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17BF5-A340-4B0E-A8A7-16881A25AE9B}" v="5" dt="2018-11-28T17:51:02.964"/>
    <p1510:client id="{77AB6C5D-429A-9967-15E7-0F3EC3465EFA}" v="9" dt="2018-11-28T17:55:17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l Ramirez" userId="S::kramirez5@stu.chino.k12.ca.us::20a643e0-fa90-4526-9f08-d29a493c19f6" providerId="AD" clId="Web-{C605EE9C-8A1E-448C-943B-EB24F07C0656}"/>
    <pc:docChg chg="addSld modSld">
      <pc:chgData name="Krystal Ramirez" userId="S::kramirez5@stu.chino.k12.ca.us::20a643e0-fa90-4526-9f08-d29a493c19f6" providerId="AD" clId="Web-{C605EE9C-8A1E-448C-943B-EB24F07C0656}" dt="2018-11-26T17:32:32.144" v="635" actId="20577"/>
      <pc:docMkLst>
        <pc:docMk/>
      </pc:docMkLst>
      <pc:sldChg chg="modSp">
        <pc:chgData name="Krystal Ramirez" userId="S::kramirez5@stu.chino.k12.ca.us::20a643e0-fa90-4526-9f08-d29a493c19f6" providerId="AD" clId="Web-{C605EE9C-8A1E-448C-943B-EB24F07C0656}" dt="2018-11-26T16:55:05.878" v="202" actId="20577"/>
        <pc:sldMkLst>
          <pc:docMk/>
          <pc:sldMk cId="109857222" sldId="256"/>
        </pc:sldMkLst>
        <pc:spChg chg="mod">
          <ac:chgData name="Krystal Ramirez" userId="S::kramirez5@stu.chino.k12.ca.us::20a643e0-fa90-4526-9f08-d29a493c19f6" providerId="AD" clId="Web-{C605EE9C-8A1E-448C-943B-EB24F07C0656}" dt="2018-11-26T16:53:17.080" v="11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rystal Ramirez" userId="S::kramirez5@stu.chino.k12.ca.us::20a643e0-fa90-4526-9f08-d29a493c19f6" providerId="AD" clId="Web-{C605EE9C-8A1E-448C-943B-EB24F07C0656}" dt="2018-11-26T16:55:05.878" v="20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Krystal Ramirez" userId="S::kramirez5@stu.chino.k12.ca.us::20a643e0-fa90-4526-9f08-d29a493c19f6" providerId="AD" clId="Web-{C605EE9C-8A1E-448C-943B-EB24F07C0656}" dt="2018-11-26T17:31:12.581" v="619" actId="20577"/>
        <pc:sldMkLst>
          <pc:docMk/>
          <pc:sldMk cId="80702450" sldId="257"/>
        </pc:sldMkLst>
        <pc:spChg chg="mod">
          <ac:chgData name="Krystal Ramirez" userId="S::kramirez5@stu.chino.k12.ca.us::20a643e0-fa90-4526-9f08-d29a493c19f6" providerId="AD" clId="Web-{C605EE9C-8A1E-448C-943B-EB24F07C0656}" dt="2018-11-26T17:31:12.581" v="619" actId="20577"/>
          <ac:spMkLst>
            <pc:docMk/>
            <pc:sldMk cId="80702450" sldId="257"/>
            <ac:spMk id="3" creationId="{91761161-0735-46D0-9B16-DE3A3EA9D325}"/>
          </ac:spMkLst>
        </pc:spChg>
      </pc:sldChg>
      <pc:sldChg chg="new">
        <pc:chgData name="Krystal Ramirez" userId="S::kramirez5@stu.chino.k12.ca.us::20a643e0-fa90-4526-9f08-d29a493c19f6" providerId="AD" clId="Web-{C605EE9C-8A1E-448C-943B-EB24F07C0656}" dt="2018-11-26T16:47:25.718" v="0"/>
        <pc:sldMkLst>
          <pc:docMk/>
          <pc:sldMk cId="562930928" sldId="258"/>
        </pc:sldMkLst>
      </pc:sldChg>
      <pc:sldChg chg="modSp new">
        <pc:chgData name="Krystal Ramirez" userId="S::kramirez5@stu.chino.k12.ca.us::20a643e0-fa90-4526-9f08-d29a493c19f6" providerId="AD" clId="Web-{C605EE9C-8A1E-448C-943B-EB24F07C0656}" dt="2018-11-26T17:32:31.160" v="633" actId="20577"/>
        <pc:sldMkLst>
          <pc:docMk/>
          <pc:sldMk cId="1079771641" sldId="259"/>
        </pc:sldMkLst>
        <pc:spChg chg="mod">
          <ac:chgData name="Krystal Ramirez" userId="S::kramirez5@stu.chino.k12.ca.us::20a643e0-fa90-4526-9f08-d29a493c19f6" providerId="AD" clId="Web-{C605EE9C-8A1E-448C-943B-EB24F07C0656}" dt="2018-11-26T17:32:31.160" v="633" actId="20577"/>
          <ac:spMkLst>
            <pc:docMk/>
            <pc:sldMk cId="1079771641" sldId="259"/>
            <ac:spMk id="3" creationId="{9DE0DCC2-C16C-4B94-BC19-EF5DEE62A752}"/>
          </ac:spMkLst>
        </pc:spChg>
      </pc:sldChg>
      <pc:sldChg chg="new">
        <pc:chgData name="Krystal Ramirez" userId="S::kramirez5@stu.chino.k12.ca.us::20a643e0-fa90-4526-9f08-d29a493c19f6" providerId="AD" clId="Web-{C605EE9C-8A1E-448C-943B-EB24F07C0656}" dt="2018-11-26T16:47:34.546" v="2"/>
        <pc:sldMkLst>
          <pc:docMk/>
          <pc:sldMk cId="514085573" sldId="260"/>
        </pc:sldMkLst>
      </pc:sldChg>
      <pc:sldChg chg="modSp new">
        <pc:chgData name="Krystal Ramirez" userId="S::kramirez5@stu.chino.k12.ca.us::20a643e0-fa90-4526-9f08-d29a493c19f6" providerId="AD" clId="Web-{C605EE9C-8A1E-448C-943B-EB24F07C0656}" dt="2018-11-26T17:26:47.813" v="543" actId="20577"/>
        <pc:sldMkLst>
          <pc:docMk/>
          <pc:sldMk cId="1923732985" sldId="261"/>
        </pc:sldMkLst>
        <pc:spChg chg="mod">
          <ac:chgData name="Krystal Ramirez" userId="S::kramirez5@stu.chino.k12.ca.us::20a643e0-fa90-4526-9f08-d29a493c19f6" providerId="AD" clId="Web-{C605EE9C-8A1E-448C-943B-EB24F07C0656}" dt="2018-11-26T16:57:02.285" v="207" actId="20577"/>
          <ac:spMkLst>
            <pc:docMk/>
            <pc:sldMk cId="1923732985" sldId="261"/>
            <ac:spMk id="2" creationId="{89503572-C1CE-428E-AF97-146FD6D80A53}"/>
          </ac:spMkLst>
        </pc:spChg>
        <pc:spChg chg="mod">
          <ac:chgData name="Krystal Ramirez" userId="S::kramirez5@stu.chino.k12.ca.us::20a643e0-fa90-4526-9f08-d29a493c19f6" providerId="AD" clId="Web-{C605EE9C-8A1E-448C-943B-EB24F07C0656}" dt="2018-11-26T17:26:47.813" v="543" actId="20577"/>
          <ac:spMkLst>
            <pc:docMk/>
            <pc:sldMk cId="1923732985" sldId="261"/>
            <ac:spMk id="3" creationId="{3E5AA7B2-DC9A-4223-916A-34E5457D7761}"/>
          </ac:spMkLst>
        </pc:spChg>
      </pc:sldChg>
    </pc:docChg>
  </pc:docChgLst>
  <pc:docChgLst>
    <pc:chgData name="Krystal Ramirez" userId="S::kramirez5@stu.chino.k12.ca.us::20a643e0-fa90-4526-9f08-d29a493c19f6" providerId="AD" clId="Web-{39928FA8-2917-74A8-B772-C223BE0867EE}"/>
    <pc:docChg chg="modSld">
      <pc:chgData name="Krystal Ramirez" userId="S::kramirez5@stu.chino.k12.ca.us::20a643e0-fa90-4526-9f08-d29a493c19f6" providerId="AD" clId="Web-{39928FA8-2917-74A8-B772-C223BE0867EE}" dt="2018-11-26T17:41:34.265" v="387" actId="20577"/>
      <pc:docMkLst>
        <pc:docMk/>
      </pc:docMkLst>
      <pc:sldChg chg="modSp">
        <pc:chgData name="Krystal Ramirez" userId="S::kramirez5@stu.chino.k12.ca.us::20a643e0-fa90-4526-9f08-d29a493c19f6" providerId="AD" clId="Web-{39928FA8-2917-74A8-B772-C223BE0867EE}" dt="2018-11-26T17:41:34.265" v="386" actId="20577"/>
        <pc:sldMkLst>
          <pc:docMk/>
          <pc:sldMk cId="80702450" sldId="257"/>
        </pc:sldMkLst>
        <pc:spChg chg="mod">
          <ac:chgData name="Krystal Ramirez" userId="S::kramirez5@stu.chino.k12.ca.us::20a643e0-fa90-4526-9f08-d29a493c19f6" providerId="AD" clId="Web-{39928FA8-2917-74A8-B772-C223BE0867EE}" dt="2018-11-26T17:41:34.265" v="386" actId="20577"/>
          <ac:spMkLst>
            <pc:docMk/>
            <pc:sldMk cId="80702450" sldId="257"/>
            <ac:spMk id="3" creationId="{91761161-0735-46D0-9B16-DE3A3EA9D325}"/>
          </ac:spMkLst>
        </pc:spChg>
      </pc:sldChg>
    </pc:docChg>
  </pc:docChgLst>
  <pc:docChgLst>
    <pc:chgData name="Krystal Ramirez" userId="S::kramirez5@stu.chino.k12.ca.us::20a643e0-fa90-4526-9f08-d29a493c19f6" providerId="AD" clId="Web-{57985EF3-23CE-4FE6-B6CB-4A61F650DEE3}"/>
    <pc:docChg chg="modSld">
      <pc:chgData name="Krystal Ramirez" userId="S::kramirez5@stu.chino.k12.ca.us::20a643e0-fa90-4526-9f08-d29a493c19f6" providerId="AD" clId="Web-{57985EF3-23CE-4FE6-B6CB-4A61F650DEE3}" dt="2018-11-27T17:53:06.739" v="1147" actId="20577"/>
      <pc:docMkLst>
        <pc:docMk/>
      </pc:docMkLst>
      <pc:sldChg chg="modSp">
        <pc:chgData name="Krystal Ramirez" userId="S::kramirez5@stu.chino.k12.ca.us::20a643e0-fa90-4526-9f08-d29a493c19f6" providerId="AD" clId="Web-{57985EF3-23CE-4FE6-B6CB-4A61F650DEE3}" dt="2018-11-27T17:53:06.739" v="1146" actId="20577"/>
        <pc:sldMkLst>
          <pc:docMk/>
          <pc:sldMk cId="109857222" sldId="256"/>
        </pc:sldMkLst>
        <pc:spChg chg="mod">
          <ac:chgData name="Krystal Ramirez" userId="S::kramirez5@stu.chino.k12.ca.us::20a643e0-fa90-4526-9f08-d29a493c19f6" providerId="AD" clId="Web-{57985EF3-23CE-4FE6-B6CB-4A61F650DEE3}" dt="2018-11-27T17:45:08.654" v="1006" actId="688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rystal Ramirez" userId="S::kramirez5@stu.chino.k12.ca.us::20a643e0-fa90-4526-9f08-d29a493c19f6" providerId="AD" clId="Web-{57985EF3-23CE-4FE6-B6CB-4A61F650DEE3}" dt="2018-11-27T17:53:06.739" v="114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Krystal Ramirez" userId="S::kramirez5@stu.chino.k12.ca.us::20a643e0-fa90-4526-9f08-d29a493c19f6" providerId="AD" clId="Web-{57985EF3-23CE-4FE6-B6CB-4A61F650DEE3}" dt="2018-11-27T17:41:00.824" v="981" actId="1076"/>
        <pc:sldMkLst>
          <pc:docMk/>
          <pc:sldMk cId="80702450" sldId="257"/>
        </pc:sldMkLst>
        <pc:spChg chg="mod">
          <ac:chgData name="Krystal Ramirez" userId="S::kramirez5@stu.chino.k12.ca.us::20a643e0-fa90-4526-9f08-d29a493c19f6" providerId="AD" clId="Web-{57985EF3-23CE-4FE6-B6CB-4A61F650DEE3}" dt="2018-11-27T17:41:00.824" v="981" actId="1076"/>
          <ac:spMkLst>
            <pc:docMk/>
            <pc:sldMk cId="80702450" sldId="257"/>
            <ac:spMk id="2" creationId="{113125F0-8258-4ADD-BC8B-7F34D2D41B4F}"/>
          </ac:spMkLst>
        </pc:spChg>
        <pc:spChg chg="mod">
          <ac:chgData name="Krystal Ramirez" userId="S::kramirez5@stu.chino.k12.ca.us::20a643e0-fa90-4526-9f08-d29a493c19f6" providerId="AD" clId="Web-{57985EF3-23CE-4FE6-B6CB-4A61F650DEE3}" dt="2018-11-27T17:40:40.714" v="977" actId="1076"/>
          <ac:spMkLst>
            <pc:docMk/>
            <pc:sldMk cId="80702450" sldId="257"/>
            <ac:spMk id="3" creationId="{91761161-0735-46D0-9B16-DE3A3EA9D325}"/>
          </ac:spMkLst>
        </pc:spChg>
      </pc:sldChg>
      <pc:sldChg chg="modSp">
        <pc:chgData name="Krystal Ramirez" userId="S::kramirez5@stu.chino.k12.ca.us::20a643e0-fa90-4526-9f08-d29a493c19f6" providerId="AD" clId="Web-{57985EF3-23CE-4FE6-B6CB-4A61F650DEE3}" dt="2018-11-27T17:48:42.033" v="1110" actId="14100"/>
        <pc:sldMkLst>
          <pc:docMk/>
          <pc:sldMk cId="562930928" sldId="258"/>
        </pc:sldMkLst>
        <pc:spChg chg="mod">
          <ac:chgData name="Krystal Ramirez" userId="S::kramirez5@stu.chino.k12.ca.us::20a643e0-fa90-4526-9f08-d29a493c19f6" providerId="AD" clId="Web-{57985EF3-23CE-4FE6-B6CB-4A61F650DEE3}" dt="2018-11-27T17:48:42.033" v="1110" actId="14100"/>
          <ac:spMkLst>
            <pc:docMk/>
            <pc:sldMk cId="562930928" sldId="258"/>
            <ac:spMk id="2" creationId="{7E6E9DB4-0695-4062-BBF2-5793F42DB2B1}"/>
          </ac:spMkLst>
        </pc:spChg>
        <pc:spChg chg="mod">
          <ac:chgData name="Krystal Ramirez" userId="S::kramirez5@stu.chino.k12.ca.us::20a643e0-fa90-4526-9f08-d29a493c19f6" providerId="AD" clId="Web-{57985EF3-23CE-4FE6-B6CB-4A61F650DEE3}" dt="2018-11-27T17:45:53.485" v="1028" actId="20577"/>
          <ac:spMkLst>
            <pc:docMk/>
            <pc:sldMk cId="562930928" sldId="258"/>
            <ac:spMk id="3" creationId="{2B2C0A38-7FF3-4222-890D-DCA070185CA4}"/>
          </ac:spMkLst>
        </pc:spChg>
      </pc:sldChg>
      <pc:sldChg chg="modSp">
        <pc:chgData name="Krystal Ramirez" userId="S::kramirez5@stu.chino.k12.ca.us::20a643e0-fa90-4526-9f08-d29a493c19f6" providerId="AD" clId="Web-{57985EF3-23CE-4FE6-B6CB-4A61F650DEE3}" dt="2018-11-27T17:52:33.035" v="1137" actId="1076"/>
        <pc:sldMkLst>
          <pc:docMk/>
          <pc:sldMk cId="1079771641" sldId="259"/>
        </pc:sldMkLst>
        <pc:spChg chg="mod">
          <ac:chgData name="Krystal Ramirez" userId="S::kramirez5@stu.chino.k12.ca.us::20a643e0-fa90-4526-9f08-d29a493c19f6" providerId="AD" clId="Web-{57985EF3-23CE-4FE6-B6CB-4A61F650DEE3}" dt="2018-11-27T17:52:33.035" v="1137" actId="1076"/>
          <ac:spMkLst>
            <pc:docMk/>
            <pc:sldMk cId="1079771641" sldId="259"/>
            <ac:spMk id="2" creationId="{823CFB6A-64D9-4277-A688-A8CE2C559376}"/>
          </ac:spMkLst>
        </pc:spChg>
        <pc:spChg chg="mod">
          <ac:chgData name="Krystal Ramirez" userId="S::kramirez5@stu.chino.k12.ca.us::20a643e0-fa90-4526-9f08-d29a493c19f6" providerId="AD" clId="Web-{57985EF3-23CE-4FE6-B6CB-4A61F650DEE3}" dt="2018-11-27T17:52:12.348" v="1133" actId="14100"/>
          <ac:spMkLst>
            <pc:docMk/>
            <pc:sldMk cId="1079771641" sldId="259"/>
            <ac:spMk id="3" creationId="{9DE0DCC2-C16C-4B94-BC19-EF5DEE62A752}"/>
          </ac:spMkLst>
        </pc:spChg>
      </pc:sldChg>
      <pc:sldChg chg="modSp">
        <pc:chgData name="Krystal Ramirez" userId="S::kramirez5@stu.chino.k12.ca.us::20a643e0-fa90-4526-9f08-d29a493c19f6" providerId="AD" clId="Web-{57985EF3-23CE-4FE6-B6CB-4A61F650DEE3}" dt="2018-11-27T17:23:08.346" v="821" actId="20577"/>
        <pc:sldMkLst>
          <pc:docMk/>
          <pc:sldMk cId="514085573" sldId="260"/>
        </pc:sldMkLst>
        <pc:spChg chg="mod">
          <ac:chgData name="Krystal Ramirez" userId="S::kramirez5@stu.chino.k12.ca.us::20a643e0-fa90-4526-9f08-d29a493c19f6" providerId="AD" clId="Web-{57985EF3-23CE-4FE6-B6CB-4A61F650DEE3}" dt="2018-11-27T17:23:08.346" v="821" actId="20577"/>
          <ac:spMkLst>
            <pc:docMk/>
            <pc:sldMk cId="514085573" sldId="260"/>
            <ac:spMk id="3" creationId="{76F38AB1-42C4-4102-99DE-DD95E02B32F8}"/>
          </ac:spMkLst>
        </pc:spChg>
      </pc:sldChg>
      <pc:sldChg chg="addSp delSp modSp">
        <pc:chgData name="Krystal Ramirez" userId="S::kramirez5@stu.chino.k12.ca.us::20a643e0-fa90-4526-9f08-d29a493c19f6" providerId="AD" clId="Web-{57985EF3-23CE-4FE6-B6CB-4A61F650DEE3}" dt="2018-11-27T17:45:19.391" v="1009" actId="20577"/>
        <pc:sldMkLst>
          <pc:docMk/>
          <pc:sldMk cId="1923732985" sldId="261"/>
        </pc:sldMkLst>
        <pc:spChg chg="del mod">
          <ac:chgData name="Krystal Ramirez" userId="S::kramirez5@stu.chino.k12.ca.us::20a643e0-fa90-4526-9f08-d29a493c19f6" providerId="AD" clId="Web-{57985EF3-23CE-4FE6-B6CB-4A61F650DEE3}" dt="2018-11-27T17:34:16.461" v="872"/>
          <ac:spMkLst>
            <pc:docMk/>
            <pc:sldMk cId="1923732985" sldId="261"/>
            <ac:spMk id="2" creationId="{89503572-C1CE-428E-AF97-146FD6D80A53}"/>
          </ac:spMkLst>
        </pc:spChg>
        <pc:spChg chg="mod">
          <ac:chgData name="Krystal Ramirez" userId="S::kramirez5@stu.chino.k12.ca.us::20a643e0-fa90-4526-9f08-d29a493c19f6" providerId="AD" clId="Web-{57985EF3-23CE-4FE6-B6CB-4A61F650DEE3}" dt="2018-11-27T17:45:19.391" v="1009" actId="20577"/>
          <ac:spMkLst>
            <pc:docMk/>
            <pc:sldMk cId="1923732985" sldId="261"/>
            <ac:spMk id="3" creationId="{3E5AA7B2-DC9A-4223-916A-34E5457D7761}"/>
          </ac:spMkLst>
        </pc:spChg>
        <pc:spChg chg="add mod">
          <ac:chgData name="Krystal Ramirez" userId="S::kramirez5@stu.chino.k12.ca.us::20a643e0-fa90-4526-9f08-d29a493c19f6" providerId="AD" clId="Web-{57985EF3-23CE-4FE6-B6CB-4A61F650DEE3}" dt="2018-11-27T17:38:18.244" v="967" actId="1076"/>
          <ac:spMkLst>
            <pc:docMk/>
            <pc:sldMk cId="1923732985" sldId="261"/>
            <ac:spMk id="5" creationId="{B17B859F-FEC3-4267-8E62-D5D3CD3EE014}"/>
          </ac:spMkLst>
        </pc:spChg>
      </pc:sldChg>
    </pc:docChg>
  </pc:docChgLst>
  <pc:docChgLst>
    <pc:chgData name="Krystal Ramirez" userId="S::kramirez5@stu.chino.k12.ca.us::20a643e0-fa90-4526-9f08-d29a493c19f6" providerId="AD" clId="Web-{77AB6C5D-429A-9967-15E7-0F3EC3465EFA}"/>
    <pc:docChg chg="modSld">
      <pc:chgData name="Krystal Ramirez" userId="S::kramirez5@stu.chino.k12.ca.us::20a643e0-fa90-4526-9f08-d29a493c19f6" providerId="AD" clId="Web-{77AB6C5D-429A-9967-15E7-0F3EC3465EFA}" dt="2018-11-28T17:56:54.021" v="15"/>
      <pc:docMkLst>
        <pc:docMk/>
      </pc:docMkLst>
      <pc:sldChg chg="addSp">
        <pc:chgData name="Krystal Ramirez" userId="S::kramirez5@stu.chino.k12.ca.us::20a643e0-fa90-4526-9f08-d29a493c19f6" providerId="AD" clId="Web-{77AB6C5D-429A-9967-15E7-0F3EC3465EFA}" dt="2018-11-28T17:56:54.021" v="15"/>
        <pc:sldMkLst>
          <pc:docMk/>
          <pc:sldMk cId="109857222" sldId="256"/>
        </pc:sldMkLst>
        <pc:spChg chg="add">
          <ac:chgData name="Krystal Ramirez" userId="S::kramirez5@stu.chino.k12.ca.us::20a643e0-fa90-4526-9f08-d29a493c19f6" providerId="AD" clId="Web-{77AB6C5D-429A-9967-15E7-0F3EC3465EFA}" dt="2018-11-28T17:56:54.021" v="15"/>
          <ac:spMkLst>
            <pc:docMk/>
            <pc:sldMk cId="109857222" sldId="256"/>
            <ac:spMk id="36" creationId="{23962611-DFD5-4092-AAFD-559E3DFCE2C9}"/>
          </ac:spMkLst>
        </pc:spChg>
        <pc:picChg chg="add">
          <ac:chgData name="Krystal Ramirez" userId="S::kramirez5@stu.chino.k12.ca.us::20a643e0-fa90-4526-9f08-d29a493c19f6" providerId="AD" clId="Web-{77AB6C5D-429A-9967-15E7-0F3EC3465EFA}" dt="2018-11-28T17:56:54.021" v="15"/>
          <ac:picMkLst>
            <pc:docMk/>
            <pc:sldMk cId="109857222" sldId="256"/>
            <ac:picMk id="38" creationId="{2270F1FA-0425-408F-9861-80BF5AFB276D}"/>
          </ac:picMkLst>
        </pc:picChg>
      </pc:sldChg>
      <pc:sldChg chg="modSp">
        <pc:chgData name="Krystal Ramirez" userId="S::kramirez5@stu.chino.k12.ca.us::20a643e0-fa90-4526-9f08-d29a493c19f6" providerId="AD" clId="Web-{77AB6C5D-429A-9967-15E7-0F3EC3465EFA}" dt="2018-11-28T17:55:17.052" v="14" actId="1076"/>
        <pc:sldMkLst>
          <pc:docMk/>
          <pc:sldMk cId="1923732985" sldId="261"/>
        </pc:sldMkLst>
        <pc:spChg chg="mod">
          <ac:chgData name="Krystal Ramirez" userId="S::kramirez5@stu.chino.k12.ca.us::20a643e0-fa90-4526-9f08-d29a493c19f6" providerId="AD" clId="Web-{77AB6C5D-429A-9967-15E7-0F3EC3465EFA}" dt="2018-11-28T17:54:24.583" v="6" actId="20577"/>
          <ac:spMkLst>
            <pc:docMk/>
            <pc:sldMk cId="1923732985" sldId="261"/>
            <ac:spMk id="3" creationId="{3E5AA7B2-DC9A-4223-916A-34E5457D7761}"/>
          </ac:spMkLst>
        </pc:spChg>
        <pc:picChg chg="mod">
          <ac:chgData name="Krystal Ramirez" userId="S::kramirez5@stu.chino.k12.ca.us::20a643e0-fa90-4526-9f08-d29a493c19f6" providerId="AD" clId="Web-{77AB6C5D-429A-9967-15E7-0F3EC3465EFA}" dt="2018-11-28T17:55:17.052" v="14" actId="1076"/>
          <ac:picMkLst>
            <pc:docMk/>
            <pc:sldMk cId="1923732985" sldId="261"/>
            <ac:picMk id="2" creationId="{B01D6D08-2BDF-4648-A6C5-EE0018768C4E}"/>
          </ac:picMkLst>
        </pc:picChg>
      </pc:sldChg>
    </pc:docChg>
  </pc:docChgLst>
  <pc:docChgLst>
    <pc:chgData name="Krystal Ramirez" userId="S::kramirez5@stu.chino.k12.ca.us::20a643e0-fa90-4526-9f08-d29a493c19f6" providerId="AD" clId="Web-{18114EF4-298D-40D3-B87F-C7787EFB56A8}"/>
    <pc:docChg chg="modSld">
      <pc:chgData name="Krystal Ramirez" userId="S::kramirez5@stu.chino.k12.ca.us::20a643e0-fa90-4526-9f08-d29a493c19f6" providerId="AD" clId="Web-{18114EF4-298D-40D3-B87F-C7787EFB56A8}" dt="2018-11-29T17:22:23.702" v="354" actId="20577"/>
      <pc:docMkLst>
        <pc:docMk/>
      </pc:docMkLst>
      <pc:sldChg chg="addSp delSp modSp mod setBg setClrOvrMap">
        <pc:chgData name="Krystal Ramirez" userId="S::kramirez5@stu.chino.k12.ca.us::20a643e0-fa90-4526-9f08-d29a493c19f6" providerId="AD" clId="Web-{18114EF4-298D-40D3-B87F-C7787EFB56A8}" dt="2018-11-29T16:59:12.012" v="77"/>
        <pc:sldMkLst>
          <pc:docMk/>
          <pc:sldMk cId="109857222" sldId="256"/>
        </pc:sldMkLst>
        <pc:spChg chg="mod">
          <ac:chgData name="Krystal Ramirez" userId="S::kramirez5@stu.chino.k12.ca.us::20a643e0-fa90-4526-9f08-d29a493c19f6" providerId="AD" clId="Web-{18114EF4-298D-40D3-B87F-C7787EFB56A8}" dt="2018-11-29T16:59:12.012" v="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rystal Ramirez" userId="S::kramirez5@stu.chino.k12.ca.us::20a643e0-fa90-4526-9f08-d29a493c19f6" providerId="AD" clId="Web-{18114EF4-298D-40D3-B87F-C7787EFB56A8}" dt="2018-11-29T16:59:12.012" v="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6:59:12.012" v="77"/>
          <ac:spMkLst>
            <pc:docMk/>
            <pc:sldMk cId="109857222" sldId="256"/>
            <ac:spMk id="6" creationId="{704C4A9F-23E5-4520-8362-647E4C549BBC}"/>
          </ac:spMkLst>
        </pc:spChg>
        <pc:spChg chg="del">
          <ac:chgData name="Krystal Ramirez" userId="S::kramirez5@stu.chino.k12.ca.us::20a643e0-fa90-4526-9f08-d29a493c19f6" providerId="AD" clId="Web-{18114EF4-298D-40D3-B87F-C7787EFB56A8}" dt="2018-11-29T16:58:28.809" v="65"/>
          <ac:spMkLst>
            <pc:docMk/>
            <pc:sldMk cId="109857222" sldId="256"/>
            <ac:spMk id="36" creationId="{23962611-DFD5-4092-AAFD-559E3DFCE2C9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6:59:12.012" v="77"/>
          <ac:spMkLst>
            <pc:docMk/>
            <pc:sldMk cId="109857222" sldId="256"/>
            <ac:spMk id="53" creationId="{283A93BD-A469-4D4C-8A1F-5668AE9758E9}"/>
          </ac:spMkLst>
        </pc:spChg>
        <pc:picChg chg="add mod">
          <ac:chgData name="Krystal Ramirez" userId="S::kramirez5@stu.chino.k12.ca.us::20a643e0-fa90-4526-9f08-d29a493c19f6" providerId="AD" clId="Web-{18114EF4-298D-40D3-B87F-C7787EFB56A8}" dt="2018-11-29T16:59:12.012" v="77"/>
          <ac:picMkLst>
            <pc:docMk/>
            <pc:sldMk cId="109857222" sldId="256"/>
            <ac:picMk id="4" creationId="{0ABC629E-2680-4CDA-A543-B58D6F4525CE}"/>
          </ac:picMkLst>
        </pc:picChg>
        <pc:picChg chg="del">
          <ac:chgData name="Krystal Ramirez" userId="S::kramirez5@stu.chino.k12.ca.us::20a643e0-fa90-4526-9f08-d29a493c19f6" providerId="AD" clId="Web-{18114EF4-298D-40D3-B87F-C7787EFB56A8}" dt="2018-11-29T16:58:28.809" v="65"/>
          <ac:picMkLst>
            <pc:docMk/>
            <pc:sldMk cId="109857222" sldId="256"/>
            <ac:picMk id="38" creationId="{2270F1FA-0425-408F-9861-80BF5AFB276D}"/>
          </ac:picMkLst>
        </pc:picChg>
        <pc:cxnChg chg="add del">
          <ac:chgData name="Krystal Ramirez" userId="S::kramirez5@stu.chino.k12.ca.us::20a643e0-fa90-4526-9f08-d29a493c19f6" providerId="AD" clId="Web-{18114EF4-298D-40D3-B87F-C7787EFB56A8}" dt="2018-11-29T16:58:43.262" v="70"/>
          <ac:cxnSpMkLst>
            <pc:docMk/>
            <pc:sldMk cId="109857222" sldId="256"/>
            <ac:cxnSpMk id="43" creationId="{E126E481-B945-4179-BD79-05E96E9B29E1}"/>
          </ac:cxnSpMkLst>
        </pc:cxnChg>
        <pc:cxnChg chg="add del">
          <ac:chgData name="Krystal Ramirez" userId="S::kramirez5@stu.chino.k12.ca.us::20a643e0-fa90-4526-9f08-d29a493c19f6" providerId="AD" clId="Web-{18114EF4-298D-40D3-B87F-C7787EFB56A8}" dt="2018-11-29T16:59:12.012" v="77"/>
          <ac:cxnSpMkLst>
            <pc:docMk/>
            <pc:sldMk cId="109857222" sldId="256"/>
            <ac:cxnSpMk id="48" creationId="{C800968E-0A99-46C4-A9B2-6A63AC66F4B0}"/>
          </ac:cxnSpMkLst>
        </pc:cxnChg>
      </pc:sldChg>
      <pc:sldChg chg="addSp delSp modSp mod setBg setClrOvrMap">
        <pc:chgData name="Krystal Ramirez" userId="S::kramirez5@stu.chino.k12.ca.us::20a643e0-fa90-4526-9f08-d29a493c19f6" providerId="AD" clId="Web-{18114EF4-298D-40D3-B87F-C7787EFB56A8}" dt="2018-11-29T17:22:22.639" v="352" actId="20577"/>
        <pc:sldMkLst>
          <pc:docMk/>
          <pc:sldMk cId="80702450" sldId="257"/>
        </pc:sldMkLst>
        <pc:spChg chg="mod">
          <ac:chgData name="Krystal Ramirez" userId="S::kramirez5@stu.chino.k12.ca.us::20a643e0-fa90-4526-9f08-d29a493c19f6" providerId="AD" clId="Web-{18114EF4-298D-40D3-B87F-C7787EFB56A8}" dt="2018-11-29T17:21:31.561" v="347"/>
          <ac:spMkLst>
            <pc:docMk/>
            <pc:sldMk cId="80702450" sldId="257"/>
            <ac:spMk id="2" creationId="{113125F0-8258-4ADD-BC8B-7F34D2D41B4F}"/>
          </ac:spMkLst>
        </pc:spChg>
        <pc:spChg chg="mod">
          <ac:chgData name="Krystal Ramirez" userId="S::kramirez5@stu.chino.k12.ca.us::20a643e0-fa90-4526-9f08-d29a493c19f6" providerId="AD" clId="Web-{18114EF4-298D-40D3-B87F-C7787EFB56A8}" dt="2018-11-29T17:22:22.639" v="352" actId="20577"/>
          <ac:spMkLst>
            <pc:docMk/>
            <pc:sldMk cId="80702450" sldId="257"/>
            <ac:spMk id="3" creationId="{91761161-0735-46D0-9B16-DE3A3EA9D325}"/>
          </ac:spMkLst>
        </pc:spChg>
        <pc:spChg chg="add mod ord">
          <ac:chgData name="Krystal Ramirez" userId="S::kramirez5@stu.chino.k12.ca.us::20a643e0-fa90-4526-9f08-d29a493c19f6" providerId="AD" clId="Web-{18114EF4-298D-40D3-B87F-C7787EFB56A8}" dt="2018-11-29T17:21:31.561" v="347"/>
          <ac:spMkLst>
            <pc:docMk/>
            <pc:sldMk cId="80702450" sldId="257"/>
            <ac:spMk id="6" creationId="{B9AC34A9-38C7-47EC-BDE3-9BB161F1AE8D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6:59:30.981" v="79"/>
          <ac:spMkLst>
            <pc:docMk/>
            <pc:sldMk cId="80702450" sldId="257"/>
            <ac:spMk id="8" creationId="{3CD9DF72-87A3-404E-A828-84CBF11A8303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6:59:36.044" v="81"/>
          <ac:spMkLst>
            <pc:docMk/>
            <pc:sldMk cId="80702450" sldId="257"/>
            <ac:spMk id="10" creationId="{2B1D4F77-A17C-43D7-B7FA-545148E4E93D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6:49:31.277" v="10"/>
          <ac:spMkLst>
            <pc:docMk/>
            <pc:sldMk cId="80702450" sldId="257"/>
            <ac:spMk id="11" creationId="{3CD9DF72-87A3-404E-A828-84CBF11A8303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21:31.561" v="347"/>
          <ac:spMkLst>
            <pc:docMk/>
            <pc:sldMk cId="80702450" sldId="257"/>
            <ac:spMk id="12" creationId="{CF62D2A7-8207-488C-9F46-316BA81A16C8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7:21:31.561" v="347"/>
          <ac:spMkLst>
            <pc:docMk/>
            <pc:sldMk cId="80702450" sldId="257"/>
            <ac:spMk id="16" creationId="{642E4CE9-2B0A-464D-8896-2A0C8A97E90F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21:31.561" v="347"/>
          <ac:spMkLst>
            <pc:docMk/>
            <pc:sldMk cId="80702450" sldId="257"/>
            <ac:spMk id="21" creationId="{2C6A2225-94AF-4BC4-98F4-77746E7B10A9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21:31.561" v="347"/>
          <ac:spMkLst>
            <pc:docMk/>
            <pc:sldMk cId="80702450" sldId="257"/>
            <ac:spMk id="23" creationId="{648F5915-2CE1-4F74-88C5-D4366893D2DF}"/>
          </ac:spMkLst>
        </pc:spChg>
        <pc:picChg chg="add mod ord">
          <ac:chgData name="Krystal Ramirez" userId="S::kramirez5@stu.chino.k12.ca.us::20a643e0-fa90-4526-9f08-d29a493c19f6" providerId="AD" clId="Web-{18114EF4-298D-40D3-B87F-C7787EFB56A8}" dt="2018-11-29T17:21:31.561" v="347"/>
          <ac:picMkLst>
            <pc:docMk/>
            <pc:sldMk cId="80702450" sldId="257"/>
            <ac:picMk id="4" creationId="{1C1D35E4-9DC7-49E3-A4FF-58C9364D1602}"/>
          </ac:picMkLst>
        </pc:picChg>
        <pc:picChg chg="add mod">
          <ac:chgData name="Krystal Ramirez" userId="S::kramirez5@stu.chino.k12.ca.us::20a643e0-fa90-4526-9f08-d29a493c19f6" providerId="AD" clId="Web-{18114EF4-298D-40D3-B87F-C7787EFB56A8}" dt="2018-11-29T17:21:31.561" v="347"/>
          <ac:picMkLst>
            <pc:docMk/>
            <pc:sldMk cId="80702450" sldId="257"/>
            <ac:picMk id="14" creationId="{A521CD8B-D490-4750-9F7E-B348C1128506}"/>
          </ac:picMkLst>
        </pc:picChg>
        <pc:cxnChg chg="add del">
          <ac:chgData name="Krystal Ramirez" userId="S::kramirez5@stu.chino.k12.ca.us::20a643e0-fa90-4526-9f08-d29a493c19f6" providerId="AD" clId="Web-{18114EF4-298D-40D3-B87F-C7787EFB56A8}" dt="2018-11-29T16:59:30.981" v="79"/>
          <ac:cxnSpMkLst>
            <pc:docMk/>
            <pc:sldMk cId="80702450" sldId="257"/>
            <ac:cxnSpMk id="9" creationId="{20E3A342-4D61-4E3F-AF90-1AB42AEB96CC}"/>
          </ac:cxnSpMkLst>
        </pc:cxnChg>
        <pc:cxnChg chg="add del">
          <ac:chgData name="Krystal Ramirez" userId="S::kramirez5@stu.chino.k12.ca.us::20a643e0-fa90-4526-9f08-d29a493c19f6" providerId="AD" clId="Web-{18114EF4-298D-40D3-B87F-C7787EFB56A8}" dt="2018-11-29T16:49:31.277" v="10"/>
          <ac:cxnSpMkLst>
            <pc:docMk/>
            <pc:sldMk cId="80702450" sldId="257"/>
            <ac:cxnSpMk id="13" creationId="{20E3A342-4D61-4E3F-AF90-1AB42AEB96CC}"/>
          </ac:cxnSpMkLst>
        </pc:cxnChg>
      </pc:sldChg>
      <pc:sldChg chg="addSp modSp mod setBg setClrOvrMap">
        <pc:chgData name="Krystal Ramirez" userId="S::kramirez5@stu.chino.k12.ca.us::20a643e0-fa90-4526-9f08-d29a493c19f6" providerId="AD" clId="Web-{18114EF4-298D-40D3-B87F-C7787EFB56A8}" dt="2018-11-29T17:19:10.811" v="326" actId="20577"/>
        <pc:sldMkLst>
          <pc:docMk/>
          <pc:sldMk cId="562930928" sldId="258"/>
        </pc:sldMkLst>
        <pc:spChg chg="mod">
          <ac:chgData name="Krystal Ramirez" userId="S::kramirez5@stu.chino.k12.ca.us::20a643e0-fa90-4526-9f08-d29a493c19f6" providerId="AD" clId="Web-{18114EF4-298D-40D3-B87F-C7787EFB56A8}" dt="2018-11-29T16:53:12.403" v="52"/>
          <ac:spMkLst>
            <pc:docMk/>
            <pc:sldMk cId="562930928" sldId="258"/>
            <ac:spMk id="2" creationId="{7E6E9DB4-0695-4062-BBF2-5793F42DB2B1}"/>
          </ac:spMkLst>
        </pc:spChg>
        <pc:spChg chg="mod">
          <ac:chgData name="Krystal Ramirez" userId="S::kramirez5@stu.chino.k12.ca.us::20a643e0-fa90-4526-9f08-d29a493c19f6" providerId="AD" clId="Web-{18114EF4-298D-40D3-B87F-C7787EFB56A8}" dt="2018-11-29T17:19:10.811" v="326" actId="20577"/>
          <ac:spMkLst>
            <pc:docMk/>
            <pc:sldMk cId="562930928" sldId="258"/>
            <ac:spMk id="3" creationId="{2B2C0A38-7FF3-4222-890D-DCA070185CA4}"/>
          </ac:spMkLst>
        </pc:spChg>
        <pc:spChg chg="add mod ord">
          <ac:chgData name="Krystal Ramirez" userId="S::kramirez5@stu.chino.k12.ca.us::20a643e0-fa90-4526-9f08-d29a493c19f6" providerId="AD" clId="Web-{18114EF4-298D-40D3-B87F-C7787EFB56A8}" dt="2018-11-29T16:53:12.403" v="52"/>
          <ac:spMkLst>
            <pc:docMk/>
            <pc:sldMk cId="562930928" sldId="258"/>
            <ac:spMk id="6" creationId="{B897FDE2-A612-45AC-910F-FC995699AFDD}"/>
          </ac:spMkLst>
        </pc:spChg>
        <pc:spChg chg="add mod ord">
          <ac:chgData name="Krystal Ramirez" userId="S::kramirez5@stu.chino.k12.ca.us::20a643e0-fa90-4526-9f08-d29a493c19f6" providerId="AD" clId="Web-{18114EF4-298D-40D3-B87F-C7787EFB56A8}" dt="2018-11-29T16:53:12.403" v="52"/>
          <ac:spMkLst>
            <pc:docMk/>
            <pc:sldMk cId="562930928" sldId="258"/>
            <ac:spMk id="10" creationId="{71F4607A-E0FF-494D-A882-0C005009F0CE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6:53:12.403" v="52"/>
          <ac:spMkLst>
            <pc:docMk/>
            <pc:sldMk cId="562930928" sldId="258"/>
            <ac:spMk id="14" creationId="{361F39EE-DEBE-4269-9751-2495735A539E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6:53:12.403" v="52"/>
          <ac:spMkLst>
            <pc:docMk/>
            <pc:sldMk cId="562930928" sldId="258"/>
            <ac:spMk id="19" creationId="{C99A8FB7-A79B-4BC9-9D56-B79587F6AA3E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6:53:12.403" v="52"/>
          <ac:spMkLst>
            <pc:docMk/>
            <pc:sldMk cId="562930928" sldId="258"/>
            <ac:spMk id="21" creationId="{B23893E2-3349-46D7-A7AA-B9E447957FB1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6:53:12.403" v="52"/>
          <ac:spMkLst>
            <pc:docMk/>
            <pc:sldMk cId="562930928" sldId="258"/>
            <ac:spMk id="23" creationId="{2B7592FE-10D1-4664-B623-353F47C8DF7F}"/>
          </ac:spMkLst>
        </pc:spChg>
        <pc:picChg chg="add mod">
          <ac:chgData name="Krystal Ramirez" userId="S::kramirez5@stu.chino.k12.ca.us::20a643e0-fa90-4526-9f08-d29a493c19f6" providerId="AD" clId="Web-{18114EF4-298D-40D3-B87F-C7787EFB56A8}" dt="2018-11-29T16:53:12.403" v="52"/>
          <ac:picMkLst>
            <pc:docMk/>
            <pc:sldMk cId="562930928" sldId="258"/>
            <ac:picMk id="4" creationId="{003A9FF4-09EA-4349-9E6D-BEAABD8350FF}"/>
          </ac:picMkLst>
        </pc:picChg>
        <pc:picChg chg="add mod">
          <ac:chgData name="Krystal Ramirez" userId="S::kramirez5@stu.chino.k12.ca.us::20a643e0-fa90-4526-9f08-d29a493c19f6" providerId="AD" clId="Web-{18114EF4-298D-40D3-B87F-C7787EFB56A8}" dt="2018-11-29T16:53:12.403" v="52"/>
          <ac:picMkLst>
            <pc:docMk/>
            <pc:sldMk cId="562930928" sldId="258"/>
            <ac:picMk id="8" creationId="{CE0778E6-E84F-4A8A-9897-0CAC22CB40CF}"/>
          </ac:picMkLst>
        </pc:picChg>
        <pc:picChg chg="add mod">
          <ac:chgData name="Krystal Ramirez" userId="S::kramirez5@stu.chino.k12.ca.us::20a643e0-fa90-4526-9f08-d29a493c19f6" providerId="AD" clId="Web-{18114EF4-298D-40D3-B87F-C7787EFB56A8}" dt="2018-11-29T16:53:12.403" v="52"/>
          <ac:picMkLst>
            <pc:docMk/>
            <pc:sldMk cId="562930928" sldId="258"/>
            <ac:picMk id="12" creationId="{4DC4B36E-581D-4781-8B8A-835A6510784E}"/>
          </ac:picMkLst>
        </pc:picChg>
      </pc:sldChg>
      <pc:sldChg chg="addSp delSp modSp mod setBg setClrOvrMap">
        <pc:chgData name="Krystal Ramirez" userId="S::kramirez5@stu.chino.k12.ca.us::20a643e0-fa90-4526-9f08-d29a493c19f6" providerId="AD" clId="Web-{18114EF4-298D-40D3-B87F-C7787EFB56A8}" dt="2018-11-29T17:20:24.014" v="337" actId="20577"/>
        <pc:sldMkLst>
          <pc:docMk/>
          <pc:sldMk cId="1079771641" sldId="259"/>
        </pc:sldMkLst>
        <pc:spChg chg="mod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2" creationId="{823CFB6A-64D9-4277-A688-A8CE2C559376}"/>
          </ac:spMkLst>
        </pc:spChg>
        <pc:spChg chg="mod">
          <ac:chgData name="Krystal Ramirez" userId="S::kramirez5@stu.chino.k12.ca.us::20a643e0-fa90-4526-9f08-d29a493c19f6" providerId="AD" clId="Web-{18114EF4-298D-40D3-B87F-C7787EFB56A8}" dt="2018-11-29T17:20:24.014" v="337" actId="20577"/>
          <ac:spMkLst>
            <pc:docMk/>
            <pc:sldMk cId="1079771641" sldId="259"/>
            <ac:spMk id="3" creationId="{9DE0DCC2-C16C-4B94-BC19-EF5DEE62A752}"/>
          </ac:spMkLst>
        </pc:spChg>
        <pc:spChg chg="mod ord">
          <ac:chgData name="Krystal Ramirez" userId="S::kramirez5@stu.chino.k12.ca.us::20a643e0-fa90-4526-9f08-d29a493c19f6" providerId="AD" clId="Web-{18114EF4-298D-40D3-B87F-C7787EFB56A8}" dt="2018-11-29T17:03:39.825" v="120"/>
          <ac:spMkLst>
            <pc:docMk/>
            <pc:sldMk cId="1079771641" sldId="259"/>
            <ac:spMk id="6" creationId="{ADB8C6B2-C5A7-408F-9FF7-6D9825278195}"/>
          </ac:spMkLst>
        </pc:spChg>
        <pc:spChg chg="add mod ord">
          <ac:chgData name="Krystal Ramirez" userId="S::kramirez5@stu.chino.k12.ca.us::20a643e0-fa90-4526-9f08-d29a493c19f6" providerId="AD" clId="Web-{18114EF4-298D-40D3-B87F-C7787EFB56A8}" dt="2018-11-29T17:03:39.825" v="120"/>
          <ac:spMkLst>
            <pc:docMk/>
            <pc:sldMk cId="1079771641" sldId="259"/>
            <ac:spMk id="7" creationId="{52D9DD42-D002-4DF6-B52E-C26504673B88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7:03:39.825" v="120"/>
          <ac:spMkLst>
            <pc:docMk/>
            <pc:sldMk cId="1079771641" sldId="259"/>
            <ac:spMk id="11" creationId="{25B9AAB3-AAD6-4952-94B7-2064F631B720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13" creationId="{2C6A2225-94AF-4BC4-98F4-77746E7B10A9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17" creationId="{EDF3A195-D220-4A0B-B1AC-535DAF6B2D7A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18" creationId="{648F5915-2CE1-4F74-88C5-D4366893D2DF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23" creationId="{C99A8FB7-A79B-4BC9-9D56-B79587F6AA3E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25" creationId="{B6114379-CEF2-4927-BEAC-763037C09A9E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27" creationId="{B23893E2-3349-46D7-A7AA-B9E447957FB1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29" creationId="{C14C23C8-0D86-4D9E-A9C7-76291675C442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31" creationId="{2B7592FE-10D1-4664-B623-353F47C8DF7F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4:38.810" v="125"/>
          <ac:spMkLst>
            <pc:docMk/>
            <pc:sldMk cId="1079771641" sldId="259"/>
            <ac:spMk id="33" creationId="{32248578-C6EF-47FB-8B88-AD65C27452B1}"/>
          </ac:spMkLst>
        </pc:spChg>
        <pc:picChg chg="add mod ord">
          <ac:chgData name="Krystal Ramirez" userId="S::kramirez5@stu.chino.k12.ca.us::20a643e0-fa90-4526-9f08-d29a493c19f6" providerId="AD" clId="Web-{18114EF4-298D-40D3-B87F-C7787EFB56A8}" dt="2018-11-29T17:04:38.810" v="125"/>
          <ac:picMkLst>
            <pc:docMk/>
            <pc:sldMk cId="1079771641" sldId="259"/>
            <ac:picMk id="4" creationId="{F545A084-0584-4023-AAE4-9089399B4DF2}"/>
          </ac:picMkLst>
        </pc:picChg>
        <pc:picChg chg="add mod ord">
          <ac:chgData name="Krystal Ramirez" userId="S::kramirez5@stu.chino.k12.ca.us::20a643e0-fa90-4526-9f08-d29a493c19f6" providerId="AD" clId="Web-{18114EF4-298D-40D3-B87F-C7787EFB56A8}" dt="2018-11-29T17:04:38.810" v="125"/>
          <ac:picMkLst>
            <pc:docMk/>
            <pc:sldMk cId="1079771641" sldId="259"/>
            <ac:picMk id="9" creationId="{18EA3FE1-4236-4816-9DB5-993D4D5F17B8}"/>
          </ac:picMkLst>
        </pc:picChg>
        <pc:picChg chg="add mod ord">
          <ac:chgData name="Krystal Ramirez" userId="S::kramirez5@stu.chino.k12.ca.us::20a643e0-fa90-4526-9f08-d29a493c19f6" providerId="AD" clId="Web-{18114EF4-298D-40D3-B87F-C7787EFB56A8}" dt="2018-11-29T17:04:38.810" v="125"/>
          <ac:picMkLst>
            <pc:docMk/>
            <pc:sldMk cId="1079771641" sldId="259"/>
            <ac:picMk id="14" creationId="{43F01F3D-BD91-4185-B4DD-F52066D6D251}"/>
          </ac:picMkLst>
        </pc:picChg>
        <pc:picChg chg="add del">
          <ac:chgData name="Krystal Ramirez" userId="S::kramirez5@stu.chino.k12.ca.us::20a643e0-fa90-4526-9f08-d29a493c19f6" providerId="AD" clId="Web-{18114EF4-298D-40D3-B87F-C7787EFB56A8}" dt="2018-11-29T17:03:39.622" v="119"/>
          <ac:picMkLst>
            <pc:docMk/>
            <pc:sldMk cId="1079771641" sldId="259"/>
            <ac:picMk id="16" creationId="{22901FED-4FC9-4ED5-8123-C98BCD1616BA}"/>
          </ac:picMkLst>
        </pc:picChg>
      </pc:sldChg>
      <pc:sldChg chg="addSp delSp modSp mod setBg setClrOvrMap">
        <pc:chgData name="Krystal Ramirez" userId="S::kramirez5@stu.chino.k12.ca.us::20a643e0-fa90-4526-9f08-d29a493c19f6" providerId="AD" clId="Web-{18114EF4-298D-40D3-B87F-C7787EFB56A8}" dt="2018-11-29T17:20:36.498" v="340" actId="20577"/>
        <pc:sldMkLst>
          <pc:docMk/>
          <pc:sldMk cId="514085573" sldId="260"/>
        </pc:sldMkLst>
        <pc:spChg chg="mod">
          <ac:chgData name="Krystal Ramirez" userId="S::kramirez5@stu.chino.k12.ca.us::20a643e0-fa90-4526-9f08-d29a493c19f6" providerId="AD" clId="Web-{18114EF4-298D-40D3-B87F-C7787EFB56A8}" dt="2018-11-29T17:14:02.842" v="313" actId="20577"/>
          <ac:spMkLst>
            <pc:docMk/>
            <pc:sldMk cId="514085573" sldId="260"/>
            <ac:spMk id="2" creationId="{EAF9288D-635E-479A-ABE8-CD6B256E0DC8}"/>
          </ac:spMkLst>
        </pc:spChg>
        <pc:spChg chg="del">
          <ac:chgData name="Krystal Ramirez" userId="S::kramirez5@stu.chino.k12.ca.us::20a643e0-fa90-4526-9f08-d29a493c19f6" providerId="AD" clId="Web-{18114EF4-298D-40D3-B87F-C7787EFB56A8}" dt="2018-11-29T17:05:28.404" v="145"/>
          <ac:spMkLst>
            <pc:docMk/>
            <pc:sldMk cId="514085573" sldId="260"/>
            <ac:spMk id="3" creationId="{76F38AB1-42C4-4102-99DE-DD95E02B32F8}"/>
          </ac:spMkLst>
        </pc:spChg>
        <pc:spChg chg="add mod ord">
          <ac:chgData name="Krystal Ramirez" userId="S::kramirez5@stu.chino.k12.ca.us::20a643e0-fa90-4526-9f08-d29a493c19f6" providerId="AD" clId="Web-{18114EF4-298D-40D3-B87F-C7787EFB56A8}" dt="2018-11-29T17:07:50.716" v="169"/>
          <ac:spMkLst>
            <pc:docMk/>
            <pc:sldMk cId="514085573" sldId="260"/>
            <ac:spMk id="6" creationId="{D0493D2A-0431-444E-9837-7DF1FA415013}"/>
          </ac:spMkLst>
        </pc:spChg>
        <pc:spChg chg="add del mod">
          <ac:chgData name="Krystal Ramirez" userId="S::kramirez5@stu.chino.k12.ca.us::20a643e0-fa90-4526-9f08-d29a493c19f6" providerId="AD" clId="Web-{18114EF4-298D-40D3-B87F-C7787EFB56A8}" dt="2018-11-29T17:07:10.888" v="159"/>
          <ac:spMkLst>
            <pc:docMk/>
            <pc:sldMk cId="514085573" sldId="260"/>
            <ac:spMk id="9" creationId="{EC3934BC-365A-4E60-AC87-32ED5BAAF17E}"/>
          </ac:spMkLst>
        </pc:spChg>
        <pc:spChg chg="add mod ord">
          <ac:chgData name="Krystal Ramirez" userId="S::kramirez5@stu.chino.k12.ca.us::20a643e0-fa90-4526-9f08-d29a493c19f6" providerId="AD" clId="Web-{18114EF4-298D-40D3-B87F-C7787EFB56A8}" dt="2018-11-29T17:07:50.716" v="169"/>
          <ac:spMkLst>
            <pc:docMk/>
            <pc:sldMk cId="514085573" sldId="260"/>
            <ac:spMk id="12" creationId="{42CD3D86-DC51-40F0-9633-7E0318C4BA1C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7:07:50.716" v="169"/>
          <ac:spMkLst>
            <pc:docMk/>
            <pc:sldMk cId="514085573" sldId="260"/>
            <ac:spMk id="16" creationId="{C8AA47BE-2713-409F-8475-A75241E3979F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8:47.779" v="170"/>
          <ac:spMkLst>
            <pc:docMk/>
            <pc:sldMk cId="514085573" sldId="260"/>
            <ac:spMk id="21" creationId="{9DAB2D3A-EC4E-4A24-B2A3-D9FD6FE32217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7:08:58.732" v="176"/>
          <ac:spMkLst>
            <pc:docMk/>
            <pc:sldMk cId="514085573" sldId="260"/>
            <ac:spMk id="22" creationId="{007B67A9-440E-4253-A92A-3C39466968C8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8:58.732" v="176"/>
          <ac:spMkLst>
            <pc:docMk/>
            <pc:sldMk cId="514085573" sldId="260"/>
            <ac:spMk id="24" creationId="{2C6A2225-94AF-4BC4-98F4-77746E7B10A9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8:58.732" v="176"/>
          <ac:spMkLst>
            <pc:docMk/>
            <pc:sldMk cId="514085573" sldId="260"/>
            <ac:spMk id="26" creationId="{648F5915-2CE1-4F74-88C5-D4366893D2DF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7:20:36.498" v="340" actId="20577"/>
          <ac:spMkLst>
            <pc:docMk/>
            <pc:sldMk cId="514085573" sldId="260"/>
            <ac:spMk id="28" creationId="{364AC4C0-C0C5-4B6C-87EC-8C02AA5F77BD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8:58.732" v="176"/>
          <ac:spMkLst>
            <pc:docMk/>
            <pc:sldMk cId="514085573" sldId="260"/>
            <ac:spMk id="30" creationId="{C99A8FB7-A79B-4BC9-9D56-B79587F6AA3E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8:58.545" v="175"/>
          <ac:spMkLst>
            <pc:docMk/>
            <pc:sldMk cId="514085573" sldId="260"/>
            <ac:spMk id="31" creationId="{E945C81F-B6BE-4E86-A8EB-DFC9768F4BD1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8:58.732" v="176"/>
          <ac:spMkLst>
            <pc:docMk/>
            <pc:sldMk cId="514085573" sldId="260"/>
            <ac:spMk id="32" creationId="{B23893E2-3349-46D7-A7AA-B9E447957FB1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8:58.545" v="175"/>
          <ac:spMkLst>
            <pc:docMk/>
            <pc:sldMk cId="514085573" sldId="260"/>
            <ac:spMk id="34" creationId="{86B8807B-7828-4E42-86D6-939A5397D890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8:58.545" v="175"/>
          <ac:spMkLst>
            <pc:docMk/>
            <pc:sldMk cId="514085573" sldId="260"/>
            <ac:spMk id="36" creationId="{648F5915-2CE1-4F74-88C5-D4366893D2DF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08:58.732" v="176"/>
          <ac:spMkLst>
            <pc:docMk/>
            <pc:sldMk cId="514085573" sldId="260"/>
            <ac:spMk id="38" creationId="{2B7592FE-10D1-4664-B623-353F47C8DF7F}"/>
          </ac:spMkLst>
        </pc:spChg>
        <pc:picChg chg="add del mod ord">
          <ac:chgData name="Krystal Ramirez" userId="S::kramirez5@stu.chino.k12.ca.us::20a643e0-fa90-4526-9f08-d29a493c19f6" providerId="AD" clId="Web-{18114EF4-298D-40D3-B87F-C7787EFB56A8}" dt="2018-11-29T17:05:38.091" v="150"/>
          <ac:picMkLst>
            <pc:docMk/>
            <pc:sldMk cId="514085573" sldId="260"/>
            <ac:picMk id="4" creationId="{5754F0AF-F097-4EDD-A14C-EE3755339E5F}"/>
          </ac:picMkLst>
        </pc:picChg>
        <pc:picChg chg="add mod ord">
          <ac:chgData name="Krystal Ramirez" userId="S::kramirez5@stu.chino.k12.ca.us::20a643e0-fa90-4526-9f08-d29a493c19f6" providerId="AD" clId="Web-{18114EF4-298D-40D3-B87F-C7787EFB56A8}" dt="2018-11-29T17:08:58.732" v="176"/>
          <ac:picMkLst>
            <pc:docMk/>
            <pc:sldMk cId="514085573" sldId="260"/>
            <ac:picMk id="14" creationId="{E7AA1941-A4C2-48D5-8689-AD88AF2D5F13}"/>
          </ac:picMkLst>
        </pc:picChg>
        <pc:picChg chg="add del mod ord replId">
          <ac:chgData name="Krystal Ramirez" userId="S::kramirez5@stu.chino.k12.ca.us::20a643e0-fa90-4526-9f08-d29a493c19f6" providerId="AD" clId="Web-{18114EF4-298D-40D3-B87F-C7787EFB56A8}" dt="2018-11-29T17:07:50.716" v="169"/>
          <ac:picMkLst>
            <pc:docMk/>
            <pc:sldMk cId="514085573" sldId="260"/>
            <ac:picMk id="18" creationId="{BCE6F657-1E6C-4AC5-BCCA-ADB3A0848518}"/>
          </ac:picMkLst>
        </pc:picChg>
        <pc:picChg chg="add mod">
          <ac:chgData name="Krystal Ramirez" userId="S::kramirez5@stu.chino.k12.ca.us::20a643e0-fa90-4526-9f08-d29a493c19f6" providerId="AD" clId="Web-{18114EF4-298D-40D3-B87F-C7787EFB56A8}" dt="2018-11-29T17:13:36.560" v="307" actId="1076"/>
          <ac:picMkLst>
            <pc:docMk/>
            <pc:sldMk cId="514085573" sldId="260"/>
            <ac:picMk id="19" creationId="{BCE6F657-1E6C-4AC5-BCCA-ADB3A0848518}"/>
          </ac:picMkLst>
        </pc:picChg>
        <pc:picChg chg="add del">
          <ac:chgData name="Krystal Ramirez" userId="S::kramirez5@stu.chino.k12.ca.us::20a643e0-fa90-4526-9f08-d29a493c19f6" providerId="AD" clId="Web-{18114EF4-298D-40D3-B87F-C7787EFB56A8}" dt="2018-11-29T17:08:58.545" v="175"/>
          <ac:picMkLst>
            <pc:docMk/>
            <pc:sldMk cId="514085573" sldId="260"/>
            <ac:picMk id="29" creationId="{811D9674-CEA7-4A15-9AA5-C4F605DAC4B3}"/>
          </ac:picMkLst>
        </pc:picChg>
        <pc:picChg chg="add">
          <ac:chgData name="Krystal Ramirez" userId="S::kramirez5@stu.chino.k12.ca.us::20a643e0-fa90-4526-9f08-d29a493c19f6" providerId="AD" clId="Web-{18114EF4-298D-40D3-B87F-C7787EFB56A8}" dt="2018-11-29T17:08:58.732" v="176"/>
          <ac:picMkLst>
            <pc:docMk/>
            <pc:sldMk cId="514085573" sldId="260"/>
            <ac:picMk id="33" creationId="{811D9674-CEA7-4A15-9AA5-C4F605DAC4B3}"/>
          </ac:picMkLst>
        </pc:picChg>
        <pc:picChg chg="add del mod ord replId">
          <ac:chgData name="Krystal Ramirez" userId="S::kramirez5@stu.chino.k12.ca.us::20a643e0-fa90-4526-9f08-d29a493c19f6" providerId="AD" clId="Web-{18114EF4-298D-40D3-B87F-C7787EFB56A8}" dt="2018-11-29T17:08:58.732" v="176"/>
          <ac:picMkLst>
            <pc:docMk/>
            <pc:sldMk cId="514085573" sldId="260"/>
            <ac:picMk id="34" creationId="{811D9674-CEA7-4A15-9AA5-C4F605DAC4B3}"/>
          </ac:picMkLst>
        </pc:picChg>
      </pc:sldChg>
      <pc:sldChg chg="addSp delSp modSp mod setBg setClrOvrMap">
        <pc:chgData name="Krystal Ramirez" userId="S::kramirez5@stu.chino.k12.ca.us::20a643e0-fa90-4526-9f08-d29a493c19f6" providerId="AD" clId="Web-{18114EF4-298D-40D3-B87F-C7787EFB56A8}" dt="2018-11-29T17:18:33.436" v="323" actId="20577"/>
        <pc:sldMkLst>
          <pc:docMk/>
          <pc:sldMk cId="1923732985" sldId="261"/>
        </pc:sldMkLst>
        <pc:spChg chg="mod">
          <ac:chgData name="Krystal Ramirez" userId="S::kramirez5@stu.chino.k12.ca.us::20a643e0-fa90-4526-9f08-d29a493c19f6" providerId="AD" clId="Web-{18114EF4-298D-40D3-B87F-C7787EFB56A8}" dt="2018-11-29T17:18:33.436" v="323" actId="20577"/>
          <ac:spMkLst>
            <pc:docMk/>
            <pc:sldMk cId="1923732985" sldId="261"/>
            <ac:spMk id="3" creationId="{3E5AA7B2-DC9A-4223-916A-34E5457D7761}"/>
          </ac:spMkLst>
        </pc:spChg>
        <pc:spChg chg="mod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5" creationId="{B17B859F-FEC3-4267-8E62-D5D3CD3EE014}"/>
          </ac:spMkLst>
        </pc:spChg>
        <pc:spChg chg="mod">
          <ac:chgData name="Krystal Ramirez" userId="S::kramirez5@stu.chino.k12.ca.us::20a643e0-fa90-4526-9f08-d29a493c19f6" providerId="AD" clId="Web-{18114EF4-298D-40D3-B87F-C7787EFB56A8}" dt="2018-11-29T16:59:50.763" v="87"/>
          <ac:spMkLst>
            <pc:docMk/>
            <pc:sldMk cId="1923732985" sldId="261"/>
            <ac:spMk id="6" creationId="{DD6B8FA0-0CF0-4E8D-B070-31436826E075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6:59:50.763" v="87"/>
          <ac:spMkLst>
            <pc:docMk/>
            <pc:sldMk cId="1923732985" sldId="261"/>
            <ac:spMk id="8" creationId="{B52AE90A-860C-4E91-8A49-4BB23E0EF500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7:01:17.497" v="108"/>
          <ac:spMkLst>
            <pc:docMk/>
            <pc:sldMk cId="1923732985" sldId="261"/>
            <ac:spMk id="12" creationId="{86DFFF3A-7103-4D19-A478-17A19ADE2D74}"/>
          </ac:spMkLst>
        </pc:spChg>
        <pc:spChg chg="add del mod">
          <ac:chgData name="Krystal Ramirez" userId="S::kramirez5@stu.chino.k12.ca.us::20a643e0-fa90-4526-9f08-d29a493c19f6" providerId="AD" clId="Web-{18114EF4-298D-40D3-B87F-C7787EFB56A8}" dt="2018-11-29T17:06:21.060" v="158"/>
          <ac:spMkLst>
            <pc:docMk/>
            <pc:sldMk cId="1923732985" sldId="261"/>
            <ac:spMk id="16" creationId="{052037DE-562D-41E4-A68F-666D6B6B0AB9}"/>
          </ac:spMkLst>
        </pc:spChg>
        <pc:spChg chg="add del mod">
          <ac:chgData name="Krystal Ramirez" userId="S::kramirez5@stu.chino.k12.ca.us::20a643e0-fa90-4526-9f08-d29a493c19f6" providerId="AD" clId="Web-{18114EF4-298D-40D3-B87F-C7787EFB56A8}" dt="2018-11-29T17:06:18.419" v="157"/>
          <ac:spMkLst>
            <pc:docMk/>
            <pc:sldMk cId="1923732985" sldId="261"/>
            <ac:spMk id="20" creationId="{732C77B6-B15A-402D-879B-868CFBBE4BEC}"/>
          </ac:spMkLst>
        </pc:spChg>
        <pc:spChg chg="add mod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24" creationId="{FB863C71-8CC5-4798-ABCB-B8049B2D6286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6:59:48.184" v="84"/>
          <ac:spMkLst>
            <pc:docMk/>
            <pc:sldMk cId="1923732985" sldId="261"/>
            <ac:spMk id="28" creationId="{CF62D2A7-8207-488C-9F46-316BA81A16C8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6:59:48.184" v="84"/>
          <ac:spMkLst>
            <pc:docMk/>
            <pc:sldMk cId="1923732985" sldId="261"/>
            <ac:spMk id="29" creationId="{52AC6D7F-F068-4E11-BB06-F601D89BB980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6:59:50.700" v="86"/>
          <ac:spMkLst>
            <pc:docMk/>
            <pc:sldMk cId="1923732985" sldId="261"/>
            <ac:spMk id="30" creationId="{4F74D28C-3268-4E35-8EE1-D92CB4A85A7D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6:59:50.700" v="86"/>
          <ac:spMkLst>
            <pc:docMk/>
            <pc:sldMk cId="1923732985" sldId="261"/>
            <ac:spMk id="31" creationId="{58D44E42-C462-4105-BC86-FE75B4E3C4AF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1:17.497" v="108"/>
          <ac:spMkLst>
            <pc:docMk/>
            <pc:sldMk cId="1923732985" sldId="261"/>
            <ac:spMk id="32" creationId="{E862BE82-D00D-42C1-BF16-93AA37870C32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1:17.497" v="108"/>
          <ac:spMkLst>
            <pc:docMk/>
            <pc:sldMk cId="1923732985" sldId="261"/>
            <ac:spMk id="33" creationId="{F6D92C2D-1D3D-4974-918C-06579FB354A9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1:17.388" v="107"/>
          <ac:spMkLst>
            <pc:docMk/>
            <pc:sldMk cId="1923732985" sldId="261"/>
            <ac:spMk id="35" creationId="{61445B8C-D724-4F73-AB77-3CCE4E822C9D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37" creationId="{2C6A2225-94AF-4BC4-98F4-77746E7B10A9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1:10.778" v="105"/>
          <ac:spMkLst>
            <pc:docMk/>
            <pc:sldMk cId="1923732985" sldId="261"/>
            <ac:spMk id="38" creationId="{2C6A2225-94AF-4BC4-98F4-77746E7B10A9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39" creationId="{46EA0402-5843-4D53-BF9C-BE7205812062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01:10.778" v="105"/>
          <ac:spMkLst>
            <pc:docMk/>
            <pc:sldMk cId="1923732985" sldId="261"/>
            <ac:spMk id="40" creationId="{648F5915-2CE1-4F74-88C5-D4366893D2DF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42" creationId="{648F5915-2CE1-4F74-88C5-D4366893D2DF}"/>
          </ac:spMkLst>
        </pc:spChg>
        <pc:spChg chg="add del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44" creationId="{91B43EC4-7D6F-44CA-82DD-103883D2366B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49" creationId="{C99A8FB7-A79B-4BC9-9D56-B79587F6AA3E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51" creationId="{B6114379-CEF2-4927-BEAC-763037C09A9E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53" creationId="{B23893E2-3349-46D7-A7AA-B9E447957FB1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55" creationId="{C14C23C8-0D86-4D9E-A9C7-76291675C442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57" creationId="{2B7592FE-10D1-4664-B623-353F47C8DF7F}"/>
          </ac:spMkLst>
        </pc:spChg>
        <pc:spChg chg="add">
          <ac:chgData name="Krystal Ramirez" userId="S::kramirez5@stu.chino.k12.ca.us::20a643e0-fa90-4526-9f08-d29a493c19f6" providerId="AD" clId="Web-{18114EF4-298D-40D3-B87F-C7787EFB56A8}" dt="2018-11-29T17:16:17.795" v="319"/>
          <ac:spMkLst>
            <pc:docMk/>
            <pc:sldMk cId="1923732985" sldId="261"/>
            <ac:spMk id="59" creationId="{32248578-C6EF-47FB-8B88-AD65C27452B1}"/>
          </ac:spMkLst>
        </pc:spChg>
        <pc:picChg chg="mod">
          <ac:chgData name="Krystal Ramirez" userId="S::kramirez5@stu.chino.k12.ca.us::20a643e0-fa90-4526-9f08-d29a493c19f6" providerId="AD" clId="Web-{18114EF4-298D-40D3-B87F-C7787EFB56A8}" dt="2018-11-29T17:16:17.795" v="319"/>
          <ac:picMkLst>
            <pc:docMk/>
            <pc:sldMk cId="1923732985" sldId="261"/>
            <ac:picMk id="2" creationId="{B01D6D08-2BDF-4648-A6C5-EE0018768C4E}"/>
          </ac:picMkLst>
        </pc:picChg>
        <pc:picChg chg="add del mod">
          <ac:chgData name="Krystal Ramirez" userId="S::kramirez5@stu.chino.k12.ca.us::20a643e0-fa90-4526-9f08-d29a493c19f6" providerId="AD" clId="Web-{18114EF4-298D-40D3-B87F-C7787EFB56A8}" dt="2018-11-29T16:40:04.667" v="4"/>
          <ac:picMkLst>
            <pc:docMk/>
            <pc:sldMk cId="1923732985" sldId="261"/>
            <ac:picMk id="4" creationId="{097042EB-B558-4ECB-82ED-06DF793DA5B3}"/>
          </ac:picMkLst>
        </pc:picChg>
        <pc:picChg chg="add mod ord">
          <ac:chgData name="Krystal Ramirez" userId="S::kramirez5@stu.chino.k12.ca.us::20a643e0-fa90-4526-9f08-d29a493c19f6" providerId="AD" clId="Web-{18114EF4-298D-40D3-B87F-C7787EFB56A8}" dt="2018-11-29T17:16:17.795" v="319"/>
          <ac:picMkLst>
            <pc:docMk/>
            <pc:sldMk cId="1923732985" sldId="261"/>
            <ac:picMk id="10" creationId="{B4776844-982A-4E33-9B29-25A7C285C8F0}"/>
          </ac:picMkLst>
        </pc:picChg>
        <pc:picChg chg="add del mod">
          <ac:chgData name="Krystal Ramirez" userId="S::kramirez5@stu.chino.k12.ca.us::20a643e0-fa90-4526-9f08-d29a493c19f6" providerId="AD" clId="Web-{18114EF4-298D-40D3-B87F-C7787EFB56A8}" dt="2018-11-29T17:06:15.060" v="156"/>
          <ac:picMkLst>
            <pc:docMk/>
            <pc:sldMk cId="1923732985" sldId="261"/>
            <ac:picMk id="14" creationId="{E0CA2735-477A-49A5-898B-D43892FF7145}"/>
          </ac:picMkLst>
        </pc:picChg>
        <pc:picChg chg="add del mod">
          <ac:chgData name="Krystal Ramirez" userId="S::kramirez5@stu.chino.k12.ca.us::20a643e0-fa90-4526-9f08-d29a493c19f6" providerId="AD" clId="Web-{18114EF4-298D-40D3-B87F-C7787EFB56A8}" dt="2018-11-29T17:06:12.435" v="155"/>
          <ac:picMkLst>
            <pc:docMk/>
            <pc:sldMk cId="1923732985" sldId="261"/>
            <ac:picMk id="18" creationId="{5A411923-9DDF-412E-880E-989FE186893E}"/>
          </ac:picMkLst>
        </pc:picChg>
        <pc:picChg chg="add mod ord">
          <ac:chgData name="Krystal Ramirez" userId="S::kramirez5@stu.chino.k12.ca.us::20a643e0-fa90-4526-9f08-d29a493c19f6" providerId="AD" clId="Web-{18114EF4-298D-40D3-B87F-C7787EFB56A8}" dt="2018-11-29T17:16:17.795" v="319"/>
          <ac:picMkLst>
            <pc:docMk/>
            <pc:sldMk cId="1923732985" sldId="261"/>
            <ac:picMk id="22" creationId="{8603CD08-86B2-4DC8-9141-A2B5DAE9814F}"/>
          </ac:picMkLst>
        </pc:picChg>
        <pc:cxnChg chg="add del">
          <ac:chgData name="Krystal Ramirez" userId="S::kramirez5@stu.chino.k12.ca.us::20a643e0-fa90-4526-9f08-d29a493c19f6" providerId="AD" clId="Web-{18114EF4-298D-40D3-B87F-C7787EFB56A8}" dt="2018-11-29T17:01:17.388" v="107"/>
          <ac:cxnSpMkLst>
            <pc:docMk/>
            <pc:sldMk cId="1923732985" sldId="261"/>
            <ac:cxnSpMk id="36" creationId="{99905336-A7CD-4C75-9E77-C704674F4047}"/>
          </ac:cxnSpMkLst>
        </pc:cxnChg>
      </pc:sldChg>
    </pc:docChg>
  </pc:docChgLst>
  <pc:docChgLst>
    <pc:chgData clId="Web-{C605EE9C-8A1E-448C-943B-EB24F07C0656}"/>
    <pc:docChg chg="addSld">
      <pc:chgData name="" userId="" providerId="" clId="Web-{C605EE9C-8A1E-448C-943B-EB24F07C0656}" dt="2018-11-26T16:47:17.437" v="0"/>
      <pc:docMkLst>
        <pc:docMk/>
      </pc:docMkLst>
      <pc:sldChg chg="new">
        <pc:chgData name="" userId="" providerId="" clId="Web-{C605EE9C-8A1E-448C-943B-EB24F07C0656}" dt="2018-11-26T16:47:17.437" v="0"/>
        <pc:sldMkLst>
          <pc:docMk/>
          <pc:sldMk cId="80702450" sldId="257"/>
        </pc:sldMkLst>
      </pc:sldChg>
    </pc:docChg>
  </pc:docChgLst>
  <pc:docChgLst>
    <pc:chgData name="Krystal Ramirez" userId="S::kramirez5@stu.chino.k12.ca.us::20a643e0-fa90-4526-9f08-d29a493c19f6" providerId="AD" clId="Web-{1EC17BF5-A340-4B0E-A8A7-16881A25AE9B}"/>
    <pc:docChg chg="modSld">
      <pc:chgData name="Krystal Ramirez" userId="S::kramirez5@stu.chino.k12.ca.us::20a643e0-fa90-4526-9f08-d29a493c19f6" providerId="AD" clId="Web-{1EC17BF5-A340-4B0E-A8A7-16881A25AE9B}" dt="2018-11-28T17:53:16.776" v="127" actId="20577"/>
      <pc:docMkLst>
        <pc:docMk/>
      </pc:docMkLst>
      <pc:sldChg chg="addSp delSp modSp mod setBg setClrOvrMap delDesignElem">
        <pc:chgData name="Krystal Ramirez" userId="S::kramirez5@stu.chino.k12.ca.us::20a643e0-fa90-4526-9f08-d29a493c19f6" providerId="AD" clId="Web-{1EC17BF5-A340-4B0E-A8A7-16881A25AE9B}" dt="2018-11-28T17:51:05.651" v="125"/>
        <pc:sldMkLst>
          <pc:docMk/>
          <pc:sldMk cId="109857222" sldId="256"/>
        </pc:sldMkLst>
        <pc:spChg chg="mod">
          <ac:chgData name="Krystal Ramirez" userId="S::kramirez5@stu.chino.k12.ca.us::20a643e0-fa90-4526-9f08-d29a493c19f6" providerId="AD" clId="Web-{1EC17BF5-A340-4B0E-A8A7-16881A25AE9B}" dt="2018-11-28T17:35:23.103" v="5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rystal Ramirez" userId="S::kramirez5@stu.chino.k12.ca.us::20a643e0-fa90-4526-9f08-d29a493c19f6" providerId="AD" clId="Web-{1EC17BF5-A340-4B0E-A8A7-16881A25AE9B}" dt="2018-11-28T17:35:23.103" v="5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2.728" v="44"/>
          <ac:spMkLst>
            <pc:docMk/>
            <pc:sldMk cId="109857222" sldId="256"/>
            <ac:spMk id="5" creationId="{559AE206-7EBA-4D33-8BC9-9D8158553F0E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2.728" v="44"/>
          <ac:spMkLst>
            <pc:docMk/>
            <pc:sldMk cId="109857222" sldId="256"/>
            <ac:spMk id="6" creationId="{6437D937-A7F1-4011-92B4-328E5BE1B166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5.462" v="46"/>
          <ac:spMkLst>
            <pc:docMk/>
            <pc:sldMk cId="109857222" sldId="256"/>
            <ac:spMk id="7" creationId="{6DB7ADBC-26DA-450D-A8BF-E1ACCB46639C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0.134" v="42"/>
          <ac:spMkLst>
            <pc:docMk/>
            <pc:sldMk cId="109857222" sldId="256"/>
            <ac:spMk id="8" creationId="{23962611-DFD5-4092-AAFD-559E3DFCE2C9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5.462" v="46"/>
          <ac:spMkLst>
            <pc:docMk/>
            <pc:sldMk cId="109857222" sldId="256"/>
            <ac:spMk id="9" creationId="{5692FB99-428A-4151-9665-80E56EF03D76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5.462" v="46"/>
          <ac:spMkLst>
            <pc:docMk/>
            <pc:sldMk cId="109857222" sldId="256"/>
            <ac:spMk id="11" creationId="{5E3C0EDB-60D3-4CEF-8B80-C6D01E08DEC2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2.728" v="44"/>
          <ac:spMkLst>
            <pc:docMk/>
            <pc:sldMk cId="109857222" sldId="256"/>
            <ac:spMk id="12" creationId="{B672F332-AF08-46C6-94F0-77684310D7B7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5.462" v="46"/>
          <ac:spMkLst>
            <pc:docMk/>
            <pc:sldMk cId="109857222" sldId="256"/>
            <ac:spMk id="13" creationId="{4B306978-A26E-4AC4-9EAA-BD29BD476A4F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2.728" v="44"/>
          <ac:spMkLst>
            <pc:docMk/>
            <pc:sldMk cId="109857222" sldId="256"/>
            <ac:spMk id="14" creationId="{34244EF8-D73A-40E1-BE73-D46E6B4B04ED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5.462" v="46"/>
          <ac:spMkLst>
            <pc:docMk/>
            <pc:sldMk cId="109857222" sldId="256"/>
            <ac:spMk id="15" creationId="{40C269CE-FB56-4D68-8CFB-1CFD5F350518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2.728" v="44"/>
          <ac:spMkLst>
            <pc:docMk/>
            <pc:sldMk cId="109857222" sldId="256"/>
            <ac:spMk id="16" creationId="{AB84D7E8-4ECB-42D7-ADBF-01689B0F24AE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5.462" v="46"/>
          <ac:spMkLst>
            <pc:docMk/>
            <pc:sldMk cId="109857222" sldId="256"/>
            <ac:spMk id="17" creationId="{A6ED7E7F-75F7-4581-A930-C4DEBC2A8419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8.166" v="48"/>
          <ac:spMkLst>
            <pc:docMk/>
            <pc:sldMk cId="109857222" sldId="256"/>
            <ac:spMk id="19" creationId="{6DB7ADBC-26DA-450D-A8BF-E1ACCB46639C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8.166" v="48"/>
          <ac:spMkLst>
            <pc:docMk/>
            <pc:sldMk cId="109857222" sldId="256"/>
            <ac:spMk id="20" creationId="{5692FB99-428A-4151-9665-80E56EF03D76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8.166" v="48"/>
          <ac:spMkLst>
            <pc:docMk/>
            <pc:sldMk cId="109857222" sldId="256"/>
            <ac:spMk id="21" creationId="{5E3C0EDB-60D3-4CEF-8B80-C6D01E08DEC2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8.166" v="48"/>
          <ac:spMkLst>
            <pc:docMk/>
            <pc:sldMk cId="109857222" sldId="256"/>
            <ac:spMk id="22" creationId="{4B306978-A26E-4AC4-9EAA-BD29BD476A4F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8.166" v="48"/>
          <ac:spMkLst>
            <pc:docMk/>
            <pc:sldMk cId="109857222" sldId="256"/>
            <ac:spMk id="23" creationId="{40C269CE-FB56-4D68-8CFB-1CFD5F350518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18.166" v="48"/>
          <ac:spMkLst>
            <pc:docMk/>
            <pc:sldMk cId="109857222" sldId="256"/>
            <ac:spMk id="24" creationId="{A6ED7E7F-75F7-4581-A930-C4DEBC2A8419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5:22.994" v="50"/>
          <ac:spMkLst>
            <pc:docMk/>
            <pc:sldMk cId="109857222" sldId="256"/>
            <ac:spMk id="25" creationId="{25168E7B-6D42-4B3A-B7A1-17D4C49EC903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35:23.103" v="51"/>
          <ac:spMkLst>
            <pc:docMk/>
            <pc:sldMk cId="109857222" sldId="256"/>
            <ac:spMk id="27" creationId="{23962611-DFD5-4092-AAFD-559E3DFCE2C9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41:23.322" v="88"/>
          <ac:spMkLst>
            <pc:docMk/>
            <pc:sldMk cId="109857222" sldId="256"/>
            <ac:spMk id="29" creationId="{23962611-DFD5-4092-AAFD-559E3DFCE2C9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49:34.760" v="109"/>
          <ac:spMkLst>
            <pc:docMk/>
            <pc:sldMk cId="109857222" sldId="256"/>
            <ac:spMk id="31" creationId="{23962611-DFD5-4092-AAFD-559E3DFCE2C9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51:05.651" v="125"/>
          <ac:spMkLst>
            <pc:docMk/>
            <pc:sldMk cId="109857222" sldId="256"/>
            <ac:spMk id="33" creationId="{23962611-DFD5-4092-AAFD-559E3DFCE2C9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41:23.322" v="88"/>
          <ac:spMkLst>
            <pc:docMk/>
            <pc:sldMk cId="109857222" sldId="256"/>
            <ac:spMk id="35" creationId="{23962611-DFD5-4092-AAFD-559E3DFCE2C9}"/>
          </ac:spMkLst>
        </pc:spChg>
        <pc:picChg chg="add del">
          <ac:chgData name="Krystal Ramirez" userId="S::kramirez5@stu.chino.k12.ca.us::20a643e0-fa90-4526-9f08-d29a493c19f6" providerId="AD" clId="Web-{1EC17BF5-A340-4B0E-A8A7-16881A25AE9B}" dt="2018-11-28T17:35:10.134" v="42"/>
          <ac:picMkLst>
            <pc:docMk/>
            <pc:sldMk cId="109857222" sldId="256"/>
            <ac:picMk id="10" creationId="{2270F1FA-0425-408F-9861-80BF5AFB276D}"/>
          </ac:picMkLst>
        </pc:picChg>
        <pc:picChg chg="add del">
          <ac:chgData name="Krystal Ramirez" userId="S::kramirez5@stu.chino.k12.ca.us::20a643e0-fa90-4526-9f08-d29a493c19f6" providerId="AD" clId="Web-{1EC17BF5-A340-4B0E-A8A7-16881A25AE9B}" dt="2018-11-28T17:35:22.994" v="50"/>
          <ac:picMkLst>
            <pc:docMk/>
            <pc:sldMk cId="109857222" sldId="256"/>
            <ac:picMk id="26" creationId="{98A030C2-9F23-4593-9F99-7B73C232A4C9}"/>
          </ac:picMkLst>
        </pc:picChg>
        <pc:picChg chg="add">
          <ac:chgData name="Krystal Ramirez" userId="S::kramirez5@stu.chino.k12.ca.us::20a643e0-fa90-4526-9f08-d29a493c19f6" providerId="AD" clId="Web-{1EC17BF5-A340-4B0E-A8A7-16881A25AE9B}" dt="2018-11-28T17:35:23.103" v="51"/>
          <ac:picMkLst>
            <pc:docMk/>
            <pc:sldMk cId="109857222" sldId="256"/>
            <ac:picMk id="28" creationId="{2270F1FA-0425-408F-9861-80BF5AFB276D}"/>
          </ac:picMkLst>
        </pc:picChg>
        <pc:picChg chg="add del">
          <ac:chgData name="Krystal Ramirez" userId="S::kramirez5@stu.chino.k12.ca.us::20a643e0-fa90-4526-9f08-d29a493c19f6" providerId="AD" clId="Web-{1EC17BF5-A340-4B0E-A8A7-16881A25AE9B}" dt="2018-11-28T17:41:23.322" v="88"/>
          <ac:picMkLst>
            <pc:docMk/>
            <pc:sldMk cId="109857222" sldId="256"/>
            <ac:picMk id="30" creationId="{2270F1FA-0425-408F-9861-80BF5AFB276D}"/>
          </ac:picMkLst>
        </pc:picChg>
        <pc:picChg chg="add del">
          <ac:chgData name="Krystal Ramirez" userId="S::kramirez5@stu.chino.k12.ca.us::20a643e0-fa90-4526-9f08-d29a493c19f6" providerId="AD" clId="Web-{1EC17BF5-A340-4B0E-A8A7-16881A25AE9B}" dt="2018-11-28T17:49:34.760" v="109"/>
          <ac:picMkLst>
            <pc:docMk/>
            <pc:sldMk cId="109857222" sldId="256"/>
            <ac:picMk id="32" creationId="{2270F1FA-0425-408F-9861-80BF5AFB276D}"/>
          </ac:picMkLst>
        </pc:picChg>
        <pc:picChg chg="add del">
          <ac:chgData name="Krystal Ramirez" userId="S::kramirez5@stu.chino.k12.ca.us::20a643e0-fa90-4526-9f08-d29a493c19f6" providerId="AD" clId="Web-{1EC17BF5-A340-4B0E-A8A7-16881A25AE9B}" dt="2018-11-28T17:51:05.651" v="125"/>
          <ac:picMkLst>
            <pc:docMk/>
            <pc:sldMk cId="109857222" sldId="256"/>
            <ac:picMk id="34" creationId="{2270F1FA-0425-408F-9861-80BF5AFB276D}"/>
          </ac:picMkLst>
        </pc:picChg>
        <pc:picChg chg="add">
          <ac:chgData name="Krystal Ramirez" userId="S::kramirez5@stu.chino.k12.ca.us::20a643e0-fa90-4526-9f08-d29a493c19f6" providerId="AD" clId="Web-{1EC17BF5-A340-4B0E-A8A7-16881A25AE9B}" dt="2018-11-28T17:41:23.322" v="88"/>
          <ac:picMkLst>
            <pc:docMk/>
            <pc:sldMk cId="109857222" sldId="256"/>
            <ac:picMk id="37" creationId="{2270F1FA-0425-408F-9861-80BF5AFB276D}"/>
          </ac:picMkLst>
        </pc:picChg>
        <pc:cxnChg chg="add del">
          <ac:chgData name="Krystal Ramirez" userId="S::kramirez5@stu.chino.k12.ca.us::20a643e0-fa90-4526-9f08-d29a493c19f6" providerId="AD" clId="Web-{1EC17BF5-A340-4B0E-A8A7-16881A25AE9B}" dt="2018-11-28T17:35:12.728" v="44"/>
          <ac:cxnSpMkLst>
            <pc:docMk/>
            <pc:sldMk cId="109857222" sldId="256"/>
            <ac:cxnSpMk id="18" creationId="{9E8E38ED-369A-44C2-B635-0BED0E48A6E8}"/>
          </ac:cxnSpMkLst>
        </pc:cxnChg>
      </pc:sldChg>
      <pc:sldChg chg="modSp">
        <pc:chgData name="Krystal Ramirez" userId="S::kramirez5@stu.chino.k12.ca.us::20a643e0-fa90-4526-9f08-d29a493c19f6" providerId="AD" clId="Web-{1EC17BF5-A340-4B0E-A8A7-16881A25AE9B}" dt="2018-11-28T17:26:46.634" v="11" actId="14100"/>
        <pc:sldMkLst>
          <pc:docMk/>
          <pc:sldMk cId="80702450" sldId="257"/>
        </pc:sldMkLst>
        <pc:spChg chg="mod">
          <ac:chgData name="Krystal Ramirez" userId="S::kramirez5@stu.chino.k12.ca.us::20a643e0-fa90-4526-9f08-d29a493c19f6" providerId="AD" clId="Web-{1EC17BF5-A340-4B0E-A8A7-16881A25AE9B}" dt="2018-11-28T17:26:46.634" v="11" actId="14100"/>
          <ac:spMkLst>
            <pc:docMk/>
            <pc:sldMk cId="80702450" sldId="257"/>
            <ac:spMk id="2" creationId="{113125F0-8258-4ADD-BC8B-7F34D2D41B4F}"/>
          </ac:spMkLst>
        </pc:spChg>
      </pc:sldChg>
      <pc:sldChg chg="addSp delSp modSp">
        <pc:chgData name="Krystal Ramirez" userId="S::kramirez5@stu.chino.k12.ca.us::20a643e0-fa90-4526-9f08-d29a493c19f6" providerId="AD" clId="Web-{1EC17BF5-A340-4B0E-A8A7-16881A25AE9B}" dt="2018-11-28T17:32:38.322" v="17"/>
        <pc:sldMkLst>
          <pc:docMk/>
          <pc:sldMk cId="1079771641" sldId="259"/>
        </pc:sldMkLst>
        <pc:spChg chg="mod">
          <ac:chgData name="Krystal Ramirez" userId="S::kramirez5@stu.chino.k12.ca.us::20a643e0-fa90-4526-9f08-d29a493c19f6" providerId="AD" clId="Web-{1EC17BF5-A340-4B0E-A8A7-16881A25AE9B}" dt="2018-11-28T17:29:07.087" v="12" actId="1076"/>
          <ac:spMkLst>
            <pc:docMk/>
            <pc:sldMk cId="1079771641" sldId="259"/>
            <ac:spMk id="2" creationId="{823CFB6A-64D9-4277-A688-A8CE2C559376}"/>
          </ac:spMkLst>
        </pc:spChg>
        <pc:spChg chg="add mod">
          <ac:chgData name="Krystal Ramirez" userId="S::kramirez5@stu.chino.k12.ca.us::20a643e0-fa90-4526-9f08-d29a493c19f6" providerId="AD" clId="Web-{1EC17BF5-A340-4B0E-A8A7-16881A25AE9B}" dt="2018-11-28T17:32:25.744" v="16"/>
          <ac:spMkLst>
            <pc:docMk/>
            <pc:sldMk cId="1079771641" sldId="259"/>
            <ac:spMk id="6" creationId="{ADB8C6B2-C5A7-408F-9FF7-6D9825278195}"/>
          </ac:spMkLst>
        </pc:spChg>
        <pc:picChg chg="add del mod">
          <ac:chgData name="Krystal Ramirez" userId="S::kramirez5@stu.chino.k12.ca.us::20a643e0-fa90-4526-9f08-d29a493c19f6" providerId="AD" clId="Web-{1EC17BF5-A340-4B0E-A8A7-16881A25AE9B}" dt="2018-11-28T17:32:38.322" v="17"/>
          <ac:picMkLst>
            <pc:docMk/>
            <pc:sldMk cId="1079771641" sldId="259"/>
            <ac:picMk id="4" creationId="{4A6242C7-3844-4F5A-9F94-ED8ED2C55239}"/>
          </ac:picMkLst>
        </pc:picChg>
      </pc:sldChg>
      <pc:sldChg chg="addSp delSp modSp mod setBg setClrOvrMap delDesignElem">
        <pc:chgData name="Krystal Ramirez" userId="S::kramirez5@stu.chino.k12.ca.us::20a643e0-fa90-4526-9f08-d29a493c19f6" providerId="AD" clId="Web-{1EC17BF5-A340-4B0E-A8A7-16881A25AE9B}" dt="2018-11-28T17:51:02.964" v="124" actId="20577"/>
        <pc:sldMkLst>
          <pc:docMk/>
          <pc:sldMk cId="1923732985" sldId="261"/>
        </pc:sldMkLst>
        <pc:spChg chg="mod ord">
          <ac:chgData name="Krystal Ramirez" userId="S::kramirez5@stu.chino.k12.ca.us::20a643e0-fa90-4526-9f08-d29a493c19f6" providerId="AD" clId="Web-{1EC17BF5-A340-4B0E-A8A7-16881A25AE9B}" dt="2018-11-28T17:51:02.964" v="124" actId="20577"/>
          <ac:spMkLst>
            <pc:docMk/>
            <pc:sldMk cId="1923732985" sldId="261"/>
            <ac:spMk id="3" creationId="{3E5AA7B2-DC9A-4223-916A-34E5457D7761}"/>
          </ac:spMkLst>
        </pc:spChg>
        <pc:spChg chg="mod">
          <ac:chgData name="Krystal Ramirez" userId="S::kramirez5@stu.chino.k12.ca.us::20a643e0-fa90-4526-9f08-d29a493c19f6" providerId="AD" clId="Web-{1EC17BF5-A340-4B0E-A8A7-16881A25AE9B}" dt="2018-11-28T17:40:47.478" v="84"/>
          <ac:spMkLst>
            <pc:docMk/>
            <pc:sldMk cId="1923732985" sldId="261"/>
            <ac:spMk id="5" creationId="{B17B859F-FEC3-4267-8E62-D5D3CD3EE014}"/>
          </ac:spMkLst>
        </pc:spChg>
        <pc:spChg chg="add mod">
          <ac:chgData name="Krystal Ramirez" userId="S::kramirez5@stu.chino.k12.ca.us::20a643e0-fa90-4526-9f08-d29a493c19f6" providerId="AD" clId="Web-{1EC17BF5-A340-4B0E-A8A7-16881A25AE9B}" dt="2018-11-28T17:40:47.478" v="84"/>
          <ac:spMkLst>
            <pc:docMk/>
            <pc:sldMk cId="1923732985" sldId="261"/>
            <ac:spMk id="6" creationId="{DD6B8FA0-0CF0-4E8D-B070-31436826E075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3:56.353" v="26"/>
          <ac:spMkLst>
            <pc:docMk/>
            <pc:sldMk cId="1923732985" sldId="261"/>
            <ac:spMk id="8" creationId="{867D4867-5BA7-4462-B2F6-A23F4A622AA7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4:03.978" v="30"/>
          <ac:spMkLst>
            <pc:docMk/>
            <pc:sldMk cId="1923732985" sldId="261"/>
            <ac:spMk id="9" creationId="{F56F5174-31D9-4DBB-AAB7-A1FD7BDB1352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4:08.822" v="32"/>
          <ac:spMkLst>
            <pc:docMk/>
            <pc:sldMk cId="1923732985" sldId="261"/>
            <ac:spMk id="10" creationId="{4F74D28C-3268-4E35-8EE1-D92CB4A85A7D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3:48.947" v="24"/>
          <ac:spMkLst>
            <pc:docMk/>
            <pc:sldMk cId="1923732985" sldId="261"/>
            <ac:spMk id="11" creationId="{CF62D2A7-8207-488C-9F46-316BA81A16C8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4:08.822" v="32"/>
          <ac:spMkLst>
            <pc:docMk/>
            <pc:sldMk cId="1923732985" sldId="261"/>
            <ac:spMk id="12" creationId="{58D44E42-C462-4105-BC86-FE75B4E3C4AF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4:03.978" v="30"/>
          <ac:spMkLst>
            <pc:docMk/>
            <pc:sldMk cId="1923732985" sldId="261"/>
            <ac:spMk id="15" creationId="{F9A95BEE-6BB1-4A28-A8E6-A34B2E42EF87}"/>
          </ac:spMkLst>
        </pc:spChg>
        <pc:spChg chg="add del">
          <ac:chgData name="Krystal Ramirez" userId="S::kramirez5@stu.chino.k12.ca.us::20a643e0-fa90-4526-9f08-d29a493c19f6" providerId="AD" clId="Web-{1EC17BF5-A340-4B0E-A8A7-16881A25AE9B}" dt="2018-11-28T17:34:23.212" v="38"/>
          <ac:spMkLst>
            <pc:docMk/>
            <pc:sldMk cId="1923732985" sldId="261"/>
            <ac:spMk id="16" creationId="{CF62D2A7-8207-488C-9F46-316BA81A16C8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34:23.337" v="39"/>
          <ac:spMkLst>
            <pc:docMk/>
            <pc:sldMk cId="1923732985" sldId="261"/>
            <ac:spMk id="17" creationId="{AFA67CD3-AB4E-4A7A-BEB8-53C445D8C44E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34:23.337" v="39"/>
          <ac:spMkLst>
            <pc:docMk/>
            <pc:sldMk cId="1923732985" sldId="261"/>
            <ac:spMk id="19" creationId="{339C8D78-A644-462F-B674-F440635E5353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39:39.494" v="79"/>
          <ac:spMkLst>
            <pc:docMk/>
            <pc:sldMk cId="1923732985" sldId="261"/>
            <ac:spMk id="20" creationId="{AFA67CD3-AB4E-4A7A-BEB8-53C445D8C44E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39:39.494" v="79"/>
          <ac:spMkLst>
            <pc:docMk/>
            <pc:sldMk cId="1923732985" sldId="261"/>
            <ac:spMk id="22" creationId="{339C8D78-A644-462F-B674-F440635E5353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40:47.478" v="84"/>
          <ac:spMkLst>
            <pc:docMk/>
            <pc:sldMk cId="1923732985" sldId="261"/>
            <ac:spMk id="23" creationId="{B4AAD3FD-83A5-4B89-9F8F-01B8870865BE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40:47.478" v="84"/>
          <ac:spMkLst>
            <pc:docMk/>
            <pc:sldMk cId="1923732985" sldId="261"/>
            <ac:spMk id="24" creationId="{61752F1D-FC0F-4103-9584-630E643CCDA6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40:47.478" v="84"/>
          <ac:spMkLst>
            <pc:docMk/>
            <pc:sldMk cId="1923732985" sldId="261"/>
            <ac:spMk id="25" creationId="{126C04EF-6428-472D-B316-74A19385B08F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40:47.478" v="84"/>
          <ac:spMkLst>
            <pc:docMk/>
            <pc:sldMk cId="1923732985" sldId="261"/>
            <ac:spMk id="26" creationId="{AE50896D-AACB-4C0A-855D-ECEFB4A0DA9A}"/>
          </ac:spMkLst>
        </pc:spChg>
        <pc:spChg chg="add">
          <ac:chgData name="Krystal Ramirez" userId="S::kramirez5@stu.chino.k12.ca.us::20a643e0-fa90-4526-9f08-d29a493c19f6" providerId="AD" clId="Web-{1EC17BF5-A340-4B0E-A8A7-16881A25AE9B}" dt="2018-11-28T17:40:47.478" v="84"/>
          <ac:spMkLst>
            <pc:docMk/>
            <pc:sldMk cId="1923732985" sldId="261"/>
            <ac:spMk id="27" creationId="{A92A1116-1C84-41DF-B803-1F7B0883EC82}"/>
          </ac:spMkLst>
        </pc:spChg>
        <pc:picChg chg="add mod">
          <ac:chgData name="Krystal Ramirez" userId="S::kramirez5@stu.chino.k12.ca.us::20a643e0-fa90-4526-9f08-d29a493c19f6" providerId="AD" clId="Web-{1EC17BF5-A340-4B0E-A8A7-16881A25AE9B}" dt="2018-11-28T17:45:33.854" v="98" actId="14100"/>
          <ac:picMkLst>
            <pc:docMk/>
            <pc:sldMk cId="1923732985" sldId="261"/>
            <ac:picMk id="2" creationId="{B01D6D08-2BDF-4648-A6C5-EE0018768C4E}"/>
          </ac:picMkLst>
        </pc:picChg>
        <pc:picChg chg="add del">
          <ac:chgData name="Krystal Ramirez" userId="S::kramirez5@stu.chino.k12.ca.us::20a643e0-fa90-4526-9f08-d29a493c19f6" providerId="AD" clId="Web-{1EC17BF5-A340-4B0E-A8A7-16881A25AE9B}" dt="2018-11-28T17:34:03.978" v="30"/>
          <ac:picMkLst>
            <pc:docMk/>
            <pc:sldMk cId="1923732985" sldId="261"/>
            <ac:picMk id="13" creationId="{AE113210-7872-481A-ADE6-3A05CCAF5EB2}"/>
          </ac:picMkLst>
        </pc:picChg>
        <pc:picChg chg="add">
          <ac:chgData name="Krystal Ramirez" userId="S::kramirez5@stu.chino.k12.ca.us::20a643e0-fa90-4526-9f08-d29a493c19f6" providerId="AD" clId="Web-{1EC17BF5-A340-4B0E-A8A7-16881A25AE9B}" dt="2018-11-28T17:34:23.337" v="39"/>
          <ac:picMkLst>
            <pc:docMk/>
            <pc:sldMk cId="1923732985" sldId="261"/>
            <ac:picMk id="18" creationId="{07CF545F-9C2E-4446-97CD-AD92990C2B68}"/>
          </ac:picMkLst>
        </pc:picChg>
        <pc:picChg chg="add">
          <ac:chgData name="Krystal Ramirez" userId="S::kramirez5@stu.chino.k12.ca.us::20a643e0-fa90-4526-9f08-d29a493c19f6" providerId="AD" clId="Web-{1EC17BF5-A340-4B0E-A8A7-16881A25AE9B}" dt="2018-11-28T17:39:39.494" v="79"/>
          <ac:picMkLst>
            <pc:docMk/>
            <pc:sldMk cId="1923732985" sldId="261"/>
            <ac:picMk id="21" creationId="{07CF545F-9C2E-4446-97CD-AD92990C2B68}"/>
          </ac:picMkLst>
        </pc:picChg>
        <pc:cxnChg chg="add del">
          <ac:chgData name="Krystal Ramirez" userId="S::kramirez5@stu.chino.k12.ca.us::20a643e0-fa90-4526-9f08-d29a493c19f6" providerId="AD" clId="Web-{1EC17BF5-A340-4B0E-A8A7-16881A25AE9B}" dt="2018-11-28T17:34:16.056" v="36"/>
          <ac:cxnSpMkLst>
            <pc:docMk/>
            <pc:sldMk cId="1923732985" sldId="261"/>
            <ac:cxnSpMk id="14" creationId="{E4A809D5-3600-46D4-A466-67F2349A54FB}"/>
          </ac:cxnSpMkLst>
        </pc:cxnChg>
      </pc:sldChg>
    </pc:docChg>
  </pc:docChgLst>
  <pc:docChgLst>
    <pc:chgData name="Krystal Ramirez" userId="S::kramirez5@stu.chino.k12.ca.us::20a643e0-fa90-4526-9f08-d29a493c19f6" providerId="AD" clId="Web-{4C603EA9-0634-691F-9FAE-E1D1B5EB3F85}"/>
    <pc:docChg chg="modSld">
      <pc:chgData name="Krystal Ramirez" userId="S::kramirez5@stu.chino.k12.ca.us::20a643e0-fa90-4526-9f08-d29a493c19f6" providerId="AD" clId="Web-{4C603EA9-0634-691F-9FAE-E1D1B5EB3F85}" dt="2018-11-26T17:19:28.314" v="535" actId="20577"/>
      <pc:docMkLst>
        <pc:docMk/>
      </pc:docMkLst>
      <pc:sldChg chg="modSp">
        <pc:chgData name="Krystal Ramirez" userId="S::kramirez5@stu.chino.k12.ca.us::20a643e0-fa90-4526-9f08-d29a493c19f6" providerId="AD" clId="Web-{4C603EA9-0634-691F-9FAE-E1D1B5EB3F85}" dt="2018-11-26T17:00:33.665" v="161" actId="20577"/>
        <pc:sldMkLst>
          <pc:docMk/>
          <pc:sldMk cId="80702450" sldId="257"/>
        </pc:sldMkLst>
        <pc:spChg chg="mod">
          <ac:chgData name="Krystal Ramirez" userId="S::kramirez5@stu.chino.k12.ca.us::20a643e0-fa90-4526-9f08-d29a493c19f6" providerId="AD" clId="Web-{4C603EA9-0634-691F-9FAE-E1D1B5EB3F85}" dt="2018-11-26T17:00:33.665" v="161" actId="20577"/>
          <ac:spMkLst>
            <pc:docMk/>
            <pc:sldMk cId="80702450" sldId="257"/>
            <ac:spMk id="2" creationId="{113125F0-8258-4ADD-BC8B-7F34D2D41B4F}"/>
          </ac:spMkLst>
        </pc:spChg>
      </pc:sldChg>
      <pc:sldChg chg="modSp">
        <pc:chgData name="Krystal Ramirez" userId="S::kramirez5@stu.chino.k12.ca.us::20a643e0-fa90-4526-9f08-d29a493c19f6" providerId="AD" clId="Web-{4C603EA9-0634-691F-9FAE-E1D1B5EB3F85}" dt="2018-11-26T17:04:06.573" v="332" actId="20577"/>
        <pc:sldMkLst>
          <pc:docMk/>
          <pc:sldMk cId="562930928" sldId="258"/>
        </pc:sldMkLst>
        <pc:spChg chg="mod">
          <ac:chgData name="Krystal Ramirez" userId="S::kramirez5@stu.chino.k12.ca.us::20a643e0-fa90-4526-9f08-d29a493c19f6" providerId="AD" clId="Web-{4C603EA9-0634-691F-9FAE-E1D1B5EB3F85}" dt="2018-11-26T17:04:06.573" v="332" actId="20577"/>
          <ac:spMkLst>
            <pc:docMk/>
            <pc:sldMk cId="562930928" sldId="258"/>
            <ac:spMk id="2" creationId="{7E6E9DB4-0695-4062-BBF2-5793F42DB2B1}"/>
          </ac:spMkLst>
        </pc:spChg>
        <pc:spChg chg="mod">
          <ac:chgData name="Krystal Ramirez" userId="S::kramirez5@stu.chino.k12.ca.us::20a643e0-fa90-4526-9f08-d29a493c19f6" providerId="AD" clId="Web-{4C603EA9-0634-691F-9FAE-E1D1B5EB3F85}" dt="2018-11-26T17:03:00.619" v="265" actId="20577"/>
          <ac:spMkLst>
            <pc:docMk/>
            <pc:sldMk cId="562930928" sldId="258"/>
            <ac:spMk id="3" creationId="{2B2C0A38-7FF3-4222-890D-DCA070185CA4}"/>
          </ac:spMkLst>
        </pc:spChg>
      </pc:sldChg>
      <pc:sldChg chg="modSp">
        <pc:chgData name="Krystal Ramirez" userId="S::kramirez5@stu.chino.k12.ca.us::20a643e0-fa90-4526-9f08-d29a493c19f6" providerId="AD" clId="Web-{4C603EA9-0634-691F-9FAE-E1D1B5EB3F85}" dt="2018-11-26T17:04:57.245" v="393" actId="20577"/>
        <pc:sldMkLst>
          <pc:docMk/>
          <pc:sldMk cId="1079771641" sldId="259"/>
        </pc:sldMkLst>
        <pc:spChg chg="mod">
          <ac:chgData name="Krystal Ramirez" userId="S::kramirez5@stu.chino.k12.ca.us::20a643e0-fa90-4526-9f08-d29a493c19f6" providerId="AD" clId="Web-{4C603EA9-0634-691F-9FAE-E1D1B5EB3F85}" dt="2018-11-26T17:04:57.245" v="393" actId="20577"/>
          <ac:spMkLst>
            <pc:docMk/>
            <pc:sldMk cId="1079771641" sldId="259"/>
            <ac:spMk id="2" creationId="{823CFB6A-64D9-4277-A688-A8CE2C559376}"/>
          </ac:spMkLst>
        </pc:spChg>
      </pc:sldChg>
      <pc:sldChg chg="modSp">
        <pc:chgData name="Krystal Ramirez" userId="S::kramirez5@stu.chino.k12.ca.us::20a643e0-fa90-4526-9f08-d29a493c19f6" providerId="AD" clId="Web-{4C603EA9-0634-691F-9FAE-E1D1B5EB3F85}" dt="2018-11-26T17:19:12.267" v="533" actId="20577"/>
        <pc:sldMkLst>
          <pc:docMk/>
          <pc:sldMk cId="1923732985" sldId="261"/>
        </pc:sldMkLst>
        <pc:spChg chg="mod">
          <ac:chgData name="Krystal Ramirez" userId="S::kramirez5@stu.chino.k12.ca.us::20a643e0-fa90-4526-9f08-d29a493c19f6" providerId="AD" clId="Web-{4C603EA9-0634-691F-9FAE-E1D1B5EB3F85}" dt="2018-11-26T17:19:07.189" v="520" actId="688"/>
          <ac:spMkLst>
            <pc:docMk/>
            <pc:sldMk cId="1923732985" sldId="261"/>
            <ac:spMk id="2" creationId="{89503572-C1CE-428E-AF97-146FD6D80A53}"/>
          </ac:spMkLst>
        </pc:spChg>
        <pc:spChg chg="mod">
          <ac:chgData name="Krystal Ramirez" userId="S::kramirez5@stu.chino.k12.ca.us::20a643e0-fa90-4526-9f08-d29a493c19f6" providerId="AD" clId="Web-{4C603EA9-0634-691F-9FAE-E1D1B5EB3F85}" dt="2018-11-26T17:19:12.267" v="533" actId="20577"/>
          <ac:spMkLst>
            <pc:docMk/>
            <pc:sldMk cId="1923732985" sldId="261"/>
            <ac:spMk id="3" creationId="{3E5AA7B2-DC9A-4223-916A-34E5457D7761}"/>
          </ac:spMkLst>
        </pc:spChg>
      </pc:sldChg>
    </pc:docChg>
  </pc:docChgLst>
  <pc:docChgLst>
    <pc:chgData name="Krystal Ramirez" userId="S::kramirez5@stu.chino.k12.ca.us::20a643e0-fa90-4526-9f08-d29a493c19f6" providerId="AD" clId="Web-{742E20AB-4E26-E52B-1306-BB5096A270F4}"/>
    <pc:docChg chg="modSld">
      <pc:chgData name="Krystal Ramirez" userId="S::kramirez5@stu.chino.k12.ca.us::20a643e0-fa90-4526-9f08-d29a493c19f6" providerId="AD" clId="Web-{742E20AB-4E26-E52B-1306-BB5096A270F4}" dt="2018-11-28T18:37:44.969" v="6" actId="1076"/>
      <pc:docMkLst>
        <pc:docMk/>
      </pc:docMkLst>
      <pc:sldChg chg="modSp">
        <pc:chgData name="Krystal Ramirez" userId="S::kramirez5@stu.chino.k12.ca.us::20a643e0-fa90-4526-9f08-d29a493c19f6" providerId="AD" clId="Web-{742E20AB-4E26-E52B-1306-BB5096A270F4}" dt="2018-11-28T18:37:44.969" v="6" actId="1076"/>
        <pc:sldMkLst>
          <pc:docMk/>
          <pc:sldMk cId="1923732985" sldId="261"/>
        </pc:sldMkLst>
        <pc:picChg chg="mod">
          <ac:chgData name="Krystal Ramirez" userId="S::kramirez5@stu.chino.k12.ca.us::20a643e0-fa90-4526-9f08-d29a493c19f6" providerId="AD" clId="Web-{742E20AB-4E26-E52B-1306-BB5096A270F4}" dt="2018-11-28T18:37:44.969" v="6" actId="1076"/>
          <ac:picMkLst>
            <pc:docMk/>
            <pc:sldMk cId="1923732985" sldId="261"/>
            <ac:picMk id="2" creationId="{B01D6D08-2BDF-4648-A6C5-EE0018768C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7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uerreirossioux.blogspot.com/2012/05/alimentacao-siou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ojave_Desert#Climate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en.wikipedia.org/wiki/Yuman%E2%80%93Cochim%C3%AD_languag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s://notesfromcamelidcountry.net/category/mojave-national-preserve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sv.wikipedia.org/wiki/%C3%96k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flickr.com/photos/bagodoughnuts/302675017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SM_V41_D821_House_style_built_by_mojave_indians_of_arizona.jpg" TargetMode="Externa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ate_Bloomer.jpg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logatfer.wordpress.com/2014/11/15/mexican-corn-cultur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hyperlink" Target="http://www.flickr.com/photos/usfws_pacificsw/601250181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Apache-still-life_restored-2.jpg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commons.wikimedia.org/wiki/File:Pomo_Basket_Bowl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Yuman%E2%80%93Cochim%C3%AD_languages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hyperlink" Target="https://en.wikibooks.org/wiki/Adventist_Youth_Honors_Answer_Book/Arts_and_Crafts/Native_American_Lore_-_Advance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Hogan_Navajo.jpg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commons.wikimedia.org/wiki/File:PSM_V41_D821_House_style_built_by_mojave_indians_of_arizon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flickr.com/photos/vincentlammin/16567311838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commons.wikimedia.org/wiki/File:Desert_Cottontail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449" y="4445251"/>
            <a:ext cx="10901471" cy="1350712"/>
          </a:xfrm>
          <a:noFill/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 The Mojave Tribe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By: Krystal, Vivian and  Jazlyn</a:t>
            </a:r>
            <a:endParaRPr lang="en-US"/>
          </a:p>
        </p:txBody>
      </p:sp>
      <p:sp>
        <p:nvSpPr>
          <p:cNvPr id="53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0ABC629E-2680-4CDA-A543-B58D6F45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018" r="1" b="1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C4A9F-23E5-4520-8362-647E4C549BBC}"/>
              </a:ext>
            </a:extLst>
          </p:cNvPr>
          <p:cNvSpPr txBox="1"/>
          <p:nvPr/>
        </p:nvSpPr>
        <p:spPr>
          <a:xfrm>
            <a:off x="7156864" y="3739994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7B859F-FEC3-4267-8E62-D5D3CD3E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The location of the Mojave tribe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AA7B2-DC9A-4223-916A-34E5457D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cs typeface="Calibri"/>
            </a:endParaRPr>
          </a:p>
          <a:p>
            <a:pPr>
              <a:buFont typeface="Wingdings"/>
              <a:buChar char="v"/>
            </a:pPr>
            <a:r>
              <a:rPr lang="en-US" dirty="0">
                <a:cs typeface="Calibri"/>
              </a:rPr>
              <a:t>Lived in Southeastern part of</a:t>
            </a:r>
            <a:r>
              <a:rPr lang="en-US" dirty="0">
                <a:latin typeface="Abadi"/>
                <a:cs typeface="Calibri"/>
              </a:rPr>
              <a:t> California</a:t>
            </a:r>
          </a:p>
          <a:p>
            <a:pPr>
              <a:buFont typeface="Wingdings"/>
              <a:buChar char="v"/>
            </a:pPr>
            <a:r>
              <a:rPr lang="en-US" dirty="0">
                <a:cs typeface="Calibri"/>
              </a:rPr>
              <a:t>Always hot and warm</a:t>
            </a:r>
          </a:p>
          <a:p>
            <a:pPr>
              <a:buFont typeface="Wingdings"/>
              <a:buChar char="v"/>
            </a:pPr>
            <a:r>
              <a:rPr lang="en-US" dirty="0">
                <a:cs typeface="Calibri"/>
              </a:rPr>
              <a:t>Land is sandy and rocky</a:t>
            </a:r>
          </a:p>
          <a:p>
            <a:pPr>
              <a:buFont typeface="Wingdings"/>
              <a:buChar char="v"/>
            </a:pPr>
            <a:r>
              <a:rPr lang="en-US" dirty="0">
                <a:latin typeface="Abadi"/>
                <a:cs typeface="Calibri"/>
              </a:rPr>
              <a:t>Full of Joshua trees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>
              <a:buFont typeface="Wingdings"/>
              <a:buChar char="v"/>
            </a:pP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5005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6114379-CEF2-4927-BEAC-763037C0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9597" y="2815229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B01D6D08-2BDF-4648-A6C5-EE001876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6310" y="3314998"/>
            <a:ext cx="1727471" cy="1882944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14C23C8-0D86-4D9E-A9C7-76291675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603" y="1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A picture containing outdoor, sky, ground, desert&#10;&#10;Description generated with very high confidence">
            <a:extLst>
              <a:ext uri="{FF2B5EF4-FFF2-40B4-BE49-F238E27FC236}">
                <a16:creationId xmlns:a16="http://schemas.microsoft.com/office/drawing/2014/main" id="{B4776844-982A-4E33-9B29-25A7C285C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0774" y="385436"/>
            <a:ext cx="3028386" cy="2176954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2248578-C6EF-47FB-8B88-AD65C27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3088" y="4197206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2" descr="A group of palm trees next to a tree&#10;&#10;Description generated with very high confidence">
            <a:extLst>
              <a:ext uri="{FF2B5EF4-FFF2-40B4-BE49-F238E27FC236}">
                <a16:creationId xmlns:a16="http://schemas.microsoft.com/office/drawing/2014/main" id="{8603CD08-86B2-4DC8-9141-A2B5DAE98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82150" y="4966806"/>
            <a:ext cx="2407535" cy="1607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B8FA0-0CF0-4E8D-B070-31436826E075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AE90A-860C-4E91-8A49-4BB23E0EF500}"/>
              </a:ext>
            </a:extLst>
          </p:cNvPr>
          <p:cNvSpPr txBox="1"/>
          <p:nvPr/>
        </p:nvSpPr>
        <p:spPr>
          <a:xfrm>
            <a:off x="753636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FFF3A-7103-4D19-A478-17A19ADE2D74}"/>
              </a:ext>
            </a:extLst>
          </p:cNvPr>
          <p:cNvSpPr txBox="1"/>
          <p:nvPr/>
        </p:nvSpPr>
        <p:spPr>
          <a:xfrm>
            <a:off x="5202195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863C71-8CC5-4798-ABCB-B8049B2D6286}"/>
              </a:ext>
            </a:extLst>
          </p:cNvPr>
          <p:cNvSpPr txBox="1"/>
          <p:nvPr/>
        </p:nvSpPr>
        <p:spPr>
          <a:xfrm>
            <a:off x="2715741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32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25F0-8258-4ADD-BC8B-7F34D2D4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Shelter of Mojave tribe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1161-0735-46D0-9B16-DE3A3EA9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Used willow poles with grass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Used Redwood logs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Used Cottonwood poles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Ramada that would give them shade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vintage photo of a person&#10;&#10;Description generated with very high confidence">
            <a:extLst>
              <a:ext uri="{FF2B5EF4-FFF2-40B4-BE49-F238E27FC236}">
                <a16:creationId xmlns:a16="http://schemas.microsoft.com/office/drawing/2014/main" id="{1C1D35E4-9DC7-49E3-A4FF-58C9364D1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218" r="-4" b="-4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4" descr="A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A521CD8B-D490-4750-9F7E-B348C1128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43" r="16453" b="4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AC34A9-38C7-47EC-BDE3-9BB161F1AE8D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E4CE9-2B0A-464D-8896-2A0C8A97E90F}"/>
              </a:ext>
            </a:extLst>
          </p:cNvPr>
          <p:cNvSpPr txBox="1"/>
          <p:nvPr/>
        </p:nvSpPr>
        <p:spPr>
          <a:xfrm>
            <a:off x="7403314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02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9DB4-0695-4062-BBF2-5793F42D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cs typeface="Calibri"/>
              </a:rPr>
              <a:t>Food of the Mojave tribe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0A38-7FF3-4222-890D-DCA07018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Planted beans, corns and pumpkins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Ate melons and wild plants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Ate beavers and cactus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Nets were used for fishing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group of corn&#10;&#10;Description generated with high confidence">
            <a:extLst>
              <a:ext uri="{FF2B5EF4-FFF2-40B4-BE49-F238E27FC236}">
                <a16:creationId xmlns:a16="http://schemas.microsoft.com/office/drawing/2014/main" id="{003A9FF4-09EA-4349-9E6D-BEAABD835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001" r="-4"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8" descr="A close up of a cactus&#10;&#10;Description generated with very high confidence">
            <a:extLst>
              <a:ext uri="{FF2B5EF4-FFF2-40B4-BE49-F238E27FC236}">
                <a16:creationId xmlns:a16="http://schemas.microsoft.com/office/drawing/2014/main" id="{CE0778E6-E84F-4A8A-9897-0CAC22CB40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33" r="3" b="19403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2" descr="A turtle on a rocky area&#10;&#10;Description generated with very high confidence">
            <a:extLst>
              <a:ext uri="{FF2B5EF4-FFF2-40B4-BE49-F238E27FC236}">
                <a16:creationId xmlns:a16="http://schemas.microsoft.com/office/drawing/2014/main" id="{4DC4B36E-581D-4781-8B8A-835A651078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222" r="7298" b="-4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7FDE2-A612-45AC-910F-FC995699AFDD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4607A-E0FF-494D-A882-0C005009F0CE}"/>
              </a:ext>
            </a:extLst>
          </p:cNvPr>
          <p:cNvSpPr txBox="1"/>
          <p:nvPr/>
        </p:nvSpPr>
        <p:spPr>
          <a:xfrm>
            <a:off x="7536363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F39EE-DEBE-4269-9751-2495735A539E}"/>
              </a:ext>
            </a:extLst>
          </p:cNvPr>
          <p:cNvSpPr txBox="1"/>
          <p:nvPr/>
        </p:nvSpPr>
        <p:spPr>
          <a:xfrm>
            <a:off x="5322419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930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FB6A-64D9-4277-A688-A8CE2C55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Culture of the Mojave tribe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DCC2-C16C-4B94-BC19-EF5DEE62A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Made nets and traps by twisting plants together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They wove baskets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Used clay pots for storing things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en-US" dirty="0">
                <a:cs typeface="Calibri"/>
              </a:rPr>
              <a:t>Women wore knee-length skirts made from plants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5005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114379-CEF2-4927-BEAC-763037C0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9597" y="2815229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4" descr="A picture containing wall&#10;&#10;Description generated with very high confidence">
            <a:extLst>
              <a:ext uri="{FF2B5EF4-FFF2-40B4-BE49-F238E27FC236}">
                <a16:creationId xmlns:a16="http://schemas.microsoft.com/office/drawing/2014/main" id="{43F01F3D-BD91-4185-B4DD-F52066D6D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36295" y="3314998"/>
            <a:ext cx="1407500" cy="1882944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14C23C8-0D86-4D9E-A9C7-76291675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603" y="1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indoor, wall, sitting, table&#10;&#10;Description generated with very high confidence">
            <a:extLst>
              <a:ext uri="{FF2B5EF4-FFF2-40B4-BE49-F238E27FC236}">
                <a16:creationId xmlns:a16="http://schemas.microsoft.com/office/drawing/2014/main" id="{F545A084-0584-4023-AAE4-9089399B4D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727" b="-1"/>
          <a:stretch/>
        </p:blipFill>
        <p:spPr>
          <a:xfrm>
            <a:off x="8850774" y="314203"/>
            <a:ext cx="3028386" cy="231942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2248578-C6EF-47FB-8B88-AD65C27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3088" y="4197206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A picture containing animal, reptile, turtle, sitting&#10;&#10;Description generated with very high confidence">
            <a:extLst>
              <a:ext uri="{FF2B5EF4-FFF2-40B4-BE49-F238E27FC236}">
                <a16:creationId xmlns:a16="http://schemas.microsoft.com/office/drawing/2014/main" id="{18EA3FE1-4236-4816-9DB5-993D4D5F1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35" r="4493"/>
          <a:stretch/>
        </p:blipFill>
        <p:spPr>
          <a:xfrm>
            <a:off x="9660553" y="4857750"/>
            <a:ext cx="2250729" cy="1825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8C6B2-C5A7-408F-9FF7-6D9825278195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9DD42-D002-4DF6-B52E-C26504673B88}"/>
              </a:ext>
            </a:extLst>
          </p:cNvPr>
          <p:cNvSpPr txBox="1"/>
          <p:nvPr/>
        </p:nvSpPr>
        <p:spPr>
          <a:xfrm>
            <a:off x="753636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9AAB3-AAD6-4952-94B7-2064F631B720}"/>
              </a:ext>
            </a:extLst>
          </p:cNvPr>
          <p:cNvSpPr txBox="1"/>
          <p:nvPr/>
        </p:nvSpPr>
        <p:spPr>
          <a:xfrm>
            <a:off x="5202196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3A195-D220-4A0B-B1AC-535DAF6B2D7A}"/>
              </a:ext>
            </a:extLst>
          </p:cNvPr>
          <p:cNvSpPr txBox="1"/>
          <p:nvPr/>
        </p:nvSpPr>
        <p:spPr>
          <a:xfrm>
            <a:off x="2868028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771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288D-635E-479A-ABE8-CD6B256E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01098" y="1312871"/>
            <a:ext cx="5712824" cy="8166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      </a:t>
            </a:r>
            <a:endParaRPr lang="en-US" dirty="0"/>
          </a:p>
        </p:txBody>
      </p:sp>
      <p:sp>
        <p:nvSpPr>
          <p:cNvPr id="28" name="Content Placeholder 30">
            <a:extLst>
              <a:ext uri="{FF2B5EF4-FFF2-40B4-BE49-F238E27FC236}">
                <a16:creationId xmlns:a16="http://schemas.microsoft.com/office/drawing/2014/main" id="{364AC4C0-C0C5-4B6C-87EC-8C02AA5F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dirty="0">
                <a:cs typeface="Calibri"/>
              </a:rPr>
              <a:t>The Mojave tribe is a very Interesting  ,unusual and unique tribe.</a:t>
            </a:r>
            <a:endParaRPr lang="en-US" dirty="0" err="1"/>
          </a:p>
        </p:txBody>
      </p:sp>
      <p:sp>
        <p:nvSpPr>
          <p:cNvPr id="30" name="Oval 3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0" descr="A large brick building with a mountain in the desert&#10;&#10;Description generated with very high confidence">
            <a:extLst>
              <a:ext uri="{FF2B5EF4-FFF2-40B4-BE49-F238E27FC236}">
                <a16:creationId xmlns:a16="http://schemas.microsoft.com/office/drawing/2014/main" id="{BCE6F657-1E6C-4AC5-BCCA-ADB3A0848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328" r="15669" b="-4"/>
          <a:stretch/>
        </p:blipFill>
        <p:spPr>
          <a:xfrm>
            <a:off x="5911844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4" name="Picture 14" descr="A small brown animal&#10;&#10;Description generated with very high confidence">
            <a:extLst>
              <a:ext uri="{FF2B5EF4-FFF2-40B4-BE49-F238E27FC236}">
                <a16:creationId xmlns:a16="http://schemas.microsoft.com/office/drawing/2014/main" id="{E7AA1941-A4C2-48D5-8689-AD88AF2D5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29" r="33" b="1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811D9674-CEA7-4A15-9AA5-C4F605DAC4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12" r="20239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93D2A-0431-444E-9837-7DF1FA415013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D3D86-DC51-40F0-9633-7E0318C4BA1C}"/>
              </a:ext>
            </a:extLst>
          </p:cNvPr>
          <p:cNvSpPr txBox="1"/>
          <p:nvPr/>
        </p:nvSpPr>
        <p:spPr>
          <a:xfrm>
            <a:off x="753636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A47BE-2713-409F-8475-A75241E3979F}"/>
              </a:ext>
            </a:extLst>
          </p:cNvPr>
          <p:cNvSpPr txBox="1"/>
          <p:nvPr/>
        </p:nvSpPr>
        <p:spPr>
          <a:xfrm>
            <a:off x="5202196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7B67A9-440E-4253-A92A-3C39466968C8}"/>
              </a:ext>
            </a:extLst>
          </p:cNvPr>
          <p:cNvSpPr txBox="1"/>
          <p:nvPr/>
        </p:nvSpPr>
        <p:spPr>
          <a:xfrm>
            <a:off x="2715742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08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 The Mojave Tribe</vt:lpstr>
      <vt:lpstr>The location of the Mojave tribe </vt:lpstr>
      <vt:lpstr>Shelter of Mojave tribe</vt:lpstr>
      <vt:lpstr>Food of the Mojave tribe</vt:lpstr>
      <vt:lpstr>Culture of the Mojave tribe</vt:lpstr>
      <vt:lpstr>     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154</cp:revision>
  <dcterms:created xsi:type="dcterms:W3CDTF">2013-07-15T20:26:40Z</dcterms:created>
  <dcterms:modified xsi:type="dcterms:W3CDTF">2018-12-06T19:12:52Z</dcterms:modified>
</cp:coreProperties>
</file>