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8" r:id="rId7"/>
    <p:sldId id="267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61"/>
    <a:srgbClr val="663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C055D-C88C-D982-729D-5C970C2705E9}" v="127" dt="2023-01-19T18:27:23.588"/>
    <p1510:client id="{132DEE6D-FACA-C6F4-501C-1ECDB0054FB3}" v="577" dt="2023-01-20T19:05:26.291"/>
    <p1510:client id="{30FC8C36-DC27-9AA6-392F-000EFCD0DF24}" v="27" dt="2023-01-24T19:41:21.992"/>
    <p1510:client id="{37C9CA54-2372-6C67-D1F7-9417E292D05F}" v="9" dt="2023-01-20T19:17:04.284"/>
    <p1510:client id="{38C9765C-027B-43FE-A6D6-285236471853}" v="81" dt="2023-01-19T03:12:28.871"/>
    <p1510:client id="{40CB6BB4-3B94-4E81-A877-B6E9A516848B}" v="61" dt="2023-01-17T17:50:02.728"/>
    <p1510:client id="{521E6130-4B97-B6FF-725F-240D84D8788A}" v="946" dt="2023-01-18T19:06:09.797"/>
    <p1510:client id="{565C5EA4-08CA-FF11-AD72-E8196CEC3BA2}" v="18" dt="2023-01-19T17:40:28.482"/>
    <p1510:client id="{576A9940-66DD-CDFA-4BFF-D696F830251D}" v="7" dt="2023-01-24T19:29:58.870"/>
    <p1510:client id="{764860F6-FC8F-BE42-9E9F-C7A7FCE643C0}" v="30" dt="2023-01-24T19:24:42.910"/>
    <p1510:client id="{7A29D175-0ED2-B51A-9EC3-B8E34D47A565}" v="29" dt="2023-01-25T22:11:59.887"/>
    <p1510:client id="{A2376A2A-84DB-54C7-2EDE-0843007CB18A}" v="239" dt="2023-01-18T19:39:54.741"/>
    <p1510:client id="{FFB36150-015B-671D-B64B-D4A308CDB6DE}" v="137" dt="2023-01-19T18:03:38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Arca" userId="S::varca@stu.chino.k12.ca.us::bdab15c6-d4e7-41ec-b45c-62f34ab46884" providerId="AD" clId="Web-{7A29D175-0ED2-B51A-9EC3-B8E34D47A565}"/>
    <pc:docChg chg="modSld">
      <pc:chgData name="Victoria Arca" userId="S::varca@stu.chino.k12.ca.us::bdab15c6-d4e7-41ec-b45c-62f34ab46884" providerId="AD" clId="Web-{7A29D175-0ED2-B51A-9EC3-B8E34D47A565}" dt="2023-01-25T22:11:59.887" v="25" actId="14100"/>
      <pc:docMkLst>
        <pc:docMk/>
      </pc:docMkLst>
      <pc:sldChg chg="addSp modSp">
        <pc:chgData name="Victoria Arca" userId="S::varca@stu.chino.k12.ca.us::bdab15c6-d4e7-41ec-b45c-62f34ab46884" providerId="AD" clId="Web-{7A29D175-0ED2-B51A-9EC3-B8E34D47A565}" dt="2023-01-25T22:11:59.887" v="25" actId="14100"/>
        <pc:sldMkLst>
          <pc:docMk/>
          <pc:sldMk cId="542420770" sldId="258"/>
        </pc:sldMkLst>
        <pc:spChg chg="add mod">
          <ac:chgData name="Victoria Arca" userId="S::varca@stu.chino.k12.ca.us::bdab15c6-d4e7-41ec-b45c-62f34ab46884" providerId="AD" clId="Web-{7A29D175-0ED2-B51A-9EC3-B8E34D47A565}" dt="2023-01-25T22:07:13.181" v="3"/>
          <ac:spMkLst>
            <pc:docMk/>
            <pc:sldMk cId="542420770" sldId="258"/>
            <ac:spMk id="6" creationId="{08580909-ADB9-ADAC-426B-EDC9F8CC54A6}"/>
          </ac:spMkLst>
        </pc:spChg>
        <pc:spChg chg="add mod">
          <ac:chgData name="Victoria Arca" userId="S::varca@stu.chino.k12.ca.us::bdab15c6-d4e7-41ec-b45c-62f34ab46884" providerId="AD" clId="Web-{7A29D175-0ED2-B51A-9EC3-B8E34D47A565}" dt="2023-01-25T22:07:14.087" v="7"/>
          <ac:spMkLst>
            <pc:docMk/>
            <pc:sldMk cId="542420770" sldId="258"/>
            <ac:spMk id="11" creationId="{56A760FF-6432-92E2-C50C-02400C7422D1}"/>
          </ac:spMkLst>
        </pc:spChg>
        <pc:spChg chg="add mod">
          <ac:chgData name="Victoria Arca" userId="S::varca@stu.chino.k12.ca.us::bdab15c6-d4e7-41ec-b45c-62f34ab46884" providerId="AD" clId="Web-{7A29D175-0ED2-B51A-9EC3-B8E34D47A565}" dt="2023-01-25T22:07:18.259" v="12" actId="1076"/>
          <ac:spMkLst>
            <pc:docMk/>
            <pc:sldMk cId="542420770" sldId="258"/>
            <ac:spMk id="14" creationId="{6026E3E5-4703-37C9-8B67-B28D3EEE0DBB}"/>
          </ac:spMkLst>
        </pc:spChg>
        <pc:picChg chg="add mod">
          <ac:chgData name="Victoria Arca" userId="S::varca@stu.chino.k12.ca.us::bdab15c6-d4e7-41ec-b45c-62f34ab46884" providerId="AD" clId="Web-{7A29D175-0ED2-B51A-9EC3-B8E34D47A565}" dt="2023-01-25T22:11:51.090" v="23" actId="14100"/>
          <ac:picMkLst>
            <pc:docMk/>
            <pc:sldMk cId="542420770" sldId="258"/>
            <ac:picMk id="5" creationId="{F84E5C76-4C06-A02B-BF97-7CE942B7F272}"/>
          </ac:picMkLst>
        </pc:picChg>
        <pc:picChg chg="add mod">
          <ac:chgData name="Victoria Arca" userId="S::varca@stu.chino.k12.ca.us::bdab15c6-d4e7-41ec-b45c-62f34ab46884" providerId="AD" clId="Web-{7A29D175-0ED2-B51A-9EC3-B8E34D47A565}" dt="2023-01-25T22:11:05.324" v="19" actId="1076"/>
          <ac:picMkLst>
            <pc:docMk/>
            <pc:sldMk cId="542420770" sldId="258"/>
            <ac:picMk id="10" creationId="{357EC201-4445-732B-DCD3-5F256A3A611A}"/>
          </ac:picMkLst>
        </pc:picChg>
        <pc:picChg chg="add mod">
          <ac:chgData name="Victoria Arca" userId="S::varca@stu.chino.k12.ca.us::bdab15c6-d4e7-41ec-b45c-62f34ab46884" providerId="AD" clId="Web-{7A29D175-0ED2-B51A-9EC3-B8E34D47A565}" dt="2023-01-25T22:11:59.887" v="25" actId="14100"/>
          <ac:picMkLst>
            <pc:docMk/>
            <pc:sldMk cId="542420770" sldId="258"/>
            <ac:picMk id="13" creationId="{0257C88A-C5B5-BEEE-162F-B75589EE85B0}"/>
          </ac:picMkLst>
        </pc:picChg>
      </pc:sldChg>
    </pc:docChg>
  </pc:docChgLst>
  <pc:docChgLst>
    <pc:chgData name="Victoria Arca" userId="S::varca@stu.chino.k12.ca.us::bdab15c6-d4e7-41ec-b45c-62f34ab46884" providerId="AD" clId="Web-{132DEE6D-FACA-C6F4-501C-1ECDB0054FB3}"/>
    <pc:docChg chg="addSld delSld modSld sldOrd">
      <pc:chgData name="Victoria Arca" userId="S::varca@stu.chino.k12.ca.us::bdab15c6-d4e7-41ec-b45c-62f34ab46884" providerId="AD" clId="Web-{132DEE6D-FACA-C6F4-501C-1ECDB0054FB3}" dt="2023-01-20T19:05:26.291" v="484"/>
      <pc:docMkLst>
        <pc:docMk/>
      </pc:docMkLst>
      <pc:sldChg chg="addSp delSp modSp addAnim delAnim modAnim">
        <pc:chgData name="Victoria Arca" userId="S::varca@stu.chino.k12.ca.us::bdab15c6-d4e7-41ec-b45c-62f34ab46884" providerId="AD" clId="Web-{132DEE6D-FACA-C6F4-501C-1ECDB0054FB3}" dt="2023-01-20T18:34:25.620" v="240" actId="1076"/>
        <pc:sldMkLst>
          <pc:docMk/>
          <pc:sldMk cId="109857222" sldId="256"/>
        </pc:sldMkLst>
        <pc:spChg chg="add mod">
          <ac:chgData name="Victoria Arca" userId="S::varca@stu.chino.k12.ca.us::bdab15c6-d4e7-41ec-b45c-62f34ab46884" providerId="AD" clId="Web-{132DEE6D-FACA-C6F4-501C-1ECDB0054FB3}" dt="2023-01-20T18:34:25.620" v="240" actId="1076"/>
          <ac:spMkLst>
            <pc:docMk/>
            <pc:sldMk cId="109857222" sldId="256"/>
            <ac:spMk id="4" creationId="{1107E40B-7BAB-66BD-CCFC-631FB3E9C768}"/>
          </ac:spMkLst>
        </pc:spChg>
        <pc:spChg chg="del mod">
          <ac:chgData name="Victoria Arca" userId="S::varca@stu.chino.k12.ca.us::bdab15c6-d4e7-41ec-b45c-62f34ab46884" providerId="AD" clId="Web-{132DEE6D-FACA-C6F4-501C-1ECDB0054FB3}" dt="2023-01-20T18:32:32.316" v="207"/>
          <ac:spMkLst>
            <pc:docMk/>
            <pc:sldMk cId="109857222" sldId="256"/>
            <ac:spMk id="5" creationId="{7CBDC59B-CFE5-7BDC-EE97-E8587FAD5D04}"/>
          </ac:spMkLst>
        </pc:spChg>
      </pc:sldChg>
      <pc:sldChg chg="modSp addAnim delAnim modAnim">
        <pc:chgData name="Victoria Arca" userId="S::varca@stu.chino.k12.ca.us::bdab15c6-d4e7-41ec-b45c-62f34ab46884" providerId="AD" clId="Web-{132DEE6D-FACA-C6F4-501C-1ECDB0054FB3}" dt="2023-01-20T19:04:02.457" v="473"/>
        <pc:sldMkLst>
          <pc:docMk/>
          <pc:sldMk cId="128215032" sldId="257"/>
        </pc:sldMkLst>
        <pc:spChg chg="mod">
          <ac:chgData name="Victoria Arca" userId="S::varca@stu.chino.k12.ca.us::bdab15c6-d4e7-41ec-b45c-62f34ab46884" providerId="AD" clId="Web-{132DEE6D-FACA-C6F4-501C-1ECDB0054FB3}" dt="2023-01-20T18:10:47.885" v="2" actId="20577"/>
          <ac:spMkLst>
            <pc:docMk/>
            <pc:sldMk cId="128215032" sldId="257"/>
            <ac:spMk id="2" creationId="{5C12A154-0F38-10C9-566F-4BB35FCB51C2}"/>
          </ac:spMkLst>
        </pc:spChg>
        <pc:spChg chg="mod">
          <ac:chgData name="Victoria Arca" userId="S::varca@stu.chino.k12.ca.us::bdab15c6-d4e7-41ec-b45c-62f34ab46884" providerId="AD" clId="Web-{132DEE6D-FACA-C6F4-501C-1ECDB0054FB3}" dt="2023-01-20T18:11:00.932" v="5" actId="20577"/>
          <ac:spMkLst>
            <pc:docMk/>
            <pc:sldMk cId="128215032" sldId="257"/>
            <ac:spMk id="3" creationId="{84536A20-15CA-CDE6-3AAD-83DC2A968F3E}"/>
          </ac:spMkLst>
        </pc:spChg>
      </pc:sldChg>
      <pc:sldChg chg="modSp addAnim delAnim modAnim">
        <pc:chgData name="Victoria Arca" userId="S::varca@stu.chino.k12.ca.us::bdab15c6-d4e7-41ec-b45c-62f34ab46884" providerId="AD" clId="Web-{132DEE6D-FACA-C6F4-501C-1ECDB0054FB3}" dt="2023-01-20T19:05:01.508" v="478"/>
        <pc:sldMkLst>
          <pc:docMk/>
          <pc:sldMk cId="542420770" sldId="258"/>
        </pc:sldMkLst>
        <pc:spChg chg="mod">
          <ac:chgData name="Victoria Arca" userId="S::varca@stu.chino.k12.ca.us::bdab15c6-d4e7-41ec-b45c-62f34ab46884" providerId="AD" clId="Web-{132DEE6D-FACA-C6F4-501C-1ECDB0054FB3}" dt="2023-01-20T18:34:58.075" v="242" actId="20577"/>
          <ac:spMkLst>
            <pc:docMk/>
            <pc:sldMk cId="542420770" sldId="258"/>
            <ac:spMk id="3" creationId="{3FADADB3-CF76-EEBB-CC31-DC1B9D56C297}"/>
          </ac:spMkLst>
        </pc:spChg>
      </pc:sldChg>
      <pc:sldChg chg="addSp delSp modSp addAnim delAnim modAnim">
        <pc:chgData name="Victoria Arca" userId="S::varca@stu.chino.k12.ca.us::bdab15c6-d4e7-41ec-b45c-62f34ab46884" providerId="AD" clId="Web-{132DEE6D-FACA-C6F4-501C-1ECDB0054FB3}" dt="2023-01-20T19:05:26.291" v="484"/>
        <pc:sldMkLst>
          <pc:docMk/>
          <pc:sldMk cId="62429933" sldId="259"/>
        </pc:sldMkLst>
        <pc:spChg chg="mod">
          <ac:chgData name="Victoria Arca" userId="S::varca@stu.chino.k12.ca.us::bdab15c6-d4e7-41ec-b45c-62f34ab46884" providerId="AD" clId="Web-{132DEE6D-FACA-C6F4-501C-1ECDB0054FB3}" dt="2023-01-20T18:30:15.666" v="182" actId="20577"/>
          <ac:spMkLst>
            <pc:docMk/>
            <pc:sldMk cId="62429933" sldId="259"/>
            <ac:spMk id="3" creationId="{22E62C45-24E5-7082-1B54-D72659C78755}"/>
          </ac:spMkLst>
        </pc:spChg>
        <pc:spChg chg="add del">
          <ac:chgData name="Victoria Arca" userId="S::varca@stu.chino.k12.ca.us::bdab15c6-d4e7-41ec-b45c-62f34ab46884" providerId="AD" clId="Web-{132DEE6D-FACA-C6F4-501C-1ECDB0054FB3}" dt="2023-01-20T18:28:05.782" v="144"/>
          <ac:spMkLst>
            <pc:docMk/>
            <pc:sldMk cId="62429933" sldId="259"/>
            <ac:spMk id="8" creationId="{5F93CFBE-4180-123F-DC4E-65CD27074C90}"/>
          </ac:spMkLst>
        </pc:spChg>
        <pc:spChg chg="add del mod">
          <ac:chgData name="Victoria Arca" userId="S::varca@stu.chino.k12.ca.us::bdab15c6-d4e7-41ec-b45c-62f34ab46884" providerId="AD" clId="Web-{132DEE6D-FACA-C6F4-501C-1ECDB0054FB3}" dt="2023-01-20T18:28:01.391" v="138"/>
          <ac:spMkLst>
            <pc:docMk/>
            <pc:sldMk cId="62429933" sldId="259"/>
            <ac:spMk id="9" creationId="{58E91968-A99C-5128-6ED6-A4F625BB2706}"/>
          </ac:spMkLst>
        </pc:spChg>
        <pc:picChg chg="mod">
          <ac:chgData name="Victoria Arca" userId="S::varca@stu.chino.k12.ca.us::bdab15c6-d4e7-41ec-b45c-62f34ab46884" providerId="AD" clId="Web-{132DEE6D-FACA-C6F4-501C-1ECDB0054FB3}" dt="2023-01-20T18:27:51.875" v="126" actId="1076"/>
          <ac:picMkLst>
            <pc:docMk/>
            <pc:sldMk cId="62429933" sldId="259"/>
            <ac:picMk id="4" creationId="{A61962AA-D544-37B8-CC80-4EAE560588F0}"/>
          </ac:picMkLst>
        </pc:picChg>
        <pc:picChg chg="add del mod">
          <ac:chgData name="Victoria Arca" userId="S::varca@stu.chino.k12.ca.us::bdab15c6-d4e7-41ec-b45c-62f34ab46884" providerId="AD" clId="Web-{132DEE6D-FACA-C6F4-501C-1ECDB0054FB3}" dt="2023-01-20T18:28:01.391" v="139"/>
          <ac:picMkLst>
            <pc:docMk/>
            <pc:sldMk cId="62429933" sldId="259"/>
            <ac:picMk id="6" creationId="{1F25976B-F733-0B47-4D65-669FC2FE8545}"/>
          </ac:picMkLst>
        </pc:picChg>
        <pc:picChg chg="add del">
          <ac:chgData name="Victoria Arca" userId="S::varca@stu.chino.k12.ca.us::bdab15c6-d4e7-41ec-b45c-62f34ab46884" providerId="AD" clId="Web-{132DEE6D-FACA-C6F4-501C-1ECDB0054FB3}" dt="2023-01-20T18:28:05.782" v="144"/>
          <ac:picMkLst>
            <pc:docMk/>
            <pc:sldMk cId="62429933" sldId="259"/>
            <ac:picMk id="7" creationId="{B85EBF8D-1B38-1A96-9D00-0C0D2CE67AD3}"/>
          </ac:picMkLst>
        </pc:picChg>
        <pc:picChg chg="mod">
          <ac:chgData name="Victoria Arca" userId="S::varca@stu.chino.k12.ca.us::bdab15c6-d4e7-41ec-b45c-62f34ab46884" providerId="AD" clId="Web-{132DEE6D-FACA-C6F4-501C-1ECDB0054FB3}" dt="2023-01-20T18:27:51.125" v="125" actId="1076"/>
          <ac:picMkLst>
            <pc:docMk/>
            <pc:sldMk cId="62429933" sldId="259"/>
            <ac:picMk id="10" creationId="{27C1CB8D-CE66-C1AB-F3E7-F182FE196287}"/>
          </ac:picMkLst>
        </pc:picChg>
        <pc:picChg chg="mod">
          <ac:chgData name="Victoria Arca" userId="S::varca@stu.chino.k12.ca.us::bdab15c6-d4e7-41ec-b45c-62f34ab46884" providerId="AD" clId="Web-{132DEE6D-FACA-C6F4-501C-1ECDB0054FB3}" dt="2023-01-20T18:27:47" v="123" actId="1076"/>
          <ac:picMkLst>
            <pc:docMk/>
            <pc:sldMk cId="62429933" sldId="259"/>
            <ac:picMk id="22" creationId="{28491BDE-9CDD-0225-0E8F-7D7FF2C5FE34}"/>
          </ac:picMkLst>
        </pc:picChg>
      </pc:sldChg>
      <pc:sldChg chg="modSp addAnim modAnim">
        <pc:chgData name="Victoria Arca" userId="S::varca@stu.chino.k12.ca.us::bdab15c6-d4e7-41ec-b45c-62f34ab46884" providerId="AD" clId="Web-{132DEE6D-FACA-C6F4-501C-1ECDB0054FB3}" dt="2023-01-20T19:03:00.953" v="466"/>
        <pc:sldMkLst>
          <pc:docMk/>
          <pc:sldMk cId="628620227" sldId="260"/>
        </pc:sldMkLst>
        <pc:spChg chg="mod">
          <ac:chgData name="Victoria Arca" userId="S::varca@stu.chino.k12.ca.us::bdab15c6-d4e7-41ec-b45c-62f34ab46884" providerId="AD" clId="Web-{132DEE6D-FACA-C6F4-501C-1ECDB0054FB3}" dt="2023-01-20T18:37:45.946" v="250" actId="20577"/>
          <ac:spMkLst>
            <pc:docMk/>
            <pc:sldMk cId="628620227" sldId="260"/>
            <ac:spMk id="2" creationId="{8DF4A02B-BEEE-DFAE-E7A2-0EC43BC5FBB8}"/>
          </ac:spMkLst>
        </pc:spChg>
        <pc:spChg chg="mod">
          <ac:chgData name="Victoria Arca" userId="S::varca@stu.chino.k12.ca.us::bdab15c6-d4e7-41ec-b45c-62f34ab46884" providerId="AD" clId="Web-{132DEE6D-FACA-C6F4-501C-1ECDB0054FB3}" dt="2023-01-20T18:13:21.879" v="21" actId="20577"/>
          <ac:spMkLst>
            <pc:docMk/>
            <pc:sldMk cId="628620227" sldId="260"/>
            <ac:spMk id="3" creationId="{203CBFF6-2ADB-6524-4510-137AAAEAA842}"/>
          </ac:spMkLst>
        </pc:spChg>
      </pc:sldChg>
      <pc:sldChg chg="addSp delSp modSp new mod ord modTransition setBg">
        <pc:chgData name="Victoria Arca" userId="S::varca@stu.chino.k12.ca.us::bdab15c6-d4e7-41ec-b45c-62f34ab46884" providerId="AD" clId="Web-{132DEE6D-FACA-C6F4-501C-1ECDB0054FB3}" dt="2023-01-20T18:54:30.325" v="397"/>
        <pc:sldMkLst>
          <pc:docMk/>
          <pc:sldMk cId="2527939604" sldId="261"/>
        </pc:sldMkLst>
        <pc:spChg chg="del">
          <ac:chgData name="Victoria Arca" userId="S::varca@stu.chino.k12.ca.us::bdab15c6-d4e7-41ec-b45c-62f34ab46884" providerId="AD" clId="Web-{132DEE6D-FACA-C6F4-501C-1ECDB0054FB3}" dt="2023-01-20T18:30:54.684" v="189"/>
          <ac:spMkLst>
            <pc:docMk/>
            <pc:sldMk cId="2527939604" sldId="261"/>
            <ac:spMk id="2" creationId="{B7449E80-9F18-1B79-47A6-950AAA6BD6DD}"/>
          </ac:spMkLst>
        </pc:spChg>
        <pc:spChg chg="del">
          <ac:chgData name="Victoria Arca" userId="S::varca@stu.chino.k12.ca.us::bdab15c6-d4e7-41ec-b45c-62f34ab46884" providerId="AD" clId="Web-{132DEE6D-FACA-C6F4-501C-1ECDB0054FB3}" dt="2023-01-20T18:30:50.840" v="185"/>
          <ac:spMkLst>
            <pc:docMk/>
            <pc:sldMk cId="2527939604" sldId="261"/>
            <ac:spMk id="3" creationId="{3F57D3D5-4850-BFBE-AAFA-B0777A4EAD3A}"/>
          </ac:spMkLst>
        </pc:spChg>
        <pc:spChg chg="add del mod">
          <ac:chgData name="Victoria Arca" userId="S::varca@stu.chino.k12.ca.us::bdab15c6-d4e7-41ec-b45c-62f34ab46884" providerId="AD" clId="Web-{132DEE6D-FACA-C6F4-501C-1ECDB0054FB3}" dt="2023-01-20T18:31:08.263" v="194"/>
          <ac:spMkLst>
            <pc:docMk/>
            <pc:sldMk cId="2527939604" sldId="261"/>
            <ac:spMk id="5" creationId="{7C6D7EC3-4D2E-E7D4-0B0D-4C999356C8BE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30:54.684" v="189"/>
          <ac:spMkLst>
            <pc:docMk/>
            <pc:sldMk cId="2527939604" sldId="261"/>
            <ac:spMk id="10" creationId="{42A4FC2C-047E-45A5-965D-8E1E3BF09BC6}"/>
          </ac:spMkLst>
        </pc:spChg>
        <pc:picChg chg="add mod ord">
          <ac:chgData name="Victoria Arca" userId="S::varca@stu.chino.k12.ca.us::bdab15c6-d4e7-41ec-b45c-62f34ab46884" providerId="AD" clId="Web-{132DEE6D-FACA-C6F4-501C-1ECDB0054FB3}" dt="2023-01-20T18:30:54.684" v="189"/>
          <ac:picMkLst>
            <pc:docMk/>
            <pc:sldMk cId="2527939604" sldId="261"/>
            <ac:picMk id="4" creationId="{CC4D97DB-F679-BEE4-2072-D30DAA8E81B5}"/>
          </ac:picMkLst>
        </pc:picChg>
      </pc:sldChg>
      <pc:sldChg chg="del">
        <pc:chgData name="Victoria Arca" userId="S::varca@stu.chino.k12.ca.us::bdab15c6-d4e7-41ec-b45c-62f34ab46884" providerId="AD" clId="Web-{132DEE6D-FACA-C6F4-501C-1ECDB0054FB3}" dt="2023-01-20T18:30:30.604" v="183"/>
        <pc:sldMkLst>
          <pc:docMk/>
          <pc:sldMk cId="3127866986" sldId="261"/>
        </pc:sldMkLst>
      </pc:sldChg>
      <pc:sldChg chg="new del">
        <pc:chgData name="Victoria Arca" userId="S::varca@stu.chino.k12.ca.us::bdab15c6-d4e7-41ec-b45c-62f34ab46884" providerId="AD" clId="Web-{132DEE6D-FACA-C6F4-501C-1ECDB0054FB3}" dt="2023-01-20T18:41:10.335" v="257"/>
        <pc:sldMkLst>
          <pc:docMk/>
          <pc:sldMk cId="509799920" sldId="262"/>
        </pc:sldMkLst>
      </pc:sldChg>
      <pc:sldChg chg="addSp delSp modSp new del mod setBg setClrOvrMap">
        <pc:chgData name="Victoria Arca" userId="S::varca@stu.chino.k12.ca.us::bdab15c6-d4e7-41ec-b45c-62f34ab46884" providerId="AD" clId="Web-{132DEE6D-FACA-C6F4-501C-1ECDB0054FB3}" dt="2023-01-20T18:24:18.048" v="87"/>
        <pc:sldMkLst>
          <pc:docMk/>
          <pc:sldMk cId="827296741" sldId="262"/>
        </pc:sldMkLst>
        <pc:spChg chg="mod">
          <ac:chgData name="Victoria Arca" userId="S::varca@stu.chino.k12.ca.us::bdab15c6-d4e7-41ec-b45c-62f34ab46884" providerId="AD" clId="Web-{132DEE6D-FACA-C6F4-501C-1ECDB0054FB3}" dt="2023-01-20T18:18:43.182" v="46"/>
          <ac:spMkLst>
            <pc:docMk/>
            <pc:sldMk cId="827296741" sldId="262"/>
            <ac:spMk id="2" creationId="{21339C6F-875A-CE26-895A-AB3717B52B74}"/>
          </ac:spMkLst>
        </pc:spChg>
        <pc:spChg chg="del">
          <ac:chgData name="Victoria Arca" userId="S::varca@stu.chino.k12.ca.us::bdab15c6-d4e7-41ec-b45c-62f34ab46884" providerId="AD" clId="Web-{132DEE6D-FACA-C6F4-501C-1ECDB0054FB3}" dt="2023-01-20T18:16:45.924" v="27"/>
          <ac:spMkLst>
            <pc:docMk/>
            <pc:sldMk cId="827296741" sldId="262"/>
            <ac:spMk id="3" creationId="{A5327315-C083-FB99-92A6-67718B683ED4}"/>
          </ac:spMkLst>
        </pc:spChg>
        <pc:spChg chg="add del mod ord">
          <ac:chgData name="Victoria Arca" userId="S::varca@stu.chino.k12.ca.us::bdab15c6-d4e7-41ec-b45c-62f34ab46884" providerId="AD" clId="Web-{132DEE6D-FACA-C6F4-501C-1ECDB0054FB3}" dt="2023-01-20T18:19:10.496" v="48"/>
          <ac:spMkLst>
            <pc:docMk/>
            <pc:sldMk cId="827296741" sldId="262"/>
            <ac:spMk id="6" creationId="{3970F3CA-B766-E81B-1E22-5F2098B3387E}"/>
          </ac:spMkLst>
        </pc:spChg>
        <pc:spChg chg="add mod ord">
          <ac:chgData name="Victoria Arca" userId="S::varca@stu.chino.k12.ca.us::bdab15c6-d4e7-41ec-b45c-62f34ab46884" providerId="AD" clId="Web-{132DEE6D-FACA-C6F4-501C-1ECDB0054FB3}" dt="2023-01-20T18:18:43.182" v="46"/>
          <ac:spMkLst>
            <pc:docMk/>
            <pc:sldMk cId="827296741" sldId="262"/>
            <ac:spMk id="9" creationId="{A97A8490-0478-B1CB-8A45-9EC6453A4120}"/>
          </ac:spMkLst>
        </pc:spChg>
        <pc:spChg chg="add del mod">
          <ac:chgData name="Victoria Arca" userId="S::varca@stu.chino.k12.ca.us::bdab15c6-d4e7-41ec-b45c-62f34ab46884" providerId="AD" clId="Web-{132DEE6D-FACA-C6F4-501C-1ECDB0054FB3}" dt="2023-01-20T18:18:26.728" v="41"/>
          <ac:spMkLst>
            <pc:docMk/>
            <pc:sldMk cId="827296741" sldId="262"/>
            <ac:spMk id="13" creationId="{8E800526-21C2-70D2-0FFB-8D2709B101C2}"/>
          </ac:spMkLst>
        </pc:spChg>
        <pc:spChg chg="add mod">
          <ac:chgData name="Victoria Arca" userId="S::varca@stu.chino.k12.ca.us::bdab15c6-d4e7-41ec-b45c-62f34ab46884" providerId="AD" clId="Web-{132DEE6D-FACA-C6F4-501C-1ECDB0054FB3}" dt="2023-01-20T18:18:43.182" v="46"/>
          <ac:spMkLst>
            <pc:docMk/>
            <pc:sldMk cId="827296741" sldId="262"/>
            <ac:spMk id="14" creationId="{EB0A5E8C-5E65-0849-21C9-AA27A4284632}"/>
          </ac:spMkLst>
        </pc:spChg>
        <pc:spChg chg="add del">
          <ac:chgData name="Victoria Arca" userId="S::varca@stu.chino.k12.ca.us::bdab15c6-d4e7-41ec-b45c-62f34ab46884" providerId="AD" clId="Web-{132DEE6D-FACA-C6F4-501C-1ECDB0054FB3}" dt="2023-01-20T18:18:43.182" v="46"/>
          <ac:spMkLst>
            <pc:docMk/>
            <pc:sldMk cId="827296741" sldId="262"/>
            <ac:spMk id="16" creationId="{2EEE8F11-3582-44B7-9869-F2D26D7DD9D4}"/>
          </ac:spMkLst>
        </pc:spChg>
        <pc:spChg chg="add del">
          <ac:chgData name="Victoria Arca" userId="S::varca@stu.chino.k12.ca.us::bdab15c6-d4e7-41ec-b45c-62f34ab46884" providerId="AD" clId="Web-{132DEE6D-FACA-C6F4-501C-1ECDB0054FB3}" dt="2023-01-20T18:18:43.182" v="46"/>
          <ac:spMkLst>
            <pc:docMk/>
            <pc:sldMk cId="827296741" sldId="262"/>
            <ac:spMk id="18" creationId="{2141F1CC-6A53-4BCF-9127-AABB52E2497E}"/>
          </ac:spMkLst>
        </pc:spChg>
        <pc:spChg chg="add del mod">
          <ac:chgData name="Victoria Arca" userId="S::varca@stu.chino.k12.ca.us::bdab15c6-d4e7-41ec-b45c-62f34ab46884" providerId="AD" clId="Web-{132DEE6D-FACA-C6F4-501C-1ECDB0054FB3}" dt="2023-01-20T18:19:57.609" v="59"/>
          <ac:spMkLst>
            <pc:docMk/>
            <pc:sldMk cId="827296741" sldId="262"/>
            <ac:spMk id="19" creationId="{55EE359E-AE33-E82C-462E-B89C945BB035}"/>
          </ac:spMkLst>
        </pc:spChg>
        <pc:spChg chg="add del">
          <ac:chgData name="Victoria Arca" userId="S::varca@stu.chino.k12.ca.us::bdab15c6-d4e7-41ec-b45c-62f34ab46884" providerId="AD" clId="Web-{132DEE6D-FACA-C6F4-501C-1ECDB0054FB3}" dt="2023-01-20T18:18:43.182" v="46"/>
          <ac:spMkLst>
            <pc:docMk/>
            <pc:sldMk cId="827296741" sldId="262"/>
            <ac:spMk id="20" creationId="{561B2B49-7142-4CA8-A929-4671548E6A5A}"/>
          </ac:spMkLst>
        </pc:spChg>
        <pc:spChg chg="add del mod">
          <ac:chgData name="Victoria Arca" userId="S::varca@stu.chino.k12.ca.us::bdab15c6-d4e7-41ec-b45c-62f34ab46884" providerId="AD" clId="Web-{132DEE6D-FACA-C6F4-501C-1ECDB0054FB3}" dt="2023-01-20T18:20:40.002" v="61"/>
          <ac:spMkLst>
            <pc:docMk/>
            <pc:sldMk cId="827296741" sldId="262"/>
            <ac:spMk id="23" creationId="{32754978-5513-4038-0219-05DC90B51CA4}"/>
          </ac:spMkLst>
        </pc:spChg>
        <pc:spChg chg="add del">
          <ac:chgData name="Victoria Arca" userId="S::varca@stu.chino.k12.ca.us::bdab15c6-d4e7-41ec-b45c-62f34ab46884" providerId="AD" clId="Web-{132DEE6D-FACA-C6F4-501C-1ECDB0054FB3}" dt="2023-01-20T18:19:43.702" v="53"/>
          <ac:spMkLst>
            <pc:docMk/>
            <pc:sldMk cId="827296741" sldId="262"/>
            <ac:spMk id="24" creationId="{099546F4-F52D-E277-A464-4E28A40A84F0}"/>
          </ac:spMkLst>
        </pc:spChg>
        <pc:spChg chg="add mod">
          <ac:chgData name="Victoria Arca" userId="S::varca@stu.chino.k12.ca.us::bdab15c6-d4e7-41ec-b45c-62f34ab46884" providerId="AD" clId="Web-{132DEE6D-FACA-C6F4-501C-1ECDB0054FB3}" dt="2023-01-20T18:20:40.049" v="64"/>
          <ac:spMkLst>
            <pc:docMk/>
            <pc:sldMk cId="827296741" sldId="262"/>
            <ac:spMk id="26" creationId="{6883D420-F3BF-BDA1-3C4B-B60259811086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18:43.182" v="46"/>
          <ac:spMkLst>
            <pc:docMk/>
            <pc:sldMk cId="827296741" sldId="262"/>
            <ac:spMk id="27" creationId="{07977D39-626F-40D7-B00F-16E02602DD5A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18:43.182" v="46"/>
          <ac:spMkLst>
            <pc:docMk/>
            <pc:sldMk cId="827296741" sldId="262"/>
            <ac:spMk id="29" creationId="{B905CDE4-B751-4B3E-B625-6E59F8903414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18:43.182" v="46"/>
          <ac:spMkLst>
            <pc:docMk/>
            <pc:sldMk cId="827296741" sldId="262"/>
            <ac:spMk id="31" creationId="{08108C16-F4C0-44AA-999D-17BD39219B24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18:43.182" v="46"/>
          <ac:spMkLst>
            <pc:docMk/>
            <pc:sldMk cId="827296741" sldId="262"/>
            <ac:spMk id="33" creationId="{C8F10CB3-3B5E-4C7A-98CF-B87454DDFA39}"/>
          </ac:spMkLst>
        </pc:spChg>
        <pc:picChg chg="add del mod ord">
          <ac:chgData name="Victoria Arca" userId="S::varca@stu.chino.k12.ca.us::bdab15c6-d4e7-41ec-b45c-62f34ab46884" providerId="AD" clId="Web-{132DEE6D-FACA-C6F4-501C-1ECDB0054FB3}" dt="2023-01-20T18:19:16.387" v="51"/>
          <ac:picMkLst>
            <pc:docMk/>
            <pc:sldMk cId="827296741" sldId="262"/>
            <ac:picMk id="4" creationId="{5A89ED64-9AFD-6D2D-2FAF-091D8188A27F}"/>
          </ac:picMkLst>
        </pc:picChg>
        <pc:picChg chg="add del mod ord">
          <ac:chgData name="Victoria Arca" userId="S::varca@stu.chino.k12.ca.us::bdab15c6-d4e7-41ec-b45c-62f34ab46884" providerId="AD" clId="Web-{132DEE6D-FACA-C6F4-501C-1ECDB0054FB3}" dt="2023-01-20T18:19:10.496" v="48"/>
          <ac:picMkLst>
            <pc:docMk/>
            <pc:sldMk cId="827296741" sldId="262"/>
            <ac:picMk id="5" creationId="{B55D8975-FACC-E922-7948-C1E419E405FC}"/>
          </ac:picMkLst>
        </pc:picChg>
        <pc:picChg chg="add del mod ord">
          <ac:chgData name="Victoria Arca" userId="S::varca@stu.chino.k12.ca.us::bdab15c6-d4e7-41ec-b45c-62f34ab46884" providerId="AD" clId="Web-{132DEE6D-FACA-C6F4-501C-1ECDB0054FB3}" dt="2023-01-20T18:19:17.903" v="52"/>
          <ac:picMkLst>
            <pc:docMk/>
            <pc:sldMk cId="827296741" sldId="262"/>
            <ac:picMk id="8" creationId="{D53C4257-FD32-ACC4-E8AE-37D9810C7BD6}"/>
          </ac:picMkLst>
        </pc:picChg>
        <pc:picChg chg="add del mod ord">
          <ac:chgData name="Victoria Arca" userId="S::varca@stu.chino.k12.ca.us::bdab15c6-d4e7-41ec-b45c-62f34ab46884" providerId="AD" clId="Web-{132DEE6D-FACA-C6F4-501C-1ECDB0054FB3}" dt="2023-01-20T18:19:14.778" v="50"/>
          <ac:picMkLst>
            <pc:docMk/>
            <pc:sldMk cId="827296741" sldId="262"/>
            <ac:picMk id="11" creationId="{38250CCB-E18C-F2DA-EF34-C3AFBEF03FEE}"/>
          </ac:picMkLst>
        </pc:picChg>
        <pc:picChg chg="add del mod">
          <ac:chgData name="Victoria Arca" userId="S::varca@stu.chino.k12.ca.us::bdab15c6-d4e7-41ec-b45c-62f34ab46884" providerId="AD" clId="Web-{132DEE6D-FACA-C6F4-501C-1ECDB0054FB3}" dt="2023-01-20T18:19:13.340" v="49"/>
          <ac:picMkLst>
            <pc:docMk/>
            <pc:sldMk cId="827296741" sldId="262"/>
            <ac:picMk id="12" creationId="{206491E8-979C-5EE0-CB9C-E041395F2BEE}"/>
          </ac:picMkLst>
        </pc:picChg>
        <pc:picChg chg="add del mod ord">
          <ac:chgData name="Victoria Arca" userId="S::varca@stu.chino.k12.ca.us::bdab15c6-d4e7-41ec-b45c-62f34ab46884" providerId="AD" clId="Web-{132DEE6D-FACA-C6F4-501C-1ECDB0054FB3}" dt="2023-01-20T18:19:57.625" v="60"/>
          <ac:picMkLst>
            <pc:docMk/>
            <pc:sldMk cId="827296741" sldId="262"/>
            <ac:picMk id="17" creationId="{58C24702-37EE-50E6-8CD5-6F5B0BEEEB1B}"/>
          </ac:picMkLst>
        </pc:picChg>
        <pc:picChg chg="add mod ord">
          <ac:chgData name="Victoria Arca" userId="S::varca@stu.chino.k12.ca.us::bdab15c6-d4e7-41ec-b45c-62f34ab46884" providerId="AD" clId="Web-{132DEE6D-FACA-C6F4-501C-1ECDB0054FB3}" dt="2023-01-20T18:21:11.676" v="71" actId="14100"/>
          <ac:picMkLst>
            <pc:docMk/>
            <pc:sldMk cId="827296741" sldId="262"/>
            <ac:picMk id="25" creationId="{AC637442-CBA4-36C5-76E4-1F403583B4AF}"/>
          </ac:picMkLst>
        </pc:picChg>
      </pc:sldChg>
      <pc:sldChg chg="new del">
        <pc:chgData name="Victoria Arca" userId="S::varca@stu.chino.k12.ca.us::bdab15c6-d4e7-41ec-b45c-62f34ab46884" providerId="AD" clId="Web-{132DEE6D-FACA-C6F4-501C-1ECDB0054FB3}" dt="2023-01-20T18:24:47.316" v="93"/>
        <pc:sldMkLst>
          <pc:docMk/>
          <pc:sldMk cId="1293033685" sldId="262"/>
        </pc:sldMkLst>
      </pc:sldChg>
      <pc:sldChg chg="addSp delSp modSp new mod modTransition setBg addAnim modAnim">
        <pc:chgData name="Victoria Arca" userId="S::varca@stu.chino.k12.ca.us::bdab15c6-d4e7-41ec-b45c-62f34ab46884" providerId="AD" clId="Web-{132DEE6D-FACA-C6F4-501C-1ECDB0054FB3}" dt="2023-01-20T19:01:53.949" v="447"/>
        <pc:sldMkLst>
          <pc:docMk/>
          <pc:sldMk cId="2212958872" sldId="262"/>
        </pc:sldMkLst>
        <pc:spChg chg="add mod">
          <ac:chgData name="Victoria Arca" userId="S::varca@stu.chino.k12.ca.us::bdab15c6-d4e7-41ec-b45c-62f34ab46884" providerId="AD" clId="Web-{132DEE6D-FACA-C6F4-501C-1ECDB0054FB3}" dt="2023-01-20T18:43:02.701" v="268"/>
          <ac:spMkLst>
            <pc:docMk/>
            <pc:sldMk cId="2212958872" sldId="262"/>
            <ac:spMk id="3" creationId="{479710F3-4413-D72F-A99E-E69E258C3491}"/>
          </ac:spMkLst>
        </pc:spChg>
        <pc:spChg chg="add mod">
          <ac:chgData name="Victoria Arca" userId="S::varca@stu.chino.k12.ca.us::bdab15c6-d4e7-41ec-b45c-62f34ab46884" providerId="AD" clId="Web-{132DEE6D-FACA-C6F4-501C-1ECDB0054FB3}" dt="2023-01-20T18:43:02.701" v="268"/>
          <ac:spMkLst>
            <pc:docMk/>
            <pc:sldMk cId="2212958872" sldId="262"/>
            <ac:spMk id="6" creationId="{3BA1E4B1-FF65-698F-9698-2906D028D38C}"/>
          </ac:spMkLst>
        </pc:spChg>
        <pc:spChg chg="add del mod">
          <ac:chgData name="Victoria Arca" userId="S::varca@stu.chino.k12.ca.us::bdab15c6-d4e7-41ec-b45c-62f34ab46884" providerId="AD" clId="Web-{132DEE6D-FACA-C6F4-501C-1ECDB0054FB3}" dt="2023-01-20T18:48:18.957" v="297"/>
          <ac:spMkLst>
            <pc:docMk/>
            <pc:sldMk cId="2212958872" sldId="262"/>
            <ac:spMk id="9" creationId="{4A12D1D3-B260-CC16-EC29-9BC18C3C64C0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43:02.701" v="268"/>
          <ac:spMkLst>
            <pc:docMk/>
            <pc:sldMk cId="2212958872" sldId="262"/>
            <ac:spMk id="11" creationId="{854ECEBE-9353-406C-9313-02A517A310EF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43:02.701" v="268"/>
          <ac:spMkLst>
            <pc:docMk/>
            <pc:sldMk cId="2212958872" sldId="262"/>
            <ac:spMk id="13" creationId="{86806086-A782-4311-A63B-1A68574D8067}"/>
          </ac:spMkLst>
        </pc:spChg>
        <pc:spChg chg="add mod">
          <ac:chgData name="Victoria Arca" userId="S::varca@stu.chino.k12.ca.us::bdab15c6-d4e7-41ec-b45c-62f34ab46884" providerId="AD" clId="Web-{132DEE6D-FACA-C6F4-501C-1ECDB0054FB3}" dt="2023-01-20T18:53:56.433" v="392" actId="20577"/>
          <ac:spMkLst>
            <pc:docMk/>
            <pc:sldMk cId="2212958872" sldId="262"/>
            <ac:spMk id="14" creationId="{92771398-A965-5AB8-D894-D78964BD93C7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43:02.701" v="268"/>
          <ac:spMkLst>
            <pc:docMk/>
            <pc:sldMk cId="2212958872" sldId="262"/>
            <ac:spMk id="15" creationId="{CE71458B-DF80-43DF-9693-2EC3878ACAB5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43:02.701" v="268"/>
          <ac:spMkLst>
            <pc:docMk/>
            <pc:sldMk cId="2212958872" sldId="262"/>
            <ac:spMk id="17" creationId="{DE1994AC-22D1-4B48-9EDA-BE373E704567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43:02.701" v="268"/>
          <ac:spMkLst>
            <pc:docMk/>
            <pc:sldMk cId="2212958872" sldId="262"/>
            <ac:spMk id="19" creationId="{22220111-5018-4EB7-A38B-79BD37F7C095}"/>
          </ac:spMkLst>
        </pc:spChg>
        <pc:picChg chg="add mod">
          <ac:chgData name="Victoria Arca" userId="S::varca@stu.chino.k12.ca.us::bdab15c6-d4e7-41ec-b45c-62f34ab46884" providerId="AD" clId="Web-{132DEE6D-FACA-C6F4-501C-1ECDB0054FB3}" dt="2023-01-20T18:43:02.701" v="268"/>
          <ac:picMkLst>
            <pc:docMk/>
            <pc:sldMk cId="2212958872" sldId="262"/>
            <ac:picMk id="2" creationId="{603C6F68-FA85-C4C7-C497-8664A315F84E}"/>
          </ac:picMkLst>
        </pc:picChg>
        <pc:picChg chg="add mod ord">
          <ac:chgData name="Victoria Arca" userId="S::varca@stu.chino.k12.ca.us::bdab15c6-d4e7-41ec-b45c-62f34ab46884" providerId="AD" clId="Web-{132DEE6D-FACA-C6F4-501C-1ECDB0054FB3}" dt="2023-01-20T19:01:40.885" v="443" actId="1076"/>
          <ac:picMkLst>
            <pc:docMk/>
            <pc:sldMk cId="2212958872" sldId="262"/>
            <ac:picMk id="5" creationId="{46F10961-2E70-DE3E-E188-EA6E6A93E422}"/>
          </ac:picMkLst>
        </pc:picChg>
        <pc:picChg chg="add del mod">
          <ac:chgData name="Victoria Arca" userId="S::varca@stu.chino.k12.ca.us::bdab15c6-d4e7-41ec-b45c-62f34ab46884" providerId="AD" clId="Web-{132DEE6D-FACA-C6F4-501C-1ECDB0054FB3}" dt="2023-01-20T18:48:18.957" v="297"/>
          <ac:picMkLst>
            <pc:docMk/>
            <pc:sldMk cId="2212958872" sldId="262"/>
            <ac:picMk id="8" creationId="{B97E93CD-810A-2FC2-CE33-0E0BBEEDDEE8}"/>
          </ac:picMkLst>
        </pc:picChg>
        <pc:picChg chg="add del mod">
          <ac:chgData name="Victoria Arca" userId="S::varca@stu.chino.k12.ca.us::bdab15c6-d4e7-41ec-b45c-62f34ab46884" providerId="AD" clId="Web-{132DEE6D-FACA-C6F4-501C-1ECDB0054FB3}" dt="2023-01-20T18:48:15.285" v="296"/>
          <ac:picMkLst>
            <pc:docMk/>
            <pc:sldMk cId="2212958872" sldId="262"/>
            <ac:picMk id="12" creationId="{4C36FC1E-1C7D-2E71-167D-88C7D85E0AA1}"/>
          </ac:picMkLst>
        </pc:picChg>
      </pc:sldChg>
      <pc:sldChg chg="new del">
        <pc:chgData name="Victoria Arca" userId="S::varca@stu.chino.k12.ca.us::bdab15c6-d4e7-41ec-b45c-62f34ab46884" providerId="AD" clId="Web-{132DEE6D-FACA-C6F4-501C-1ECDB0054FB3}" dt="2023-01-20T18:24:47.894" v="94"/>
        <pc:sldMkLst>
          <pc:docMk/>
          <pc:sldMk cId="455380372" sldId="263"/>
        </pc:sldMkLst>
      </pc:sldChg>
      <pc:sldChg chg="new del">
        <pc:chgData name="Victoria Arca" userId="S::varca@stu.chino.k12.ca.us::bdab15c6-d4e7-41ec-b45c-62f34ab46884" providerId="AD" clId="Web-{132DEE6D-FACA-C6F4-501C-1ECDB0054FB3}" dt="2023-01-20T18:47:07.780" v="290"/>
        <pc:sldMkLst>
          <pc:docMk/>
          <pc:sldMk cId="557596988" sldId="263"/>
        </pc:sldMkLst>
      </pc:sldChg>
      <pc:sldChg chg="new del">
        <pc:chgData name="Victoria Arca" userId="S::varca@stu.chino.k12.ca.us::bdab15c6-d4e7-41ec-b45c-62f34ab46884" providerId="AD" clId="Web-{132DEE6D-FACA-C6F4-501C-1ECDB0054FB3}" dt="2023-01-20T18:41:08.147" v="256"/>
        <pc:sldMkLst>
          <pc:docMk/>
          <pc:sldMk cId="2816745326" sldId="263"/>
        </pc:sldMkLst>
      </pc:sldChg>
      <pc:sldChg chg="addSp delSp modSp new del mod setBg setClrOvrMap">
        <pc:chgData name="Victoria Arca" userId="S::varca@stu.chino.k12.ca.us::bdab15c6-d4e7-41ec-b45c-62f34ab46884" providerId="AD" clId="Web-{132DEE6D-FACA-C6F4-501C-1ECDB0054FB3}" dt="2023-01-20T18:24:27.299" v="88"/>
        <pc:sldMkLst>
          <pc:docMk/>
          <pc:sldMk cId="3542192046" sldId="263"/>
        </pc:sldMkLst>
        <pc:spChg chg="mod">
          <ac:chgData name="Victoria Arca" userId="S::varca@stu.chino.k12.ca.us::bdab15c6-d4e7-41ec-b45c-62f34ab46884" providerId="AD" clId="Web-{132DEE6D-FACA-C6F4-501C-1ECDB0054FB3}" dt="2023-01-20T18:22:50.527" v="86"/>
          <ac:spMkLst>
            <pc:docMk/>
            <pc:sldMk cId="3542192046" sldId="263"/>
            <ac:spMk id="2" creationId="{26F0952B-2FCE-83CB-FF03-5CD165F36A97}"/>
          </ac:spMkLst>
        </pc:spChg>
        <pc:spChg chg="del">
          <ac:chgData name="Victoria Arca" userId="S::varca@stu.chino.k12.ca.us::bdab15c6-d4e7-41ec-b45c-62f34ab46884" providerId="AD" clId="Web-{132DEE6D-FACA-C6F4-501C-1ECDB0054FB3}" dt="2023-01-20T18:22:07.305" v="73"/>
          <ac:spMkLst>
            <pc:docMk/>
            <pc:sldMk cId="3542192046" sldId="263"/>
            <ac:spMk id="3" creationId="{688754E4-10A4-9CEC-8A07-459E84390B48}"/>
          </ac:spMkLst>
        </pc:spChg>
        <pc:spChg chg="add del mod">
          <ac:chgData name="Victoria Arca" userId="S::varca@stu.chino.k12.ca.us::bdab15c6-d4e7-41ec-b45c-62f34ab46884" providerId="AD" clId="Web-{132DEE6D-FACA-C6F4-501C-1ECDB0054FB3}" dt="2023-01-20T18:22:18.540" v="77"/>
          <ac:spMkLst>
            <pc:docMk/>
            <pc:sldMk cId="3542192046" sldId="263"/>
            <ac:spMk id="5" creationId="{DDFB7AB2-E7E0-3272-3B79-82B242D46338}"/>
          </ac:spMkLst>
        </pc:spChg>
        <pc:spChg chg="add del">
          <ac:chgData name="Victoria Arca" userId="S::varca@stu.chino.k12.ca.us::bdab15c6-d4e7-41ec-b45c-62f34ab46884" providerId="AD" clId="Web-{132DEE6D-FACA-C6F4-501C-1ECDB0054FB3}" dt="2023-01-20T18:22:41.307" v="83"/>
          <ac:spMkLst>
            <pc:docMk/>
            <pc:sldMk cId="3542192046" sldId="263"/>
            <ac:spMk id="8" creationId="{9EC46C73-B907-8FA9-D76D-5A759AB36377}"/>
          </ac:spMkLst>
        </pc:spChg>
        <pc:spChg chg="add del">
          <ac:chgData name="Victoria Arca" userId="S::varca@stu.chino.k12.ca.us::bdab15c6-d4e7-41ec-b45c-62f34ab46884" providerId="AD" clId="Web-{132DEE6D-FACA-C6F4-501C-1ECDB0054FB3}" dt="2023-01-20T18:22:50.527" v="85"/>
          <ac:spMkLst>
            <pc:docMk/>
            <pc:sldMk cId="3542192046" sldId="263"/>
            <ac:spMk id="13" creationId="{4F74D28C-3268-4E35-8EE1-D92CB4A85A7D}"/>
          </ac:spMkLst>
        </pc:spChg>
        <pc:spChg chg="add del">
          <ac:chgData name="Victoria Arca" userId="S::varca@stu.chino.k12.ca.us::bdab15c6-d4e7-41ec-b45c-62f34ab46884" providerId="AD" clId="Web-{132DEE6D-FACA-C6F4-501C-1ECDB0054FB3}" dt="2023-01-20T18:22:50.527" v="85"/>
          <ac:spMkLst>
            <pc:docMk/>
            <pc:sldMk cId="3542192046" sldId="263"/>
            <ac:spMk id="14" creationId="{7B0B3653-0A38-5455-C3B8-9493FC09E00C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22:50.527" v="86"/>
          <ac:spMkLst>
            <pc:docMk/>
            <pc:sldMk cId="3542192046" sldId="263"/>
            <ac:spMk id="15" creationId="{58F1FB8D-1842-4A04-998D-6CF047AB2790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22:50.527" v="86"/>
          <ac:spMkLst>
            <pc:docMk/>
            <pc:sldMk cId="3542192046" sldId="263"/>
            <ac:spMk id="16" creationId="{56C20283-73E0-40EC-8AD8-057F581F64C2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22:50.527" v="86"/>
          <ac:spMkLst>
            <pc:docMk/>
            <pc:sldMk cId="3542192046" sldId="263"/>
            <ac:spMk id="17" creationId="{3FCC729B-E528-40C3-82D3-BA4375575E87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22:50.527" v="86"/>
          <ac:spMkLst>
            <pc:docMk/>
            <pc:sldMk cId="3542192046" sldId="263"/>
            <ac:spMk id="18" creationId="{078E681E-DA19-A4CA-A0F5-DAE578DE1249}"/>
          </ac:spMkLst>
        </pc:spChg>
        <pc:picChg chg="add mod ord">
          <ac:chgData name="Victoria Arca" userId="S::varca@stu.chino.k12.ca.us::bdab15c6-d4e7-41ec-b45c-62f34ab46884" providerId="AD" clId="Web-{132DEE6D-FACA-C6F4-501C-1ECDB0054FB3}" dt="2023-01-20T18:22:50.527" v="86"/>
          <ac:picMkLst>
            <pc:docMk/>
            <pc:sldMk cId="3542192046" sldId="263"/>
            <ac:picMk id="4" creationId="{661588A0-4714-4180-D51A-D6110828AF0E}"/>
          </ac:picMkLst>
        </pc:picChg>
        <pc:cxnChg chg="add del">
          <ac:chgData name="Victoria Arca" userId="S::varca@stu.chino.k12.ca.us::bdab15c6-d4e7-41ec-b45c-62f34ab46884" providerId="AD" clId="Web-{132DEE6D-FACA-C6F4-501C-1ECDB0054FB3}" dt="2023-01-20T18:22:41.307" v="83"/>
          <ac:cxnSpMkLst>
            <pc:docMk/>
            <pc:sldMk cId="3542192046" sldId="263"/>
            <ac:cxnSpMk id="11" creationId="{A7F400EE-A8A5-48AF-B4D6-291B52C6F0B0}"/>
          </ac:cxnSpMkLst>
        </pc:cxnChg>
      </pc:sldChg>
      <pc:sldChg chg="new del">
        <pc:chgData name="Victoria Arca" userId="S::varca@stu.chino.k12.ca.us::bdab15c6-d4e7-41ec-b45c-62f34ab46884" providerId="AD" clId="Web-{132DEE6D-FACA-C6F4-501C-1ECDB0054FB3}" dt="2023-01-20T18:41:06.928" v="255"/>
        <pc:sldMkLst>
          <pc:docMk/>
          <pc:sldMk cId="80054791" sldId="264"/>
        </pc:sldMkLst>
      </pc:sldChg>
      <pc:sldChg chg="new del">
        <pc:chgData name="Victoria Arca" userId="S::varca@stu.chino.k12.ca.us::bdab15c6-d4e7-41ec-b45c-62f34ab46884" providerId="AD" clId="Web-{132DEE6D-FACA-C6F4-501C-1ECDB0054FB3}" dt="2023-01-20T18:47:05.921" v="289"/>
        <pc:sldMkLst>
          <pc:docMk/>
          <pc:sldMk cId="1057687552" sldId="264"/>
        </pc:sldMkLst>
      </pc:sldChg>
      <pc:sldChg chg="new del">
        <pc:chgData name="Victoria Arca" userId="S::varca@stu.chino.k12.ca.us::bdab15c6-d4e7-41ec-b45c-62f34ab46884" providerId="AD" clId="Web-{132DEE6D-FACA-C6F4-501C-1ECDB0054FB3}" dt="2023-01-20T18:24:48.378" v="95"/>
        <pc:sldMkLst>
          <pc:docMk/>
          <pc:sldMk cId="3335973277" sldId="264"/>
        </pc:sldMkLst>
      </pc:sldChg>
      <pc:sldChg chg="new del">
        <pc:chgData name="Victoria Arca" userId="S::varca@stu.chino.k12.ca.us::bdab15c6-d4e7-41ec-b45c-62f34ab46884" providerId="AD" clId="Web-{132DEE6D-FACA-C6F4-501C-1ECDB0054FB3}" dt="2023-01-20T18:24:49.082" v="96"/>
        <pc:sldMkLst>
          <pc:docMk/>
          <pc:sldMk cId="2136080565" sldId="265"/>
        </pc:sldMkLst>
      </pc:sldChg>
      <pc:sldChg chg="new del">
        <pc:chgData name="Victoria Arca" userId="S::varca@stu.chino.k12.ca.us::bdab15c6-d4e7-41ec-b45c-62f34ab46884" providerId="AD" clId="Web-{132DEE6D-FACA-C6F4-501C-1ECDB0054FB3}" dt="2023-01-20T18:47:03.936" v="288"/>
        <pc:sldMkLst>
          <pc:docMk/>
          <pc:sldMk cId="4277662773" sldId="265"/>
        </pc:sldMkLst>
      </pc:sldChg>
      <pc:sldChg chg="addSp delSp modSp new del mod modTransition setBg addAnim modAnim">
        <pc:chgData name="Victoria Arca" userId="S::varca@stu.chino.k12.ca.us::bdab15c6-d4e7-41ec-b45c-62f34ab46884" providerId="AD" clId="Web-{132DEE6D-FACA-C6F4-501C-1ECDB0054FB3}" dt="2023-01-20T18:56:15.614" v="404"/>
        <pc:sldMkLst>
          <pc:docMk/>
          <pc:sldMk cId="2048291374" sldId="266"/>
        </pc:sldMkLst>
        <pc:spChg chg="add mod ord">
          <ac:chgData name="Victoria Arca" userId="S::varca@stu.chino.k12.ca.us::bdab15c6-d4e7-41ec-b45c-62f34ab46884" providerId="AD" clId="Web-{132DEE6D-FACA-C6F4-501C-1ECDB0054FB3}" dt="2023-01-20T18:45:46.181" v="286"/>
          <ac:spMkLst>
            <pc:docMk/>
            <pc:sldMk cId="2048291374" sldId="266"/>
            <ac:spMk id="3" creationId="{2B424094-69EC-F5A5-B943-C4AA27862808}"/>
          </ac:spMkLst>
        </pc:spChg>
        <pc:spChg chg="add mod">
          <ac:chgData name="Victoria Arca" userId="S::varca@stu.chino.k12.ca.us::bdab15c6-d4e7-41ec-b45c-62f34ab46884" providerId="AD" clId="Web-{132DEE6D-FACA-C6F4-501C-1ECDB0054FB3}" dt="2023-01-20T18:45:46.181" v="286"/>
          <ac:spMkLst>
            <pc:docMk/>
            <pc:sldMk cId="2048291374" sldId="266"/>
            <ac:spMk id="6" creationId="{B5295536-1D43-998D-44B2-B479C1C19CAC}"/>
          </ac:spMkLst>
        </pc:spChg>
        <pc:spChg chg="add mod">
          <ac:chgData name="Victoria Arca" userId="S::varca@stu.chino.k12.ca.us::bdab15c6-d4e7-41ec-b45c-62f34ab46884" providerId="AD" clId="Web-{132DEE6D-FACA-C6F4-501C-1ECDB0054FB3}" dt="2023-01-20T18:45:46.181" v="286"/>
          <ac:spMkLst>
            <pc:docMk/>
            <pc:sldMk cId="2048291374" sldId="266"/>
            <ac:spMk id="9" creationId="{D2EAA335-B52B-879A-079C-F028BF6ADBCA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50:12.824" v="307"/>
          <ac:spMkLst>
            <pc:docMk/>
            <pc:sldMk cId="2048291374" sldId="266"/>
            <ac:spMk id="11" creationId="{A84C80B0-19D6-D9FC-0D08-6DAA3B9D2EB7}"/>
          </ac:spMkLst>
        </pc:spChg>
        <pc:spChg chg="add del">
          <ac:chgData name="Victoria Arca" userId="S::varca@stu.chino.k12.ca.us::bdab15c6-d4e7-41ec-b45c-62f34ab46884" providerId="AD" clId="Web-{132DEE6D-FACA-C6F4-501C-1ECDB0054FB3}" dt="2023-01-20T18:50:26.590" v="309"/>
          <ac:spMkLst>
            <pc:docMk/>
            <pc:sldMk cId="2048291374" sldId="266"/>
            <ac:spMk id="12" creationId="{67B25FEC-794A-A3FF-B490-32C8DAFB5F28}"/>
          </ac:spMkLst>
        </pc:spChg>
        <pc:spChg chg="add mod">
          <ac:chgData name="Victoria Arca" userId="S::varca@stu.chino.k12.ca.us::bdab15c6-d4e7-41ec-b45c-62f34ab46884" providerId="AD" clId="Web-{132DEE6D-FACA-C6F4-501C-1ECDB0054FB3}" dt="2023-01-20T18:51:42.533" v="345" actId="20577"/>
          <ac:spMkLst>
            <pc:docMk/>
            <pc:sldMk cId="2048291374" sldId="266"/>
            <ac:spMk id="13" creationId="{254F850D-BD28-1621-6445-CDD7FAF1AAEC}"/>
          </ac:spMkLst>
        </pc:spChg>
        <pc:picChg chg="add mod">
          <ac:chgData name="Victoria Arca" userId="S::varca@stu.chino.k12.ca.us::bdab15c6-d4e7-41ec-b45c-62f34ab46884" providerId="AD" clId="Web-{132DEE6D-FACA-C6F4-501C-1ECDB0054FB3}" dt="2023-01-20T18:45:46.181" v="286"/>
          <ac:picMkLst>
            <pc:docMk/>
            <pc:sldMk cId="2048291374" sldId="266"/>
            <ac:picMk id="2" creationId="{7E19F147-733B-6C83-FB35-DCBB280901F3}"/>
          </ac:picMkLst>
        </pc:picChg>
        <pc:picChg chg="add mod">
          <ac:chgData name="Victoria Arca" userId="S::varca@stu.chino.k12.ca.us::bdab15c6-d4e7-41ec-b45c-62f34ab46884" providerId="AD" clId="Web-{132DEE6D-FACA-C6F4-501C-1ECDB0054FB3}" dt="2023-01-20T18:45:46.181" v="286"/>
          <ac:picMkLst>
            <pc:docMk/>
            <pc:sldMk cId="2048291374" sldId="266"/>
            <ac:picMk id="5" creationId="{1881411D-A8A9-79B6-59DD-9D4447C1A24F}"/>
          </ac:picMkLst>
        </pc:picChg>
        <pc:picChg chg="add mod ord">
          <ac:chgData name="Victoria Arca" userId="S::varca@stu.chino.k12.ca.us::bdab15c6-d4e7-41ec-b45c-62f34ab46884" providerId="AD" clId="Web-{132DEE6D-FACA-C6F4-501C-1ECDB0054FB3}" dt="2023-01-20T18:45:46.181" v="286"/>
          <ac:picMkLst>
            <pc:docMk/>
            <pc:sldMk cId="2048291374" sldId="266"/>
            <ac:picMk id="8" creationId="{61394F5C-D404-C37D-34AC-CBCA56D8D444}"/>
          </ac:picMkLst>
        </pc:picChg>
      </pc:sldChg>
      <pc:sldChg chg="addSp modSp new mod modTransition setBg addAnim modAnim">
        <pc:chgData name="Victoria Arca" userId="S::varca@stu.chino.k12.ca.us::bdab15c6-d4e7-41ec-b45c-62f34ab46884" providerId="AD" clId="Web-{132DEE6D-FACA-C6F4-501C-1ECDB0054FB3}" dt="2023-01-20T19:01:26.822" v="442"/>
        <pc:sldMkLst>
          <pc:docMk/>
          <pc:sldMk cId="3129982730" sldId="267"/>
        </pc:sldMkLst>
        <pc:spChg chg="add mod">
          <ac:chgData name="Victoria Arca" userId="S::varca@stu.chino.k12.ca.us::bdab15c6-d4e7-41ec-b45c-62f34ab46884" providerId="AD" clId="Web-{132DEE6D-FACA-C6F4-501C-1ECDB0054FB3}" dt="2023-01-20T18:49:42.150" v="306"/>
          <ac:spMkLst>
            <pc:docMk/>
            <pc:sldMk cId="3129982730" sldId="267"/>
            <ac:spMk id="3" creationId="{B42ABF0F-9E6E-718B-926B-07C884326A0B}"/>
          </ac:spMkLst>
        </pc:spChg>
        <pc:spChg chg="add mod">
          <ac:chgData name="Victoria Arca" userId="S::varca@stu.chino.k12.ca.us::bdab15c6-d4e7-41ec-b45c-62f34ab46884" providerId="AD" clId="Web-{132DEE6D-FACA-C6F4-501C-1ECDB0054FB3}" dt="2023-01-20T18:49:42.150" v="306"/>
          <ac:spMkLst>
            <pc:docMk/>
            <pc:sldMk cId="3129982730" sldId="267"/>
            <ac:spMk id="6" creationId="{D2E89CE7-876A-DC68-70AF-6D098A253E48}"/>
          </ac:spMkLst>
        </pc:spChg>
        <pc:spChg chg="add mod">
          <ac:chgData name="Victoria Arca" userId="S::varca@stu.chino.k12.ca.us::bdab15c6-d4e7-41ec-b45c-62f34ab46884" providerId="AD" clId="Web-{132DEE6D-FACA-C6F4-501C-1ECDB0054FB3}" dt="2023-01-20T18:52:30.005" v="366" actId="14100"/>
          <ac:spMkLst>
            <pc:docMk/>
            <pc:sldMk cId="3129982730" sldId="267"/>
            <ac:spMk id="8" creationId="{F6BB1AF0-F56C-BB49-46BB-DA166748D40B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49:42.150" v="306"/>
          <ac:spMkLst>
            <pc:docMk/>
            <pc:sldMk cId="3129982730" sldId="267"/>
            <ac:spMk id="11" creationId="{854ECEBE-9353-406C-9313-02A517A310EF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49:42.150" v="306"/>
          <ac:spMkLst>
            <pc:docMk/>
            <pc:sldMk cId="3129982730" sldId="267"/>
            <ac:spMk id="13" creationId="{86806086-A782-4311-A63B-1A68574D8067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49:42.150" v="306"/>
          <ac:spMkLst>
            <pc:docMk/>
            <pc:sldMk cId="3129982730" sldId="267"/>
            <ac:spMk id="15" creationId="{CE71458B-DF80-43DF-9693-2EC3878ACAB5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49:42.150" v="306"/>
          <ac:spMkLst>
            <pc:docMk/>
            <pc:sldMk cId="3129982730" sldId="267"/>
            <ac:spMk id="17" creationId="{DE1994AC-22D1-4B48-9EDA-BE373E704567}"/>
          </ac:spMkLst>
        </pc:spChg>
        <pc:spChg chg="add">
          <ac:chgData name="Victoria Arca" userId="S::varca@stu.chino.k12.ca.us::bdab15c6-d4e7-41ec-b45c-62f34ab46884" providerId="AD" clId="Web-{132DEE6D-FACA-C6F4-501C-1ECDB0054FB3}" dt="2023-01-20T18:49:42.150" v="306"/>
          <ac:spMkLst>
            <pc:docMk/>
            <pc:sldMk cId="3129982730" sldId="267"/>
            <ac:spMk id="19" creationId="{22220111-5018-4EB7-A38B-79BD37F7C095}"/>
          </ac:spMkLst>
        </pc:spChg>
        <pc:picChg chg="add mod">
          <ac:chgData name="Victoria Arca" userId="S::varca@stu.chino.k12.ca.us::bdab15c6-d4e7-41ec-b45c-62f34ab46884" providerId="AD" clId="Web-{132DEE6D-FACA-C6F4-501C-1ECDB0054FB3}" dt="2023-01-20T18:49:42.150" v="306"/>
          <ac:picMkLst>
            <pc:docMk/>
            <pc:sldMk cId="3129982730" sldId="267"/>
            <ac:picMk id="2" creationId="{9230BB49-E5F8-FAA6-7620-98DDC8489D34}"/>
          </ac:picMkLst>
        </pc:picChg>
        <pc:picChg chg="add mod ord">
          <ac:chgData name="Victoria Arca" userId="S::varca@stu.chino.k12.ca.us::bdab15c6-d4e7-41ec-b45c-62f34ab46884" providerId="AD" clId="Web-{132DEE6D-FACA-C6F4-501C-1ECDB0054FB3}" dt="2023-01-20T19:01:22.072" v="440" actId="1076"/>
          <ac:picMkLst>
            <pc:docMk/>
            <pc:sldMk cId="3129982730" sldId="267"/>
            <ac:picMk id="5" creationId="{8DEF87EF-45F6-BF43-A1AB-BD9A9CEF2B0F}"/>
          </ac:picMkLst>
        </pc:picChg>
      </pc:sldChg>
      <pc:sldChg chg="addSp modSp new mod setBg addAnim modAnim">
        <pc:chgData name="Victoria Arca" userId="S::varca@stu.chino.k12.ca.us::bdab15c6-d4e7-41ec-b45c-62f34ab46884" providerId="AD" clId="Web-{132DEE6D-FACA-C6F4-501C-1ECDB0054FB3}" dt="2023-01-20T19:02:28.982" v="456"/>
        <pc:sldMkLst>
          <pc:docMk/>
          <pc:sldMk cId="1090202738" sldId="268"/>
        </pc:sldMkLst>
        <pc:spChg chg="add mod">
          <ac:chgData name="Victoria Arca" userId="S::varca@stu.chino.k12.ca.us::bdab15c6-d4e7-41ec-b45c-62f34ab46884" providerId="AD" clId="Web-{132DEE6D-FACA-C6F4-501C-1ECDB0054FB3}" dt="2023-01-20T18:57:18.040" v="418"/>
          <ac:spMkLst>
            <pc:docMk/>
            <pc:sldMk cId="1090202738" sldId="268"/>
            <ac:spMk id="3" creationId="{5ABAB52A-A86B-461D-83D9-2D68214893C1}"/>
          </ac:spMkLst>
        </pc:spChg>
        <pc:spChg chg="add mod">
          <ac:chgData name="Victoria Arca" userId="S::varca@stu.chino.k12.ca.us::bdab15c6-d4e7-41ec-b45c-62f34ab46884" providerId="AD" clId="Web-{132DEE6D-FACA-C6F4-501C-1ECDB0054FB3}" dt="2023-01-20T18:57:18.040" v="418"/>
          <ac:spMkLst>
            <pc:docMk/>
            <pc:sldMk cId="1090202738" sldId="268"/>
            <ac:spMk id="6" creationId="{0BEC67BB-ACA2-A94A-1D1D-9B1EE5A120AF}"/>
          </ac:spMkLst>
        </pc:spChg>
        <pc:spChg chg="add mod">
          <ac:chgData name="Victoria Arca" userId="S::varca@stu.chino.k12.ca.us::bdab15c6-d4e7-41ec-b45c-62f34ab46884" providerId="AD" clId="Web-{132DEE6D-FACA-C6F4-501C-1ECDB0054FB3}" dt="2023-01-20T18:57:18.040" v="418"/>
          <ac:spMkLst>
            <pc:docMk/>
            <pc:sldMk cId="1090202738" sldId="268"/>
            <ac:spMk id="9" creationId="{EE2A353E-F972-D25B-E9DD-DB5158870D80}"/>
          </ac:spMkLst>
        </pc:spChg>
        <pc:spChg chg="add mod">
          <ac:chgData name="Victoria Arca" userId="S::varca@stu.chino.k12.ca.us::bdab15c6-d4e7-41ec-b45c-62f34ab46884" providerId="AD" clId="Web-{132DEE6D-FACA-C6F4-501C-1ECDB0054FB3}" dt="2023-01-20T19:01:59.559" v="448" actId="1076"/>
          <ac:spMkLst>
            <pc:docMk/>
            <pc:sldMk cId="1090202738" sldId="268"/>
            <ac:spMk id="11" creationId="{27DEAF25-93F9-0EE5-D063-89E1CFC6F461}"/>
          </ac:spMkLst>
        </pc:spChg>
        <pc:picChg chg="add mod">
          <ac:chgData name="Victoria Arca" userId="S::varca@stu.chino.k12.ca.us::bdab15c6-d4e7-41ec-b45c-62f34ab46884" providerId="AD" clId="Web-{132DEE6D-FACA-C6F4-501C-1ECDB0054FB3}" dt="2023-01-20T18:57:18.040" v="418"/>
          <ac:picMkLst>
            <pc:docMk/>
            <pc:sldMk cId="1090202738" sldId="268"/>
            <ac:picMk id="2" creationId="{E34ACEB7-6366-5DC9-3D58-BD26726239DD}"/>
          </ac:picMkLst>
        </pc:picChg>
        <pc:picChg chg="add mod ord">
          <ac:chgData name="Victoria Arca" userId="S::varca@stu.chino.k12.ca.us::bdab15c6-d4e7-41ec-b45c-62f34ab46884" providerId="AD" clId="Web-{132DEE6D-FACA-C6F4-501C-1ECDB0054FB3}" dt="2023-01-20T18:57:18.040" v="418"/>
          <ac:picMkLst>
            <pc:docMk/>
            <pc:sldMk cId="1090202738" sldId="268"/>
            <ac:picMk id="5" creationId="{EBC762EB-87B3-B155-CB22-3D62F6137423}"/>
          </ac:picMkLst>
        </pc:picChg>
        <pc:picChg chg="add mod ord">
          <ac:chgData name="Victoria Arca" userId="S::varca@stu.chino.k12.ca.us::bdab15c6-d4e7-41ec-b45c-62f34ab46884" providerId="AD" clId="Web-{132DEE6D-FACA-C6F4-501C-1ECDB0054FB3}" dt="2023-01-20T18:57:18.040" v="418"/>
          <ac:picMkLst>
            <pc:docMk/>
            <pc:sldMk cId="1090202738" sldId="268"/>
            <ac:picMk id="8" creationId="{470087AB-2113-F8BE-8E82-9CC32F1BEAB4}"/>
          </ac:picMkLst>
        </pc:picChg>
      </pc:sldChg>
    </pc:docChg>
  </pc:docChgLst>
  <pc:docChgLst>
    <pc:chgData name="Victoria Arca" userId="S::varca@stu.chino.k12.ca.us::bdab15c6-d4e7-41ec-b45c-62f34ab46884" providerId="AD" clId="Web-{38C9765C-027B-43FE-A6D6-285236471853}"/>
    <pc:docChg chg="modSld sldOrd">
      <pc:chgData name="Victoria Arca" userId="S::varca@stu.chino.k12.ca.us::bdab15c6-d4e7-41ec-b45c-62f34ab46884" providerId="AD" clId="Web-{38C9765C-027B-43FE-A6D6-285236471853}" dt="2023-01-19T03:12:28.871" v="77"/>
      <pc:docMkLst>
        <pc:docMk/>
      </pc:docMkLst>
      <pc:sldChg chg="modSp modTransition addAnim modAnim">
        <pc:chgData name="Victoria Arca" userId="S::varca@stu.chino.k12.ca.us::bdab15c6-d4e7-41ec-b45c-62f34ab46884" providerId="AD" clId="Web-{38C9765C-027B-43FE-A6D6-285236471853}" dt="2023-01-19T03:11:17.805" v="69"/>
        <pc:sldMkLst>
          <pc:docMk/>
          <pc:sldMk cId="109857222" sldId="256"/>
        </pc:sldMkLst>
        <pc:picChg chg="mod">
          <ac:chgData name="Victoria Arca" userId="S::varca@stu.chino.k12.ca.us::bdab15c6-d4e7-41ec-b45c-62f34ab46884" providerId="AD" clId="Web-{38C9765C-027B-43FE-A6D6-285236471853}" dt="2023-01-19T03:09:25.720" v="64" actId="1076"/>
          <ac:picMkLst>
            <pc:docMk/>
            <pc:sldMk cId="109857222" sldId="256"/>
            <ac:picMk id="4" creationId="{19C74399-A072-4C56-A2E5-5E2B6D06949A}"/>
          </ac:picMkLst>
        </pc:picChg>
      </pc:sldChg>
      <pc:sldChg chg="modTransition addAnim modAnim">
        <pc:chgData name="Victoria Arca" userId="S::varca@stu.chino.k12.ca.us::bdab15c6-d4e7-41ec-b45c-62f34ab46884" providerId="AD" clId="Web-{38C9765C-027B-43FE-A6D6-285236471853}" dt="2023-01-19T03:12:07.276" v="73"/>
        <pc:sldMkLst>
          <pc:docMk/>
          <pc:sldMk cId="128215032" sldId="257"/>
        </pc:sldMkLst>
      </pc:sldChg>
      <pc:sldChg chg="modSp ord modTransition addAnim modAnim">
        <pc:chgData name="Victoria Arca" userId="S::varca@stu.chino.k12.ca.us::bdab15c6-d4e7-41ec-b45c-62f34ab46884" providerId="AD" clId="Web-{38C9765C-027B-43FE-A6D6-285236471853}" dt="2023-01-19T03:11:35.431" v="71"/>
        <pc:sldMkLst>
          <pc:docMk/>
          <pc:sldMk cId="542420770" sldId="258"/>
        </pc:sldMkLst>
        <pc:spChg chg="mod">
          <ac:chgData name="Victoria Arca" userId="S::varca@stu.chino.k12.ca.us::bdab15c6-d4e7-41ec-b45c-62f34ab46884" providerId="AD" clId="Web-{38C9765C-027B-43FE-A6D6-285236471853}" dt="2023-01-19T03:07:56.731" v="57" actId="20577"/>
          <ac:spMkLst>
            <pc:docMk/>
            <pc:sldMk cId="542420770" sldId="258"/>
            <ac:spMk id="3" creationId="{3FADADB3-CF76-EEBB-CC31-DC1B9D56C297}"/>
          </ac:spMkLst>
        </pc:spChg>
      </pc:sldChg>
      <pc:sldChg chg="modTransition addAnim modAnim">
        <pc:chgData name="Victoria Arca" userId="S::varca@stu.chino.k12.ca.us::bdab15c6-d4e7-41ec-b45c-62f34ab46884" providerId="AD" clId="Web-{38C9765C-027B-43FE-A6D6-285236471853}" dt="2023-01-19T03:12:14.667" v="75"/>
        <pc:sldMkLst>
          <pc:docMk/>
          <pc:sldMk cId="62429933" sldId="259"/>
        </pc:sldMkLst>
      </pc:sldChg>
      <pc:sldChg chg="modSp modTransition addAnim modAnim">
        <pc:chgData name="Victoria Arca" userId="S::varca@stu.chino.k12.ca.us::bdab15c6-d4e7-41ec-b45c-62f34ab46884" providerId="AD" clId="Web-{38C9765C-027B-43FE-A6D6-285236471853}" dt="2023-01-19T03:12:28.871" v="77"/>
        <pc:sldMkLst>
          <pc:docMk/>
          <pc:sldMk cId="628620227" sldId="260"/>
        </pc:sldMkLst>
        <pc:spChg chg="mod">
          <ac:chgData name="Victoria Arca" userId="S::varca@stu.chino.k12.ca.us::bdab15c6-d4e7-41ec-b45c-62f34ab46884" providerId="AD" clId="Web-{38C9765C-027B-43FE-A6D6-285236471853}" dt="2023-01-19T03:05:23.753" v="40" actId="20577"/>
          <ac:spMkLst>
            <pc:docMk/>
            <pc:sldMk cId="628620227" sldId="260"/>
            <ac:spMk id="3" creationId="{203CBFF6-2ADB-6524-4510-137AAAEAA842}"/>
          </ac:spMkLst>
        </pc:spChg>
      </pc:sldChg>
      <pc:sldChg chg="modTransition">
        <pc:chgData name="Victoria Arca" userId="S::varca@stu.chino.k12.ca.us::bdab15c6-d4e7-41ec-b45c-62f34ab46884" providerId="AD" clId="Web-{38C9765C-027B-43FE-A6D6-285236471853}" dt="2023-01-19T03:10:14.879" v="65"/>
        <pc:sldMkLst>
          <pc:docMk/>
          <pc:sldMk cId="3127866986" sldId="261"/>
        </pc:sldMkLst>
      </pc:sldChg>
    </pc:docChg>
  </pc:docChgLst>
  <pc:docChgLst>
    <pc:chgData clId="Web-{40CB6BB4-3B94-4E81-A877-B6E9A516848B}"/>
    <pc:docChg chg="addSld">
      <pc:chgData name="" userId="" providerId="" clId="Web-{40CB6BB4-3B94-4E81-A877-B6E9A516848B}" dt="2023-01-17T17:47:20.045" v="1"/>
      <pc:docMkLst>
        <pc:docMk/>
      </pc:docMkLst>
      <pc:sldChg chg="new">
        <pc:chgData name="" userId="" providerId="" clId="Web-{40CB6BB4-3B94-4E81-A877-B6E9A516848B}" dt="2023-01-17T17:47:15.279" v="0"/>
        <pc:sldMkLst>
          <pc:docMk/>
          <pc:sldMk cId="128215032" sldId="257"/>
        </pc:sldMkLst>
      </pc:sldChg>
      <pc:sldChg chg="new">
        <pc:chgData name="" userId="" providerId="" clId="Web-{40CB6BB4-3B94-4E81-A877-B6E9A516848B}" dt="2023-01-17T17:47:20.045" v="1"/>
        <pc:sldMkLst>
          <pc:docMk/>
          <pc:sldMk cId="542420770" sldId="258"/>
        </pc:sldMkLst>
      </pc:sldChg>
    </pc:docChg>
  </pc:docChgLst>
  <pc:docChgLst>
    <pc:chgData name="Victoria Arca" userId="S::varca@stu.chino.k12.ca.us::bdab15c6-d4e7-41ec-b45c-62f34ab46884" providerId="AD" clId="Web-{37C9CA54-2372-6C67-D1F7-9417E292D05F}"/>
    <pc:docChg chg="modSld">
      <pc:chgData name="Victoria Arca" userId="S::varca@stu.chino.k12.ca.us::bdab15c6-d4e7-41ec-b45c-62f34ab46884" providerId="AD" clId="Web-{37C9CA54-2372-6C67-D1F7-9417E292D05F}" dt="2023-01-20T19:17:04.284" v="7"/>
      <pc:docMkLst>
        <pc:docMk/>
      </pc:docMkLst>
      <pc:sldChg chg="modSp">
        <pc:chgData name="Victoria Arca" userId="S::varca@stu.chino.k12.ca.us::bdab15c6-d4e7-41ec-b45c-62f34ab46884" providerId="AD" clId="Web-{37C9CA54-2372-6C67-D1F7-9417E292D05F}" dt="2023-01-20T19:12:46.432" v="5" actId="1076"/>
        <pc:sldMkLst>
          <pc:docMk/>
          <pc:sldMk cId="62429933" sldId="259"/>
        </pc:sldMkLst>
        <pc:spChg chg="mod">
          <ac:chgData name="Victoria Arca" userId="S::varca@stu.chino.k12.ca.us::bdab15c6-d4e7-41ec-b45c-62f34ab46884" providerId="AD" clId="Web-{37C9CA54-2372-6C67-D1F7-9417E292D05F}" dt="2023-01-20T19:12:41.979" v="4" actId="20577"/>
          <ac:spMkLst>
            <pc:docMk/>
            <pc:sldMk cId="62429933" sldId="259"/>
            <ac:spMk id="3" creationId="{22E62C45-24E5-7082-1B54-D72659C78755}"/>
          </ac:spMkLst>
        </pc:spChg>
        <pc:picChg chg="mod">
          <ac:chgData name="Victoria Arca" userId="S::varca@stu.chino.k12.ca.us::bdab15c6-d4e7-41ec-b45c-62f34ab46884" providerId="AD" clId="Web-{37C9CA54-2372-6C67-D1F7-9417E292D05F}" dt="2023-01-20T19:12:46.432" v="5" actId="1076"/>
          <ac:picMkLst>
            <pc:docMk/>
            <pc:sldMk cId="62429933" sldId="259"/>
            <ac:picMk id="7" creationId="{B85EBF8D-1B38-1A96-9D00-0C0D2CE67AD3}"/>
          </ac:picMkLst>
        </pc:picChg>
      </pc:sldChg>
      <pc:sldChg chg="modAnim">
        <pc:chgData name="Victoria Arca" userId="S::varca@stu.chino.k12.ca.us::bdab15c6-d4e7-41ec-b45c-62f34ab46884" providerId="AD" clId="Web-{37C9CA54-2372-6C67-D1F7-9417E292D05F}" dt="2023-01-20T19:17:04.284" v="7"/>
        <pc:sldMkLst>
          <pc:docMk/>
          <pc:sldMk cId="628620227" sldId="260"/>
        </pc:sldMkLst>
      </pc:sldChg>
    </pc:docChg>
  </pc:docChgLst>
  <pc:docChgLst>
    <pc:chgData name="Victoria Arca" userId="S::varca@stu.chino.k12.ca.us::bdab15c6-d4e7-41ec-b45c-62f34ab46884" providerId="AD" clId="Web-{576A9940-66DD-CDFA-4BFF-D696F830251D}"/>
    <pc:docChg chg="modSld">
      <pc:chgData name="Victoria Arca" userId="S::varca@stu.chino.k12.ca.us::bdab15c6-d4e7-41ec-b45c-62f34ab46884" providerId="AD" clId="Web-{576A9940-66DD-CDFA-4BFF-D696F830251D}" dt="2023-01-24T19:29:58.870" v="6"/>
      <pc:docMkLst>
        <pc:docMk/>
      </pc:docMkLst>
      <pc:sldChg chg="addSp delSp modSp">
        <pc:chgData name="Victoria Arca" userId="S::varca@stu.chino.k12.ca.us::bdab15c6-d4e7-41ec-b45c-62f34ab46884" providerId="AD" clId="Web-{576A9940-66DD-CDFA-4BFF-D696F830251D}" dt="2023-01-24T19:29:58.870" v="6"/>
        <pc:sldMkLst>
          <pc:docMk/>
          <pc:sldMk cId="542420770" sldId="258"/>
        </pc:sldMkLst>
        <pc:picChg chg="add del mod">
          <ac:chgData name="Victoria Arca" userId="S::varca@stu.chino.k12.ca.us::bdab15c6-d4e7-41ec-b45c-62f34ab46884" providerId="AD" clId="Web-{576A9940-66DD-CDFA-4BFF-D696F830251D}" dt="2023-01-24T19:29:58.870" v="6"/>
          <ac:picMkLst>
            <pc:docMk/>
            <pc:sldMk cId="542420770" sldId="258"/>
            <ac:picMk id="7" creationId="{548643FA-56E4-716A-1E1E-3ECBF9DA30C2}"/>
          </ac:picMkLst>
        </pc:picChg>
      </pc:sldChg>
    </pc:docChg>
  </pc:docChgLst>
  <pc:docChgLst>
    <pc:chgData name="Victoria Arca" userId="S::varca@stu.chino.k12.ca.us::bdab15c6-d4e7-41ec-b45c-62f34ab46884" providerId="AD" clId="Web-{116C055D-C88C-D982-729D-5C970C2705E9}"/>
    <pc:docChg chg="modSld">
      <pc:chgData name="Victoria Arca" userId="S::varca@stu.chino.k12.ca.us::bdab15c6-d4e7-41ec-b45c-62f34ab46884" providerId="AD" clId="Web-{116C055D-C88C-D982-729D-5C970C2705E9}" dt="2023-01-19T18:27:23.588" v="82" actId="20577"/>
      <pc:docMkLst>
        <pc:docMk/>
      </pc:docMkLst>
      <pc:sldChg chg="addSp delSp modSp">
        <pc:chgData name="Victoria Arca" userId="S::varca@stu.chino.k12.ca.us::bdab15c6-d4e7-41ec-b45c-62f34ab46884" providerId="AD" clId="Web-{116C055D-C88C-D982-729D-5C970C2705E9}" dt="2023-01-19T18:24:43.379" v="67" actId="14100"/>
        <pc:sldMkLst>
          <pc:docMk/>
          <pc:sldMk cId="109857222" sldId="256"/>
        </pc:sldMkLst>
        <pc:spChg chg="add del mod">
          <ac:chgData name="Victoria Arca" userId="S::varca@stu.chino.k12.ca.us::bdab15c6-d4e7-41ec-b45c-62f34ab46884" providerId="AD" clId="Web-{116C055D-C88C-D982-729D-5C970C2705E9}" dt="2023-01-19T18:23:33.251" v="25"/>
          <ac:spMkLst>
            <pc:docMk/>
            <pc:sldMk cId="109857222" sldId="256"/>
            <ac:spMk id="4" creationId="{CF536090-38A6-25D6-3E4C-E1FB5BDF0D1C}"/>
          </ac:spMkLst>
        </pc:spChg>
        <pc:spChg chg="add mod">
          <ac:chgData name="Victoria Arca" userId="S::varca@stu.chino.k12.ca.us::bdab15c6-d4e7-41ec-b45c-62f34ab46884" providerId="AD" clId="Web-{116C055D-C88C-D982-729D-5C970C2705E9}" dt="2023-01-19T18:24:43.379" v="67" actId="14100"/>
          <ac:spMkLst>
            <pc:docMk/>
            <pc:sldMk cId="109857222" sldId="256"/>
            <ac:spMk id="5" creationId="{7CBDC59B-CFE5-7BDC-EE97-E8587FAD5D04}"/>
          </ac:spMkLst>
        </pc:spChg>
        <pc:picChg chg="mod">
          <ac:chgData name="Victoria Arca" userId="S::varca@stu.chino.k12.ca.us::bdab15c6-d4e7-41ec-b45c-62f34ab46884" providerId="AD" clId="Web-{116C055D-C88C-D982-729D-5C970C2705E9}" dt="2023-01-19T18:20:43.432" v="0" actId="1076"/>
          <ac:picMkLst>
            <pc:docMk/>
            <pc:sldMk cId="109857222" sldId="256"/>
            <ac:picMk id="14" creationId="{6BE47084-A734-85DF-6387-E3E0272B74CF}"/>
          </ac:picMkLst>
        </pc:picChg>
      </pc:sldChg>
      <pc:sldChg chg="modSp">
        <pc:chgData name="Victoria Arca" userId="S::varca@stu.chino.k12.ca.us::bdab15c6-d4e7-41ec-b45c-62f34ab46884" providerId="AD" clId="Web-{116C055D-C88C-D982-729D-5C970C2705E9}" dt="2023-01-19T18:26:56.306" v="76" actId="20577"/>
        <pc:sldMkLst>
          <pc:docMk/>
          <pc:sldMk cId="542420770" sldId="258"/>
        </pc:sldMkLst>
        <pc:spChg chg="mod">
          <ac:chgData name="Victoria Arca" userId="S::varca@stu.chino.k12.ca.us::bdab15c6-d4e7-41ec-b45c-62f34ab46884" providerId="AD" clId="Web-{116C055D-C88C-D982-729D-5C970C2705E9}" dt="2023-01-19T18:26:56.306" v="76" actId="20577"/>
          <ac:spMkLst>
            <pc:docMk/>
            <pc:sldMk cId="542420770" sldId="258"/>
            <ac:spMk id="2" creationId="{B23F0ACB-F275-28D7-153F-0D16D7394514}"/>
          </ac:spMkLst>
        </pc:spChg>
        <pc:spChg chg="mod">
          <ac:chgData name="Victoria Arca" userId="S::varca@stu.chino.k12.ca.us::bdab15c6-d4e7-41ec-b45c-62f34ab46884" providerId="AD" clId="Web-{116C055D-C88C-D982-729D-5C970C2705E9}" dt="2023-01-19T18:26:51.790" v="74" actId="20577"/>
          <ac:spMkLst>
            <pc:docMk/>
            <pc:sldMk cId="542420770" sldId="258"/>
            <ac:spMk id="3" creationId="{3FADADB3-CF76-EEBB-CC31-DC1B9D56C297}"/>
          </ac:spMkLst>
        </pc:spChg>
      </pc:sldChg>
      <pc:sldChg chg="modSp">
        <pc:chgData name="Victoria Arca" userId="S::varca@stu.chino.k12.ca.us::bdab15c6-d4e7-41ec-b45c-62f34ab46884" providerId="AD" clId="Web-{116C055D-C88C-D982-729D-5C970C2705E9}" dt="2023-01-19T18:27:23.588" v="82" actId="20577"/>
        <pc:sldMkLst>
          <pc:docMk/>
          <pc:sldMk cId="62429933" sldId="259"/>
        </pc:sldMkLst>
        <pc:spChg chg="mod">
          <ac:chgData name="Victoria Arca" userId="S::varca@stu.chino.k12.ca.us::bdab15c6-d4e7-41ec-b45c-62f34ab46884" providerId="AD" clId="Web-{116C055D-C88C-D982-729D-5C970C2705E9}" dt="2023-01-19T18:27:06.713" v="77" actId="20577"/>
          <ac:spMkLst>
            <pc:docMk/>
            <pc:sldMk cId="62429933" sldId="259"/>
            <ac:spMk id="2" creationId="{FA8B6110-42B0-6C4D-CC66-7F64E5DF79F5}"/>
          </ac:spMkLst>
        </pc:spChg>
        <pc:spChg chg="mod">
          <ac:chgData name="Victoria Arca" userId="S::varca@stu.chino.k12.ca.us::bdab15c6-d4e7-41ec-b45c-62f34ab46884" providerId="AD" clId="Web-{116C055D-C88C-D982-729D-5C970C2705E9}" dt="2023-01-19T18:27:23.588" v="82" actId="20577"/>
          <ac:spMkLst>
            <pc:docMk/>
            <pc:sldMk cId="62429933" sldId="259"/>
            <ac:spMk id="3" creationId="{22E62C45-24E5-7082-1B54-D72659C78755}"/>
          </ac:spMkLst>
        </pc:spChg>
      </pc:sldChg>
    </pc:docChg>
  </pc:docChgLst>
  <pc:docChgLst>
    <pc:chgData name="Victoria Arca" userId="S::varca@stu.chino.k12.ca.us::bdab15c6-d4e7-41ec-b45c-62f34ab46884" providerId="AD" clId="Web-{A2376A2A-84DB-54C7-2EDE-0843007CB18A}"/>
    <pc:docChg chg="modSld">
      <pc:chgData name="Victoria Arca" userId="S::varca@stu.chino.k12.ca.us::bdab15c6-d4e7-41ec-b45c-62f34ab46884" providerId="AD" clId="Web-{A2376A2A-84DB-54C7-2EDE-0843007CB18A}" dt="2023-01-18T19:39:54.741" v="253"/>
      <pc:docMkLst>
        <pc:docMk/>
      </pc:docMkLst>
      <pc:sldChg chg="addSp delSp modSp mod modTransition setBg addAnim delAnim setClrOvrMap">
        <pc:chgData name="Victoria Arca" userId="S::varca@stu.chino.k12.ca.us::bdab15c6-d4e7-41ec-b45c-62f34ab46884" providerId="AD" clId="Web-{A2376A2A-84DB-54C7-2EDE-0843007CB18A}" dt="2023-01-18T19:38:05.421" v="247"/>
        <pc:sldMkLst>
          <pc:docMk/>
          <pc:sldMk cId="109857222" sldId="256"/>
        </pc:sldMkLst>
        <pc:spChg chg="mod">
          <ac:chgData name="Victoria Arca" userId="S::varca@stu.chino.k12.ca.us::bdab15c6-d4e7-41ec-b45c-62f34ab46884" providerId="AD" clId="Web-{A2376A2A-84DB-54C7-2EDE-0843007CB18A}" dt="2023-01-18T19:24:25.596" v="10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Victoria Arca" userId="S::varca@stu.chino.k12.ca.us::bdab15c6-d4e7-41ec-b45c-62f34ab46884" providerId="AD" clId="Web-{A2376A2A-84DB-54C7-2EDE-0843007CB18A}" dt="2023-01-18T19:24:17.189" v="106" actId="20577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Victoria Arca" userId="S::varca@stu.chino.k12.ca.us::bdab15c6-d4e7-41ec-b45c-62f34ab46884" providerId="AD" clId="Web-{A2376A2A-84DB-54C7-2EDE-0843007CB18A}" dt="2023-01-18T19:07:31.319" v="16"/>
          <ac:spMkLst>
            <pc:docMk/>
            <pc:sldMk cId="109857222" sldId="256"/>
            <ac:spMk id="5" creationId="{DF519B09-AF9E-7A32-B523-0664BB567DD2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07:25.584" v="13"/>
          <ac:spMkLst>
            <pc:docMk/>
            <pc:sldMk cId="109857222" sldId="256"/>
            <ac:spMk id="7" creationId="{6F40FBDA-CEB1-40F0-9AB9-BD9C402D70FE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07:31.319" v="16"/>
          <ac:spMkLst>
            <pc:docMk/>
            <pc:sldMk cId="109857222" sldId="256"/>
            <ac:spMk id="8" creationId="{C1DD1A8A-57D5-4A81-AD04-532B043C5611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07:31.319" v="16"/>
          <ac:spMkLst>
            <pc:docMk/>
            <pc:sldMk cId="109857222" sldId="256"/>
            <ac:spMk id="9" creationId="{007891EC-4501-44ED-A8C8-B11B6DB767AB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07:20.287" v="9"/>
          <ac:spMkLst>
            <pc:docMk/>
            <pc:sldMk cId="109857222" sldId="256"/>
            <ac:spMk id="10" creationId="{71B2258F-86CA-4D4D-8270-BC05FCDEBFB3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07:25.584" v="13"/>
          <ac:spMkLst>
            <pc:docMk/>
            <pc:sldMk cId="109857222" sldId="256"/>
            <ac:spMk id="12" creationId="{0344D4FE-ABEF-4230-9E4E-AD5782FC78AC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07:25.584" v="13"/>
          <ac:spMkLst>
            <pc:docMk/>
            <pc:sldMk cId="109857222" sldId="256"/>
            <ac:spMk id="14" creationId="{9325F979-D3F9-4926-81B7-7ACCB31A501B}"/>
          </ac:spMkLst>
        </pc:spChg>
        <pc:picChg chg="add mod ord">
          <ac:chgData name="Victoria Arca" userId="S::varca@stu.chino.k12.ca.us::bdab15c6-d4e7-41ec-b45c-62f34ab46884" providerId="AD" clId="Web-{A2376A2A-84DB-54C7-2EDE-0843007CB18A}" dt="2023-01-18T19:21:42.428" v="77" actId="1076"/>
          <ac:picMkLst>
            <pc:docMk/>
            <pc:sldMk cId="109857222" sldId="256"/>
            <ac:picMk id="4" creationId="{19C74399-A072-4C56-A2E5-5E2B6D06949A}"/>
          </ac:picMkLst>
        </pc:picChg>
      </pc:sldChg>
      <pc:sldChg chg="addSp delSp modSp mod modTransition setBg setClrOvrMap">
        <pc:chgData name="Victoria Arca" userId="S::varca@stu.chino.k12.ca.us::bdab15c6-d4e7-41ec-b45c-62f34ab46884" providerId="AD" clId="Web-{A2376A2A-84DB-54C7-2EDE-0843007CB18A}" dt="2023-01-18T19:38:32.657" v="249"/>
        <pc:sldMkLst>
          <pc:docMk/>
          <pc:sldMk cId="128215032" sldId="257"/>
        </pc:sldMkLst>
        <pc:spChg chg="mod">
          <ac:chgData name="Victoria Arca" userId="S::varca@stu.chino.k12.ca.us::bdab15c6-d4e7-41ec-b45c-62f34ab46884" providerId="AD" clId="Web-{A2376A2A-84DB-54C7-2EDE-0843007CB18A}" dt="2023-01-18T19:28:35.130" v="167"/>
          <ac:spMkLst>
            <pc:docMk/>
            <pc:sldMk cId="128215032" sldId="257"/>
            <ac:spMk id="2" creationId="{5C12A154-0F38-10C9-566F-4BB35FCB51C2}"/>
          </ac:spMkLst>
        </pc:spChg>
        <pc:spChg chg="mod">
          <ac:chgData name="Victoria Arca" userId="S::varca@stu.chino.k12.ca.us::bdab15c6-d4e7-41ec-b45c-62f34ab46884" providerId="AD" clId="Web-{A2376A2A-84DB-54C7-2EDE-0843007CB18A}" dt="2023-01-18T19:30:32.107" v="205" actId="20577"/>
          <ac:spMkLst>
            <pc:docMk/>
            <pc:sldMk cId="128215032" sldId="257"/>
            <ac:spMk id="3" creationId="{84536A20-15CA-CDE6-3AAD-83DC2A968F3E}"/>
          </ac:spMkLst>
        </pc:spChg>
        <pc:spChg chg="add mod">
          <ac:chgData name="Victoria Arca" userId="S::varca@stu.chino.k12.ca.us::bdab15c6-d4e7-41ec-b45c-62f34ab46884" providerId="AD" clId="Web-{A2376A2A-84DB-54C7-2EDE-0843007CB18A}" dt="2023-01-18T19:28:35.130" v="167"/>
          <ac:spMkLst>
            <pc:docMk/>
            <pc:sldMk cId="128215032" sldId="257"/>
            <ac:spMk id="5" creationId="{B8C5D6F3-9AC2-97A9-0456-DA8543E93B73}"/>
          </ac:spMkLst>
        </pc:spChg>
        <pc:spChg chg="add mod">
          <ac:chgData name="Victoria Arca" userId="S::varca@stu.chino.k12.ca.us::bdab15c6-d4e7-41ec-b45c-62f34ab46884" providerId="AD" clId="Web-{A2376A2A-84DB-54C7-2EDE-0843007CB18A}" dt="2023-01-18T19:28:35.130" v="167"/>
          <ac:spMkLst>
            <pc:docMk/>
            <pc:sldMk cId="128215032" sldId="257"/>
            <ac:spMk id="8" creationId="{29B8C813-35D5-1507-E4D6-80D998717D7C}"/>
          </ac:spMkLst>
        </pc:spChg>
        <pc:spChg chg="add mod">
          <ac:chgData name="Victoria Arca" userId="S::varca@stu.chino.k12.ca.us::bdab15c6-d4e7-41ec-b45c-62f34ab46884" providerId="AD" clId="Web-{A2376A2A-84DB-54C7-2EDE-0843007CB18A}" dt="2023-01-18T19:28:35.130" v="167"/>
          <ac:spMkLst>
            <pc:docMk/>
            <pc:sldMk cId="128215032" sldId="257"/>
            <ac:spMk id="14" creationId="{1B25EB66-2136-F498-DF93-8A29A0BE49C6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28:35.130" v="167"/>
          <ac:spMkLst>
            <pc:docMk/>
            <pc:sldMk cId="128215032" sldId="257"/>
            <ac:spMk id="17" creationId="{07977D39-626F-40D7-B00F-16E02602DD5A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28:35.130" v="167"/>
          <ac:spMkLst>
            <pc:docMk/>
            <pc:sldMk cId="128215032" sldId="257"/>
            <ac:spMk id="19" creationId="{B905CDE4-B751-4B3E-B625-6E59F8903414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28:35.130" v="167"/>
          <ac:spMkLst>
            <pc:docMk/>
            <pc:sldMk cId="128215032" sldId="257"/>
            <ac:spMk id="21" creationId="{08108C16-F4C0-44AA-999D-17BD39219B24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28:35.130" v="167"/>
          <ac:spMkLst>
            <pc:docMk/>
            <pc:sldMk cId="128215032" sldId="257"/>
            <ac:spMk id="23" creationId="{CDC29AC1-2821-4FCC-B597-88DAF39C36FE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28:35.130" v="167"/>
          <ac:spMkLst>
            <pc:docMk/>
            <pc:sldMk cId="128215032" sldId="257"/>
            <ac:spMk id="25" creationId="{C8F10CB3-3B5E-4C7A-98CF-B87454DDFA39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28:35.130" v="167"/>
          <ac:spMkLst>
            <pc:docMk/>
            <pc:sldMk cId="128215032" sldId="257"/>
            <ac:spMk id="30" creationId="{07977D39-626F-40D7-B00F-16E02602DD5A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28:35.130" v="167"/>
          <ac:spMkLst>
            <pc:docMk/>
            <pc:sldMk cId="128215032" sldId="257"/>
            <ac:spMk id="32" creationId="{B905CDE4-B751-4B3E-B625-6E59F8903414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28:35.130" v="167"/>
          <ac:spMkLst>
            <pc:docMk/>
            <pc:sldMk cId="128215032" sldId="257"/>
            <ac:spMk id="34" creationId="{08108C16-F4C0-44AA-999D-17BD39219B24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28:35.130" v="167"/>
          <ac:spMkLst>
            <pc:docMk/>
            <pc:sldMk cId="128215032" sldId="257"/>
            <ac:spMk id="36" creationId="{CDC29AC1-2821-4FCC-B597-88DAF39C36FE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28:35.130" v="167"/>
          <ac:spMkLst>
            <pc:docMk/>
            <pc:sldMk cId="128215032" sldId="257"/>
            <ac:spMk id="38" creationId="{0640CCAE-325C-4DD0-BB26-38BF690F3BBB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28:35.130" v="167"/>
          <ac:spMkLst>
            <pc:docMk/>
            <pc:sldMk cId="128215032" sldId="257"/>
            <ac:spMk id="40" creationId="{C8F10CB3-3B5E-4C7A-98CF-B87454DDFA39}"/>
          </ac:spMkLst>
        </pc:spChg>
        <pc:picChg chg="add mod">
          <ac:chgData name="Victoria Arca" userId="S::varca@stu.chino.k12.ca.us::bdab15c6-d4e7-41ec-b45c-62f34ab46884" providerId="AD" clId="Web-{A2376A2A-84DB-54C7-2EDE-0843007CB18A}" dt="2023-01-18T19:11:08.553" v="31"/>
          <ac:picMkLst>
            <pc:docMk/>
            <pc:sldMk cId="128215032" sldId="257"/>
            <ac:picMk id="4" creationId="{AC255871-7627-51E7-1FA6-C942544111CA}"/>
          </ac:picMkLst>
        </pc:picChg>
        <pc:picChg chg="add mod ord">
          <ac:chgData name="Victoria Arca" userId="S::varca@stu.chino.k12.ca.us::bdab15c6-d4e7-41ec-b45c-62f34ab46884" providerId="AD" clId="Web-{A2376A2A-84DB-54C7-2EDE-0843007CB18A}" dt="2023-01-18T19:28:35.130" v="167"/>
          <ac:picMkLst>
            <pc:docMk/>
            <pc:sldMk cId="128215032" sldId="257"/>
            <ac:picMk id="7" creationId="{3ADD2E40-F1C8-5E31-3626-A8A394209E6A}"/>
          </ac:picMkLst>
        </pc:picChg>
        <pc:picChg chg="add mod ord">
          <ac:chgData name="Victoria Arca" userId="S::varca@stu.chino.k12.ca.us::bdab15c6-d4e7-41ec-b45c-62f34ab46884" providerId="AD" clId="Web-{A2376A2A-84DB-54C7-2EDE-0843007CB18A}" dt="2023-01-18T19:11:08.553" v="31"/>
          <ac:picMkLst>
            <pc:docMk/>
            <pc:sldMk cId="128215032" sldId="257"/>
            <ac:picMk id="10" creationId="{C133146C-2631-AA40-33B4-41A725EEDB58}"/>
          </ac:picMkLst>
        </pc:picChg>
        <pc:picChg chg="add mod ord">
          <ac:chgData name="Victoria Arca" userId="S::varca@stu.chino.k12.ca.us::bdab15c6-d4e7-41ec-b45c-62f34ab46884" providerId="AD" clId="Web-{A2376A2A-84DB-54C7-2EDE-0843007CB18A}" dt="2023-01-18T19:28:35.130" v="167"/>
          <ac:picMkLst>
            <pc:docMk/>
            <pc:sldMk cId="128215032" sldId="257"/>
            <ac:picMk id="11" creationId="{F5C4B5AF-6ABB-24CA-EEA7-2F1C985FB646}"/>
          </ac:picMkLst>
        </pc:picChg>
        <pc:picChg chg="add mod ord">
          <ac:chgData name="Victoria Arca" userId="S::varca@stu.chino.k12.ca.us::bdab15c6-d4e7-41ec-b45c-62f34ab46884" providerId="AD" clId="Web-{A2376A2A-84DB-54C7-2EDE-0843007CB18A}" dt="2023-01-18T19:28:35.130" v="167"/>
          <ac:picMkLst>
            <pc:docMk/>
            <pc:sldMk cId="128215032" sldId="257"/>
            <ac:picMk id="12" creationId="{5661BF45-75B6-1BCB-EA6C-A14B7E89DB8E}"/>
          </ac:picMkLst>
        </pc:picChg>
        <pc:picChg chg="add mod ord">
          <ac:chgData name="Victoria Arca" userId="S::varca@stu.chino.k12.ca.us::bdab15c6-d4e7-41ec-b45c-62f34ab46884" providerId="AD" clId="Web-{A2376A2A-84DB-54C7-2EDE-0843007CB18A}" dt="2023-01-18T19:28:35.130" v="167"/>
          <ac:picMkLst>
            <pc:docMk/>
            <pc:sldMk cId="128215032" sldId="257"/>
            <ac:picMk id="13" creationId="{DB47E647-A9D4-FC96-52B9-BC0A5248D729}"/>
          </ac:picMkLst>
        </pc:picChg>
      </pc:sldChg>
      <pc:sldChg chg="addSp delSp modSp mod modTransition setBg setClrOvrMap">
        <pc:chgData name="Victoria Arca" userId="S::varca@stu.chino.k12.ca.us::bdab15c6-d4e7-41ec-b45c-62f34ab46884" providerId="AD" clId="Web-{A2376A2A-84DB-54C7-2EDE-0843007CB18A}" dt="2023-01-18T19:39:27.505" v="250"/>
        <pc:sldMkLst>
          <pc:docMk/>
          <pc:sldMk cId="542420770" sldId="258"/>
        </pc:sldMkLst>
        <pc:spChg chg="mod">
          <ac:chgData name="Victoria Arca" userId="S::varca@stu.chino.k12.ca.us::bdab15c6-d4e7-41ec-b45c-62f34ab46884" providerId="AD" clId="Web-{A2376A2A-84DB-54C7-2EDE-0843007CB18A}" dt="2023-01-18T19:31:25.845" v="216"/>
          <ac:spMkLst>
            <pc:docMk/>
            <pc:sldMk cId="542420770" sldId="258"/>
            <ac:spMk id="2" creationId="{B23F0ACB-F275-28D7-153F-0D16D7394514}"/>
          </ac:spMkLst>
        </pc:spChg>
        <pc:spChg chg="mod">
          <ac:chgData name="Victoria Arca" userId="S::varca@stu.chino.k12.ca.us::bdab15c6-d4e7-41ec-b45c-62f34ab46884" providerId="AD" clId="Web-{A2376A2A-84DB-54C7-2EDE-0843007CB18A}" dt="2023-01-18T19:31:43.878" v="219" actId="20577"/>
          <ac:spMkLst>
            <pc:docMk/>
            <pc:sldMk cId="542420770" sldId="258"/>
            <ac:spMk id="3" creationId="{3FADADB3-CF76-EEBB-CC31-DC1B9D56C297}"/>
          </ac:spMkLst>
        </pc:spChg>
        <pc:spChg chg="add mod">
          <ac:chgData name="Victoria Arca" userId="S::varca@stu.chino.k12.ca.us::bdab15c6-d4e7-41ec-b45c-62f34ab46884" providerId="AD" clId="Web-{A2376A2A-84DB-54C7-2EDE-0843007CB18A}" dt="2023-01-18T19:31:25.845" v="216"/>
          <ac:spMkLst>
            <pc:docMk/>
            <pc:sldMk cId="542420770" sldId="258"/>
            <ac:spMk id="6" creationId="{E28DEC18-14EE-CCA0-90A2-45A1D57D3862}"/>
          </ac:spMkLst>
        </pc:spChg>
        <pc:spChg chg="add mod">
          <ac:chgData name="Victoria Arca" userId="S::varca@stu.chino.k12.ca.us::bdab15c6-d4e7-41ec-b45c-62f34ab46884" providerId="AD" clId="Web-{A2376A2A-84DB-54C7-2EDE-0843007CB18A}" dt="2023-01-18T19:31:25.845" v="216"/>
          <ac:spMkLst>
            <pc:docMk/>
            <pc:sldMk cId="542420770" sldId="258"/>
            <ac:spMk id="9" creationId="{04E30A17-A422-7ED3-91AA-B45990232A5D}"/>
          </ac:spMkLst>
        </pc:spChg>
        <pc:spChg chg="add mod">
          <ac:chgData name="Victoria Arca" userId="S::varca@stu.chino.k12.ca.us::bdab15c6-d4e7-41ec-b45c-62f34ab46884" providerId="AD" clId="Web-{A2376A2A-84DB-54C7-2EDE-0843007CB18A}" dt="2023-01-18T19:31:25.845" v="216"/>
          <ac:spMkLst>
            <pc:docMk/>
            <pc:sldMk cId="542420770" sldId="258"/>
            <ac:spMk id="12" creationId="{A5800311-E37A-5664-00DC-FC49D7FA9787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31:25.845" v="216"/>
          <ac:spMkLst>
            <pc:docMk/>
            <pc:sldMk cId="542420770" sldId="258"/>
            <ac:spMk id="14" creationId="{C99A8FB7-A79B-4BC9-9D56-B79587F6AA3E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31:25.845" v="216"/>
          <ac:spMkLst>
            <pc:docMk/>
            <pc:sldMk cId="542420770" sldId="258"/>
            <ac:spMk id="16" creationId="{B23893E2-3349-46D7-A7AA-B9E447957FB1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31:25.845" v="216"/>
          <ac:spMkLst>
            <pc:docMk/>
            <pc:sldMk cId="542420770" sldId="258"/>
            <ac:spMk id="18" creationId="{2B7592FE-10D1-4664-B623-353F47C8DF7F}"/>
          </ac:spMkLst>
        </pc:spChg>
        <pc:spChg chg="add mod">
          <ac:chgData name="Victoria Arca" userId="S::varca@stu.chino.k12.ca.us::bdab15c6-d4e7-41ec-b45c-62f34ab46884" providerId="AD" clId="Web-{A2376A2A-84DB-54C7-2EDE-0843007CB18A}" dt="2023-01-18T19:31:25.845" v="216"/>
          <ac:spMkLst>
            <pc:docMk/>
            <pc:sldMk cId="542420770" sldId="258"/>
            <ac:spMk id="19" creationId="{D47DEF6B-467F-0164-D657-B22D2761E212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31:25.845" v="216"/>
          <ac:spMkLst>
            <pc:docMk/>
            <pc:sldMk cId="542420770" sldId="258"/>
            <ac:spMk id="24" creationId="{07977D39-626F-40D7-B00F-16E02602DD5A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31:25.845" v="216"/>
          <ac:spMkLst>
            <pc:docMk/>
            <pc:sldMk cId="542420770" sldId="258"/>
            <ac:spMk id="26" creationId="{B905CDE4-B751-4B3E-B625-6E59F8903414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31:25.845" v="216"/>
          <ac:spMkLst>
            <pc:docMk/>
            <pc:sldMk cId="542420770" sldId="258"/>
            <ac:spMk id="28" creationId="{08108C16-F4C0-44AA-999D-17BD39219B24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31:25.845" v="216"/>
          <ac:spMkLst>
            <pc:docMk/>
            <pc:sldMk cId="542420770" sldId="258"/>
            <ac:spMk id="30" creationId="{CDC29AC1-2821-4FCC-B597-88DAF39C36FE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31:25.845" v="216"/>
          <ac:spMkLst>
            <pc:docMk/>
            <pc:sldMk cId="542420770" sldId="258"/>
            <ac:spMk id="32" creationId="{0640CCAE-325C-4DD0-BB26-38BF690F3BBB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31:25.845" v="216"/>
          <ac:spMkLst>
            <pc:docMk/>
            <pc:sldMk cId="542420770" sldId="258"/>
            <ac:spMk id="34" creationId="{C8F10CB3-3B5E-4C7A-98CF-B87454DDFA39}"/>
          </ac:spMkLst>
        </pc:spChg>
        <pc:picChg chg="add mod">
          <ac:chgData name="Victoria Arca" userId="S::varca@stu.chino.k12.ca.us::bdab15c6-d4e7-41ec-b45c-62f34ab46884" providerId="AD" clId="Web-{A2376A2A-84DB-54C7-2EDE-0843007CB18A}" dt="2023-01-18T19:31:25.845" v="216"/>
          <ac:picMkLst>
            <pc:docMk/>
            <pc:sldMk cId="542420770" sldId="258"/>
            <ac:picMk id="4" creationId="{480E8EC9-899F-4747-DC60-E7B6C705A471}"/>
          </ac:picMkLst>
        </pc:picChg>
        <pc:picChg chg="add mod">
          <ac:chgData name="Victoria Arca" userId="S::varca@stu.chino.k12.ca.us::bdab15c6-d4e7-41ec-b45c-62f34ab46884" providerId="AD" clId="Web-{A2376A2A-84DB-54C7-2EDE-0843007CB18A}" dt="2023-01-18T19:31:25.845" v="216"/>
          <ac:picMkLst>
            <pc:docMk/>
            <pc:sldMk cId="542420770" sldId="258"/>
            <ac:picMk id="5" creationId="{6C8C9720-A716-729A-680B-6A8E7A975E6B}"/>
          </ac:picMkLst>
        </pc:picChg>
        <pc:picChg chg="add mod ord">
          <ac:chgData name="Victoria Arca" userId="S::varca@stu.chino.k12.ca.us::bdab15c6-d4e7-41ec-b45c-62f34ab46884" providerId="AD" clId="Web-{A2376A2A-84DB-54C7-2EDE-0843007CB18A}" dt="2023-01-18T19:31:25.845" v="216"/>
          <ac:picMkLst>
            <pc:docMk/>
            <pc:sldMk cId="542420770" sldId="258"/>
            <ac:picMk id="8" creationId="{EE6EBF21-3BBA-8104-7156-58DCDB1EF1C6}"/>
          </ac:picMkLst>
        </pc:picChg>
        <pc:picChg chg="add mod ord">
          <ac:chgData name="Victoria Arca" userId="S::varca@stu.chino.k12.ca.us::bdab15c6-d4e7-41ec-b45c-62f34ab46884" providerId="AD" clId="Web-{A2376A2A-84DB-54C7-2EDE-0843007CB18A}" dt="2023-01-18T19:31:25.845" v="216"/>
          <ac:picMkLst>
            <pc:docMk/>
            <pc:sldMk cId="542420770" sldId="258"/>
            <ac:picMk id="11" creationId="{1BCF98A8-4FDF-25F7-B44E-038ADF88F2D6}"/>
          </ac:picMkLst>
        </pc:picChg>
        <pc:picChg chg="add mod ord">
          <ac:chgData name="Victoria Arca" userId="S::varca@stu.chino.k12.ca.us::bdab15c6-d4e7-41ec-b45c-62f34ab46884" providerId="AD" clId="Web-{A2376A2A-84DB-54C7-2EDE-0843007CB18A}" dt="2023-01-18T19:31:25.845" v="216"/>
          <ac:picMkLst>
            <pc:docMk/>
            <pc:sldMk cId="542420770" sldId="258"/>
            <ac:picMk id="15" creationId="{C0B01848-E392-724D-9E66-FB79CD006578}"/>
          </ac:picMkLst>
        </pc:picChg>
        <pc:picChg chg="add mod ord">
          <ac:chgData name="Victoria Arca" userId="S::varca@stu.chino.k12.ca.us::bdab15c6-d4e7-41ec-b45c-62f34ab46884" providerId="AD" clId="Web-{A2376A2A-84DB-54C7-2EDE-0843007CB18A}" dt="2023-01-18T19:31:25.845" v="216"/>
          <ac:picMkLst>
            <pc:docMk/>
            <pc:sldMk cId="542420770" sldId="258"/>
            <ac:picMk id="17" creationId="{438DD966-EDB3-D624-45EE-BBE9A1A02E7B}"/>
          </ac:picMkLst>
        </pc:picChg>
      </pc:sldChg>
      <pc:sldChg chg="addSp delSp modSp mod modTransition setBg setClrOvrMap">
        <pc:chgData name="Victoria Arca" userId="S::varca@stu.chino.k12.ca.us::bdab15c6-d4e7-41ec-b45c-62f34ab46884" providerId="AD" clId="Web-{A2376A2A-84DB-54C7-2EDE-0843007CB18A}" dt="2023-01-18T19:39:34.834" v="251"/>
        <pc:sldMkLst>
          <pc:docMk/>
          <pc:sldMk cId="62429933" sldId="259"/>
        </pc:sldMkLst>
        <pc:spChg chg="mod">
          <ac:chgData name="Victoria Arca" userId="S::varca@stu.chino.k12.ca.us::bdab15c6-d4e7-41ec-b45c-62f34ab46884" providerId="AD" clId="Web-{A2376A2A-84DB-54C7-2EDE-0843007CB18A}" dt="2023-01-18T19:33:41.824" v="234"/>
          <ac:spMkLst>
            <pc:docMk/>
            <pc:sldMk cId="62429933" sldId="259"/>
            <ac:spMk id="2" creationId="{FA8B6110-42B0-6C4D-CC66-7F64E5DF79F5}"/>
          </ac:spMkLst>
        </pc:spChg>
        <pc:spChg chg="mod">
          <ac:chgData name="Victoria Arca" userId="S::varca@stu.chino.k12.ca.us::bdab15c6-d4e7-41ec-b45c-62f34ab46884" providerId="AD" clId="Web-{A2376A2A-84DB-54C7-2EDE-0843007CB18A}" dt="2023-01-18T19:33:41.824" v="234"/>
          <ac:spMkLst>
            <pc:docMk/>
            <pc:sldMk cId="62429933" sldId="259"/>
            <ac:spMk id="3" creationId="{22E62C45-24E5-7082-1B54-D72659C78755}"/>
          </ac:spMkLst>
        </pc:spChg>
        <pc:spChg chg="add mod ord">
          <ac:chgData name="Victoria Arca" userId="S::varca@stu.chino.k12.ca.us::bdab15c6-d4e7-41ec-b45c-62f34ab46884" providerId="AD" clId="Web-{A2376A2A-84DB-54C7-2EDE-0843007CB18A}" dt="2023-01-18T19:33:41.824" v="234"/>
          <ac:spMkLst>
            <pc:docMk/>
            <pc:sldMk cId="62429933" sldId="259"/>
            <ac:spMk id="5" creationId="{D5B00FD1-9EF1-4732-5CF2-5B84CC2F5BDD}"/>
          </ac:spMkLst>
        </pc:spChg>
        <pc:spChg chg="add mod">
          <ac:chgData name="Victoria Arca" userId="S::varca@stu.chino.k12.ca.us::bdab15c6-d4e7-41ec-b45c-62f34ab46884" providerId="AD" clId="Web-{A2376A2A-84DB-54C7-2EDE-0843007CB18A}" dt="2023-01-18T19:33:41.824" v="234"/>
          <ac:spMkLst>
            <pc:docMk/>
            <pc:sldMk cId="62429933" sldId="259"/>
            <ac:spMk id="8" creationId="{5F93CFBE-4180-123F-DC4E-65CD27074C90}"/>
          </ac:spMkLst>
        </pc:spChg>
        <pc:spChg chg="add mod">
          <ac:chgData name="Victoria Arca" userId="S::varca@stu.chino.k12.ca.us::bdab15c6-d4e7-41ec-b45c-62f34ab46884" providerId="AD" clId="Web-{A2376A2A-84DB-54C7-2EDE-0843007CB18A}" dt="2023-01-18T19:33:41.824" v="234"/>
          <ac:spMkLst>
            <pc:docMk/>
            <pc:sldMk cId="62429933" sldId="259"/>
            <ac:spMk id="11" creationId="{C63E2A58-4E00-63B6-7363-B9896AD8D645}"/>
          </ac:spMkLst>
        </pc:spChg>
        <pc:spChg chg="add del mod">
          <ac:chgData name="Victoria Arca" userId="S::varca@stu.chino.k12.ca.us::bdab15c6-d4e7-41ec-b45c-62f34ab46884" providerId="AD" clId="Web-{A2376A2A-84DB-54C7-2EDE-0843007CB18A}" dt="2023-01-18T19:32:40.288" v="224"/>
          <ac:spMkLst>
            <pc:docMk/>
            <pc:sldMk cId="62429933" sldId="259"/>
            <ac:spMk id="14" creationId="{F26E25D4-B04B-F947-BB05-4FA9E83A378D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33:41.824" v="234"/>
          <ac:spMkLst>
            <pc:docMk/>
            <pc:sldMk cId="62429933" sldId="259"/>
            <ac:spMk id="16" creationId="{C99A8FB7-A79B-4BC9-9D56-B79587F6AA3E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33:41.824" v="234"/>
          <ac:spMkLst>
            <pc:docMk/>
            <pc:sldMk cId="62429933" sldId="259"/>
            <ac:spMk id="18" creationId="{B23893E2-3349-46D7-A7AA-B9E447957FB1}"/>
          </ac:spMkLst>
        </pc:spChg>
        <pc:spChg chg="add mod">
          <ac:chgData name="Victoria Arca" userId="S::varca@stu.chino.k12.ca.us::bdab15c6-d4e7-41ec-b45c-62f34ab46884" providerId="AD" clId="Web-{A2376A2A-84DB-54C7-2EDE-0843007CB18A}" dt="2023-01-18T19:33:41.824" v="234"/>
          <ac:spMkLst>
            <pc:docMk/>
            <pc:sldMk cId="62429933" sldId="259"/>
            <ac:spMk id="19" creationId="{5A2B754B-B130-8CC7-AA15-6E7BBF305424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33:41.824" v="234"/>
          <ac:spMkLst>
            <pc:docMk/>
            <pc:sldMk cId="62429933" sldId="259"/>
            <ac:spMk id="20" creationId="{2B7592FE-10D1-4664-B623-353F47C8DF7F}"/>
          </ac:spMkLst>
        </pc:spChg>
        <pc:spChg chg="add mod">
          <ac:chgData name="Victoria Arca" userId="S::varca@stu.chino.k12.ca.us::bdab15c6-d4e7-41ec-b45c-62f34ab46884" providerId="AD" clId="Web-{A2376A2A-84DB-54C7-2EDE-0843007CB18A}" dt="2023-01-18T19:33:41.824" v="234"/>
          <ac:spMkLst>
            <pc:docMk/>
            <pc:sldMk cId="62429933" sldId="259"/>
            <ac:spMk id="23" creationId="{00EBC2AD-C44F-B494-4E85-1904B67443CA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33:41.824" v="234"/>
          <ac:spMkLst>
            <pc:docMk/>
            <pc:sldMk cId="62429933" sldId="259"/>
            <ac:spMk id="28" creationId="{07977D39-626F-40D7-B00F-16E02602DD5A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33:41.824" v="234"/>
          <ac:spMkLst>
            <pc:docMk/>
            <pc:sldMk cId="62429933" sldId="259"/>
            <ac:spMk id="30" creationId="{B905CDE4-B751-4B3E-B625-6E59F8903414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33:41.824" v="234"/>
          <ac:spMkLst>
            <pc:docMk/>
            <pc:sldMk cId="62429933" sldId="259"/>
            <ac:spMk id="32" creationId="{08108C16-F4C0-44AA-999D-17BD39219B24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33:41.824" v="234"/>
          <ac:spMkLst>
            <pc:docMk/>
            <pc:sldMk cId="62429933" sldId="259"/>
            <ac:spMk id="34" creationId="{CDC29AC1-2821-4FCC-B597-88DAF39C36FE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33:41.824" v="234"/>
          <ac:spMkLst>
            <pc:docMk/>
            <pc:sldMk cId="62429933" sldId="259"/>
            <ac:spMk id="36" creationId="{C8F10CB3-3B5E-4C7A-98CF-B87454DDFA39}"/>
          </ac:spMkLst>
        </pc:spChg>
        <pc:picChg chg="add mod ord">
          <ac:chgData name="Victoria Arca" userId="S::varca@stu.chino.k12.ca.us::bdab15c6-d4e7-41ec-b45c-62f34ab46884" providerId="AD" clId="Web-{A2376A2A-84DB-54C7-2EDE-0843007CB18A}" dt="2023-01-18T19:33:41.824" v="234"/>
          <ac:picMkLst>
            <pc:docMk/>
            <pc:sldMk cId="62429933" sldId="259"/>
            <ac:picMk id="4" creationId="{A61962AA-D544-37B8-CC80-4EAE560588F0}"/>
          </ac:picMkLst>
        </pc:picChg>
        <pc:picChg chg="add mod">
          <ac:chgData name="Victoria Arca" userId="S::varca@stu.chino.k12.ca.us::bdab15c6-d4e7-41ec-b45c-62f34ab46884" providerId="AD" clId="Web-{A2376A2A-84DB-54C7-2EDE-0843007CB18A}" dt="2023-01-18T19:33:41.824" v="234"/>
          <ac:picMkLst>
            <pc:docMk/>
            <pc:sldMk cId="62429933" sldId="259"/>
            <ac:picMk id="7" creationId="{B85EBF8D-1B38-1A96-9D00-0C0D2CE67AD3}"/>
          </ac:picMkLst>
        </pc:picChg>
        <pc:picChg chg="add mod ord">
          <ac:chgData name="Victoria Arca" userId="S::varca@stu.chino.k12.ca.us::bdab15c6-d4e7-41ec-b45c-62f34ab46884" providerId="AD" clId="Web-{A2376A2A-84DB-54C7-2EDE-0843007CB18A}" dt="2023-01-18T19:33:50.590" v="236" actId="1076"/>
          <ac:picMkLst>
            <pc:docMk/>
            <pc:sldMk cId="62429933" sldId="259"/>
            <ac:picMk id="10" creationId="{27C1CB8D-CE66-C1AB-F3E7-F182FE196287}"/>
          </ac:picMkLst>
        </pc:picChg>
        <pc:picChg chg="add del mod">
          <ac:chgData name="Victoria Arca" userId="S::varca@stu.chino.k12.ca.us::bdab15c6-d4e7-41ec-b45c-62f34ab46884" providerId="AD" clId="Web-{A2376A2A-84DB-54C7-2EDE-0843007CB18A}" dt="2023-01-18T19:32:40.288" v="225"/>
          <ac:picMkLst>
            <pc:docMk/>
            <pc:sldMk cId="62429933" sldId="259"/>
            <ac:picMk id="13" creationId="{52896CD9-9A2F-33E3-AF0F-177530861F05}"/>
          </ac:picMkLst>
        </pc:picChg>
        <pc:picChg chg="add mod ord">
          <ac:chgData name="Victoria Arca" userId="S::varca@stu.chino.k12.ca.us::bdab15c6-d4e7-41ec-b45c-62f34ab46884" providerId="AD" clId="Web-{A2376A2A-84DB-54C7-2EDE-0843007CB18A}" dt="2023-01-18T19:33:41.824" v="234"/>
          <ac:picMkLst>
            <pc:docMk/>
            <pc:sldMk cId="62429933" sldId="259"/>
            <ac:picMk id="17" creationId="{0AFC0331-6854-5504-3FEF-AE3C1AC75DFF}"/>
          </ac:picMkLst>
        </pc:picChg>
        <pc:picChg chg="add mod ord">
          <ac:chgData name="Victoria Arca" userId="S::varca@stu.chino.k12.ca.us::bdab15c6-d4e7-41ec-b45c-62f34ab46884" providerId="AD" clId="Web-{A2376A2A-84DB-54C7-2EDE-0843007CB18A}" dt="2023-01-18T19:33:41.824" v="234"/>
          <ac:picMkLst>
            <pc:docMk/>
            <pc:sldMk cId="62429933" sldId="259"/>
            <ac:picMk id="22" creationId="{28491BDE-9CDD-0225-0E8F-7D7FF2C5FE34}"/>
          </ac:picMkLst>
        </pc:picChg>
      </pc:sldChg>
      <pc:sldChg chg="addSp delSp modSp mod modTransition setBg setClrOvrMap">
        <pc:chgData name="Victoria Arca" userId="S::varca@stu.chino.k12.ca.us::bdab15c6-d4e7-41ec-b45c-62f34ab46884" providerId="AD" clId="Web-{A2376A2A-84DB-54C7-2EDE-0843007CB18A}" dt="2023-01-18T19:39:43.553" v="252"/>
        <pc:sldMkLst>
          <pc:docMk/>
          <pc:sldMk cId="628620227" sldId="260"/>
        </pc:sldMkLst>
        <pc:spChg chg="mod">
          <ac:chgData name="Victoria Arca" userId="S::varca@stu.chino.k12.ca.us::bdab15c6-d4e7-41ec-b45c-62f34ab46884" providerId="AD" clId="Web-{A2376A2A-84DB-54C7-2EDE-0843007CB18A}" dt="2023-01-18T19:36:36.962" v="245"/>
          <ac:spMkLst>
            <pc:docMk/>
            <pc:sldMk cId="628620227" sldId="260"/>
            <ac:spMk id="2" creationId="{8DF4A02B-BEEE-DFAE-E7A2-0EC43BC5FBB8}"/>
          </ac:spMkLst>
        </pc:spChg>
        <pc:spChg chg="mod ord">
          <ac:chgData name="Victoria Arca" userId="S::varca@stu.chino.k12.ca.us::bdab15c6-d4e7-41ec-b45c-62f34ab46884" providerId="AD" clId="Web-{A2376A2A-84DB-54C7-2EDE-0843007CB18A}" dt="2023-01-18T19:36:36.962" v="245"/>
          <ac:spMkLst>
            <pc:docMk/>
            <pc:sldMk cId="628620227" sldId="260"/>
            <ac:spMk id="3" creationId="{203CBFF6-2ADB-6524-4510-137AAAEAA842}"/>
          </ac:spMkLst>
        </pc:spChg>
        <pc:spChg chg="add mod">
          <ac:chgData name="Victoria Arca" userId="S::varca@stu.chino.k12.ca.us::bdab15c6-d4e7-41ec-b45c-62f34ab46884" providerId="AD" clId="Web-{A2376A2A-84DB-54C7-2EDE-0843007CB18A}" dt="2023-01-18T19:36:36.962" v="245"/>
          <ac:spMkLst>
            <pc:docMk/>
            <pc:sldMk cId="628620227" sldId="260"/>
            <ac:spMk id="5" creationId="{80297320-7717-F5B7-7B2E-EC827D1FA27E}"/>
          </ac:spMkLst>
        </pc:spChg>
        <pc:spChg chg="add mod">
          <ac:chgData name="Victoria Arca" userId="S::varca@stu.chino.k12.ca.us::bdab15c6-d4e7-41ec-b45c-62f34ab46884" providerId="AD" clId="Web-{A2376A2A-84DB-54C7-2EDE-0843007CB18A}" dt="2023-01-18T19:36:36.962" v="245"/>
          <ac:spMkLst>
            <pc:docMk/>
            <pc:sldMk cId="628620227" sldId="260"/>
            <ac:spMk id="8" creationId="{FE28E605-7F13-C1B5-5026-63C3FF326E6B}"/>
          </ac:spMkLst>
        </pc:spChg>
        <pc:spChg chg="add mod">
          <ac:chgData name="Victoria Arca" userId="S::varca@stu.chino.k12.ca.us::bdab15c6-d4e7-41ec-b45c-62f34ab46884" providerId="AD" clId="Web-{A2376A2A-84DB-54C7-2EDE-0843007CB18A}" dt="2023-01-18T19:36:36.962" v="245"/>
          <ac:spMkLst>
            <pc:docMk/>
            <pc:sldMk cId="628620227" sldId="260"/>
            <ac:spMk id="11" creationId="{E93258F1-B19A-75A6-3332-ED82439136BE}"/>
          </ac:spMkLst>
        </pc:spChg>
        <pc:spChg chg="add mod">
          <ac:chgData name="Victoria Arca" userId="S::varca@stu.chino.k12.ca.us::bdab15c6-d4e7-41ec-b45c-62f34ab46884" providerId="AD" clId="Web-{A2376A2A-84DB-54C7-2EDE-0843007CB18A}" dt="2023-01-18T19:36:36.962" v="245"/>
          <ac:spMkLst>
            <pc:docMk/>
            <pc:sldMk cId="628620227" sldId="260"/>
            <ac:spMk id="14" creationId="{681917E7-6041-92D2-3AD4-F91BE7149314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36:36.962" v="245"/>
          <ac:spMkLst>
            <pc:docMk/>
            <pc:sldMk cId="628620227" sldId="260"/>
            <ac:spMk id="16" creationId="{2EEE8F11-3582-44B7-9869-F2D26D7DD9D4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36:36.962" v="245"/>
          <ac:spMkLst>
            <pc:docMk/>
            <pc:sldMk cId="628620227" sldId="260"/>
            <ac:spMk id="18" creationId="{2141F1CC-6A53-4BCF-9127-AABB52E2497E}"/>
          </ac:spMkLst>
        </pc:spChg>
        <pc:spChg chg="add mod">
          <ac:chgData name="Victoria Arca" userId="S::varca@stu.chino.k12.ca.us::bdab15c6-d4e7-41ec-b45c-62f34ab46884" providerId="AD" clId="Web-{A2376A2A-84DB-54C7-2EDE-0843007CB18A}" dt="2023-01-18T19:36:36.962" v="245"/>
          <ac:spMkLst>
            <pc:docMk/>
            <pc:sldMk cId="628620227" sldId="260"/>
            <ac:spMk id="19" creationId="{FD202351-7F25-8E0D-DEF0-F728CB7E9CB4}"/>
          </ac:spMkLst>
        </pc:spChg>
        <pc:spChg chg="add del">
          <ac:chgData name="Victoria Arca" userId="S::varca@stu.chino.k12.ca.us::bdab15c6-d4e7-41ec-b45c-62f34ab46884" providerId="AD" clId="Web-{A2376A2A-84DB-54C7-2EDE-0843007CB18A}" dt="2023-01-18T19:36:36.962" v="245"/>
          <ac:spMkLst>
            <pc:docMk/>
            <pc:sldMk cId="628620227" sldId="260"/>
            <ac:spMk id="20" creationId="{561B2B49-7142-4CA8-A929-4671548E6A5A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36:36.962" v="245"/>
          <ac:spMkLst>
            <pc:docMk/>
            <pc:sldMk cId="628620227" sldId="260"/>
            <ac:spMk id="25" creationId="{07977D39-626F-40D7-B00F-16E02602DD5A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36:36.962" v="245"/>
          <ac:spMkLst>
            <pc:docMk/>
            <pc:sldMk cId="628620227" sldId="260"/>
            <ac:spMk id="27" creationId="{B905CDE4-B751-4B3E-B625-6E59F8903414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36:36.962" v="245"/>
          <ac:spMkLst>
            <pc:docMk/>
            <pc:sldMk cId="628620227" sldId="260"/>
            <ac:spMk id="29" creationId="{08108C16-F4C0-44AA-999D-17BD39219B24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36:36.962" v="245"/>
          <ac:spMkLst>
            <pc:docMk/>
            <pc:sldMk cId="628620227" sldId="260"/>
            <ac:spMk id="31" creationId="{CDC29AC1-2821-4FCC-B597-88DAF39C36FE}"/>
          </ac:spMkLst>
        </pc:spChg>
        <pc:spChg chg="add">
          <ac:chgData name="Victoria Arca" userId="S::varca@stu.chino.k12.ca.us::bdab15c6-d4e7-41ec-b45c-62f34ab46884" providerId="AD" clId="Web-{A2376A2A-84DB-54C7-2EDE-0843007CB18A}" dt="2023-01-18T19:36:36.962" v="245"/>
          <ac:spMkLst>
            <pc:docMk/>
            <pc:sldMk cId="628620227" sldId="260"/>
            <ac:spMk id="33" creationId="{C8F10CB3-3B5E-4C7A-98CF-B87454DDFA39}"/>
          </ac:spMkLst>
        </pc:spChg>
        <pc:picChg chg="add mod">
          <ac:chgData name="Victoria Arca" userId="S::varca@stu.chino.k12.ca.us::bdab15c6-d4e7-41ec-b45c-62f34ab46884" providerId="AD" clId="Web-{A2376A2A-84DB-54C7-2EDE-0843007CB18A}" dt="2023-01-18T19:36:36.962" v="245"/>
          <ac:picMkLst>
            <pc:docMk/>
            <pc:sldMk cId="628620227" sldId="260"/>
            <ac:picMk id="4" creationId="{5B1D28FF-ABDE-DE40-4C0F-CF11AE36EE66}"/>
          </ac:picMkLst>
        </pc:picChg>
        <pc:picChg chg="add mod ord">
          <ac:chgData name="Victoria Arca" userId="S::varca@stu.chino.k12.ca.us::bdab15c6-d4e7-41ec-b45c-62f34ab46884" providerId="AD" clId="Web-{A2376A2A-84DB-54C7-2EDE-0843007CB18A}" dt="2023-01-18T19:36:36.962" v="245"/>
          <ac:picMkLst>
            <pc:docMk/>
            <pc:sldMk cId="628620227" sldId="260"/>
            <ac:picMk id="7" creationId="{34D521CF-2883-6548-FD66-78F4D7B07FE0}"/>
          </ac:picMkLst>
        </pc:picChg>
        <pc:picChg chg="add mod ord">
          <ac:chgData name="Victoria Arca" userId="S::varca@stu.chino.k12.ca.us::bdab15c6-d4e7-41ec-b45c-62f34ab46884" providerId="AD" clId="Web-{A2376A2A-84DB-54C7-2EDE-0843007CB18A}" dt="2023-01-18T19:36:36.962" v="245"/>
          <ac:picMkLst>
            <pc:docMk/>
            <pc:sldMk cId="628620227" sldId="260"/>
            <ac:picMk id="10" creationId="{E53DFA48-51C8-D18B-EC43-9A05674DBA5D}"/>
          </ac:picMkLst>
        </pc:picChg>
        <pc:picChg chg="add mod ord">
          <ac:chgData name="Victoria Arca" userId="S::varca@stu.chino.k12.ca.us::bdab15c6-d4e7-41ec-b45c-62f34ab46884" providerId="AD" clId="Web-{A2376A2A-84DB-54C7-2EDE-0843007CB18A}" dt="2023-01-18T19:36:36.962" v="245"/>
          <ac:picMkLst>
            <pc:docMk/>
            <pc:sldMk cId="628620227" sldId="260"/>
            <ac:picMk id="13" creationId="{38593F59-BA1B-2ED8-8EA7-79A5EEBF0FD9}"/>
          </ac:picMkLst>
        </pc:picChg>
        <pc:picChg chg="add mod ord">
          <ac:chgData name="Victoria Arca" userId="S::varca@stu.chino.k12.ca.us::bdab15c6-d4e7-41ec-b45c-62f34ab46884" providerId="AD" clId="Web-{A2376A2A-84DB-54C7-2EDE-0843007CB18A}" dt="2023-01-18T19:36:36.962" v="245"/>
          <ac:picMkLst>
            <pc:docMk/>
            <pc:sldMk cId="628620227" sldId="260"/>
            <ac:picMk id="17" creationId="{5C328B45-A246-E984-CA3F-AB504B694AD5}"/>
          </ac:picMkLst>
        </pc:picChg>
      </pc:sldChg>
      <pc:sldChg chg="modTransition">
        <pc:chgData name="Victoria Arca" userId="S::varca@stu.chino.k12.ca.us::bdab15c6-d4e7-41ec-b45c-62f34ab46884" providerId="AD" clId="Web-{A2376A2A-84DB-54C7-2EDE-0843007CB18A}" dt="2023-01-18T19:39:54.741" v="253"/>
        <pc:sldMkLst>
          <pc:docMk/>
          <pc:sldMk cId="3127866986" sldId="261"/>
        </pc:sldMkLst>
      </pc:sldChg>
    </pc:docChg>
  </pc:docChgLst>
  <pc:docChgLst>
    <pc:chgData name="Victoria Arca" userId="S::varca@stu.chino.k12.ca.us::bdab15c6-d4e7-41ec-b45c-62f34ab46884" providerId="AD" clId="Web-{521E6130-4B97-B6FF-725F-240D84D8788A}"/>
    <pc:docChg chg="modSld">
      <pc:chgData name="Victoria Arca" userId="S::varca@stu.chino.k12.ca.us::bdab15c6-d4e7-41ec-b45c-62f34ab46884" providerId="AD" clId="Web-{521E6130-4B97-B6FF-725F-240D84D8788A}" dt="2023-01-18T19:06:08.625" v="943" actId="20577"/>
      <pc:docMkLst>
        <pc:docMk/>
      </pc:docMkLst>
      <pc:sldChg chg="modSp">
        <pc:chgData name="Victoria Arca" userId="S::varca@stu.chino.k12.ca.us::bdab15c6-d4e7-41ec-b45c-62f34ab46884" providerId="AD" clId="Web-{521E6130-4B97-B6FF-725F-240D84D8788A}" dt="2023-01-18T18:23:52.830" v="230" actId="20577"/>
        <pc:sldMkLst>
          <pc:docMk/>
          <pc:sldMk cId="128215032" sldId="257"/>
        </pc:sldMkLst>
        <pc:spChg chg="mod">
          <ac:chgData name="Victoria Arca" userId="S::varca@stu.chino.k12.ca.us::bdab15c6-d4e7-41ec-b45c-62f34ab46884" providerId="AD" clId="Web-{521E6130-4B97-B6FF-725F-240D84D8788A}" dt="2023-01-18T18:23:52.830" v="230" actId="20577"/>
          <ac:spMkLst>
            <pc:docMk/>
            <pc:sldMk cId="128215032" sldId="257"/>
            <ac:spMk id="3" creationId="{84536A20-15CA-CDE6-3AAD-83DC2A968F3E}"/>
          </ac:spMkLst>
        </pc:spChg>
      </pc:sldChg>
      <pc:sldChg chg="modSp">
        <pc:chgData name="Victoria Arca" userId="S::varca@stu.chino.k12.ca.us::bdab15c6-d4e7-41ec-b45c-62f34ab46884" providerId="AD" clId="Web-{521E6130-4B97-B6FF-725F-240D84D8788A}" dt="2023-01-18T18:38:10.022" v="488" actId="20577"/>
        <pc:sldMkLst>
          <pc:docMk/>
          <pc:sldMk cId="542420770" sldId="258"/>
        </pc:sldMkLst>
        <pc:spChg chg="mod">
          <ac:chgData name="Victoria Arca" userId="S::varca@stu.chino.k12.ca.us::bdab15c6-d4e7-41ec-b45c-62f34ab46884" providerId="AD" clId="Web-{521E6130-4B97-B6FF-725F-240D84D8788A}" dt="2023-01-18T18:25:57.739" v="244" actId="20577"/>
          <ac:spMkLst>
            <pc:docMk/>
            <pc:sldMk cId="542420770" sldId="258"/>
            <ac:spMk id="2" creationId="{B23F0ACB-F275-28D7-153F-0D16D7394514}"/>
          </ac:spMkLst>
        </pc:spChg>
        <pc:spChg chg="mod">
          <ac:chgData name="Victoria Arca" userId="S::varca@stu.chino.k12.ca.us::bdab15c6-d4e7-41ec-b45c-62f34ab46884" providerId="AD" clId="Web-{521E6130-4B97-B6FF-725F-240D84D8788A}" dt="2023-01-18T18:38:10.022" v="488" actId="20577"/>
          <ac:spMkLst>
            <pc:docMk/>
            <pc:sldMk cId="542420770" sldId="258"/>
            <ac:spMk id="3" creationId="{3FADADB3-CF76-EEBB-CC31-DC1B9D56C297}"/>
          </ac:spMkLst>
        </pc:spChg>
      </pc:sldChg>
      <pc:sldChg chg="modSp">
        <pc:chgData name="Victoria Arca" userId="S::varca@stu.chino.k12.ca.us::bdab15c6-d4e7-41ec-b45c-62f34ab46884" providerId="AD" clId="Web-{521E6130-4B97-B6FF-725F-240D84D8788A}" dt="2023-01-18T18:51:09.135" v="687" actId="20577"/>
        <pc:sldMkLst>
          <pc:docMk/>
          <pc:sldMk cId="62429933" sldId="259"/>
        </pc:sldMkLst>
        <pc:spChg chg="mod">
          <ac:chgData name="Victoria Arca" userId="S::varca@stu.chino.k12.ca.us::bdab15c6-d4e7-41ec-b45c-62f34ab46884" providerId="AD" clId="Web-{521E6130-4B97-B6FF-725F-240D84D8788A}" dt="2023-01-18T18:40:29.885" v="531" actId="20577"/>
          <ac:spMkLst>
            <pc:docMk/>
            <pc:sldMk cId="62429933" sldId="259"/>
            <ac:spMk id="2" creationId="{FA8B6110-42B0-6C4D-CC66-7F64E5DF79F5}"/>
          </ac:spMkLst>
        </pc:spChg>
        <pc:spChg chg="mod">
          <ac:chgData name="Victoria Arca" userId="S::varca@stu.chino.k12.ca.us::bdab15c6-d4e7-41ec-b45c-62f34ab46884" providerId="AD" clId="Web-{521E6130-4B97-B6FF-725F-240D84D8788A}" dt="2023-01-18T18:51:09.135" v="687" actId="20577"/>
          <ac:spMkLst>
            <pc:docMk/>
            <pc:sldMk cId="62429933" sldId="259"/>
            <ac:spMk id="3" creationId="{22E62C45-24E5-7082-1B54-D72659C78755}"/>
          </ac:spMkLst>
        </pc:spChg>
      </pc:sldChg>
      <pc:sldChg chg="modSp">
        <pc:chgData name="Victoria Arca" userId="S::varca@stu.chino.k12.ca.us::bdab15c6-d4e7-41ec-b45c-62f34ab46884" providerId="AD" clId="Web-{521E6130-4B97-B6FF-725F-240D84D8788A}" dt="2023-01-18T18:57:45.238" v="832" actId="20577"/>
        <pc:sldMkLst>
          <pc:docMk/>
          <pc:sldMk cId="628620227" sldId="260"/>
        </pc:sldMkLst>
        <pc:spChg chg="mod">
          <ac:chgData name="Victoria Arca" userId="S::varca@stu.chino.k12.ca.us::bdab15c6-d4e7-41ec-b45c-62f34ab46884" providerId="AD" clId="Web-{521E6130-4B97-B6FF-725F-240D84D8788A}" dt="2023-01-18T18:52:41.434" v="707" actId="20577"/>
          <ac:spMkLst>
            <pc:docMk/>
            <pc:sldMk cId="628620227" sldId="260"/>
            <ac:spMk id="2" creationId="{8DF4A02B-BEEE-DFAE-E7A2-0EC43BC5FBB8}"/>
          </ac:spMkLst>
        </pc:spChg>
        <pc:spChg chg="mod">
          <ac:chgData name="Victoria Arca" userId="S::varca@stu.chino.k12.ca.us::bdab15c6-d4e7-41ec-b45c-62f34ab46884" providerId="AD" clId="Web-{521E6130-4B97-B6FF-725F-240D84D8788A}" dt="2023-01-18T18:57:45.238" v="832" actId="20577"/>
          <ac:spMkLst>
            <pc:docMk/>
            <pc:sldMk cId="628620227" sldId="260"/>
            <ac:spMk id="3" creationId="{203CBFF6-2ADB-6524-4510-137AAAEAA842}"/>
          </ac:spMkLst>
        </pc:spChg>
      </pc:sldChg>
      <pc:sldChg chg="addSp delSp modSp mod setBg setClrOvrMap">
        <pc:chgData name="Victoria Arca" userId="S::varca@stu.chino.k12.ca.us::bdab15c6-d4e7-41ec-b45c-62f34ab46884" providerId="AD" clId="Web-{521E6130-4B97-B6FF-725F-240D84D8788A}" dt="2023-01-18T19:06:08.625" v="943" actId="20577"/>
        <pc:sldMkLst>
          <pc:docMk/>
          <pc:sldMk cId="3127866986" sldId="261"/>
        </pc:sldMkLst>
        <pc:spChg chg="mod ord">
          <ac:chgData name="Victoria Arca" userId="S::varca@stu.chino.k12.ca.us::bdab15c6-d4e7-41ec-b45c-62f34ab46884" providerId="AD" clId="Web-{521E6130-4B97-B6FF-725F-240D84D8788A}" dt="2023-01-18T19:04:14.981" v="922"/>
          <ac:spMkLst>
            <pc:docMk/>
            <pc:sldMk cId="3127866986" sldId="261"/>
            <ac:spMk id="2" creationId="{CF6D96EA-FAAC-9756-E1A4-488B7EBD6C9E}"/>
          </ac:spMkLst>
        </pc:spChg>
        <pc:spChg chg="del">
          <ac:chgData name="Victoria Arca" userId="S::varca@stu.chino.k12.ca.us::bdab15c6-d4e7-41ec-b45c-62f34ab46884" providerId="AD" clId="Web-{521E6130-4B97-B6FF-725F-240D84D8788A}" dt="2023-01-18T18:59:01.739" v="833"/>
          <ac:spMkLst>
            <pc:docMk/>
            <pc:sldMk cId="3127866986" sldId="261"/>
            <ac:spMk id="3" creationId="{EB906F61-CC73-BCE2-8734-4714BCFED4A4}"/>
          </ac:spMkLst>
        </pc:spChg>
        <pc:spChg chg="add del mod">
          <ac:chgData name="Victoria Arca" userId="S::varca@stu.chino.k12.ca.us::bdab15c6-d4e7-41ec-b45c-62f34ab46884" providerId="AD" clId="Web-{521E6130-4B97-B6FF-725F-240D84D8788A}" dt="2023-01-18T18:59:34.381" v="843"/>
          <ac:spMkLst>
            <pc:docMk/>
            <pc:sldMk cId="3127866986" sldId="261"/>
            <ac:spMk id="5" creationId="{F4DFDB33-7048-D085-D8F8-9F8F3C3E9DC8}"/>
          </ac:spMkLst>
        </pc:spChg>
        <pc:spChg chg="add del mod">
          <ac:chgData name="Victoria Arca" userId="S::varca@stu.chino.k12.ca.us::bdab15c6-d4e7-41ec-b45c-62f34ab46884" providerId="AD" clId="Web-{521E6130-4B97-B6FF-725F-240D84D8788A}" dt="2023-01-18T19:00:08.897" v="844"/>
          <ac:spMkLst>
            <pc:docMk/>
            <pc:sldMk cId="3127866986" sldId="261"/>
            <ac:spMk id="8" creationId="{4CD9B747-2122-09F8-926E-31283BC5783F}"/>
          </ac:spMkLst>
        </pc:spChg>
        <pc:spChg chg="add mod ord">
          <ac:chgData name="Victoria Arca" userId="S::varca@stu.chino.k12.ca.us::bdab15c6-d4e7-41ec-b45c-62f34ab46884" providerId="AD" clId="Web-{521E6130-4B97-B6FF-725F-240D84D8788A}" dt="2023-01-18T19:04:14.981" v="922"/>
          <ac:spMkLst>
            <pc:docMk/>
            <pc:sldMk cId="3127866986" sldId="261"/>
            <ac:spMk id="10" creationId="{2B643950-A642-91CD-82C1-C641310F2950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0:44.242" v="856"/>
          <ac:spMkLst>
            <pc:docMk/>
            <pc:sldMk cId="3127866986" sldId="261"/>
            <ac:spMk id="14" creationId="{7A331570-933D-5D18-E755-549A8551A573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4:14.981" v="922"/>
          <ac:spMkLst>
            <pc:docMk/>
            <pc:sldMk cId="3127866986" sldId="261"/>
            <ac:spMk id="17" creationId="{5FDF4720-5445-47BE-89FE-E40D1AE6F619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4:14.981" v="922"/>
          <ac:spMkLst>
            <pc:docMk/>
            <pc:sldMk cId="3127866986" sldId="261"/>
            <ac:spMk id="19" creationId="{AC8710B4-A815-4082-9E4F-F13A0007090C}"/>
          </ac:spMkLst>
        </pc:spChg>
        <pc:spChg chg="add del mod">
          <ac:chgData name="Victoria Arca" userId="S::varca@stu.chino.k12.ca.us::bdab15c6-d4e7-41ec-b45c-62f34ab46884" providerId="AD" clId="Web-{521E6130-4B97-B6FF-725F-240D84D8788A}" dt="2023-01-18T19:06:08.625" v="943" actId="20577"/>
          <ac:spMkLst>
            <pc:docMk/>
            <pc:sldMk cId="3127866986" sldId="261"/>
            <ac:spMk id="23" creationId="{B2ED46D8-D07C-F8C6-E903-D46A39A53335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1:32.602" v="864"/>
          <ac:spMkLst>
            <pc:docMk/>
            <pc:sldMk cId="3127866986" sldId="261"/>
            <ac:spMk id="28" creationId="{5FDF4720-5445-47BE-89FE-E40D1AE6F619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1:32.602" v="864"/>
          <ac:spMkLst>
            <pc:docMk/>
            <pc:sldMk cId="3127866986" sldId="261"/>
            <ac:spMk id="30" creationId="{AC8710B4-A815-4082-9E4F-F13A0007090C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4:14.981" v="922"/>
          <ac:spMkLst>
            <pc:docMk/>
            <pc:sldMk cId="3127866986" sldId="261"/>
            <ac:spMk id="32" creationId="{55D4142C-5077-457F-A6AD-3FECFDB39685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4:14.981" v="922"/>
          <ac:spMkLst>
            <pc:docMk/>
            <pc:sldMk cId="3127866986" sldId="261"/>
            <ac:spMk id="33" creationId="{9AA72BD9-2C5A-4EDC-931F-5AA08EACA0F3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4:14.981" v="922"/>
          <ac:spMkLst>
            <pc:docMk/>
            <pc:sldMk cId="3127866986" sldId="261"/>
            <ac:spMk id="34" creationId="{7A5F0580-5EE9-419F-96EE-B6529EF6E7D0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4:14.981" v="922"/>
          <ac:spMkLst>
            <pc:docMk/>
            <pc:sldMk cId="3127866986" sldId="261"/>
            <ac:spMk id="35" creationId="{DD3981AC-7B61-4947-BCF3-F7AA7FA385B9}"/>
          </ac:spMkLst>
        </pc:spChg>
        <pc:spChg chg="add del mod">
          <ac:chgData name="Victoria Arca" userId="S::varca@stu.chino.k12.ca.us::bdab15c6-d4e7-41ec-b45c-62f34ab46884" providerId="AD" clId="Web-{521E6130-4B97-B6FF-725F-240D84D8788A}" dt="2023-01-18T19:04:03.528" v="917"/>
          <ac:spMkLst>
            <pc:docMk/>
            <pc:sldMk cId="3127866986" sldId="261"/>
            <ac:spMk id="38" creationId="{E94D6267-C34F-CE88-7AF0-7EEB7E49B5DA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1:52.212" v="869"/>
          <ac:spMkLst>
            <pc:docMk/>
            <pc:sldMk cId="3127866986" sldId="261"/>
            <ac:spMk id="40" creationId="{9203DE33-2CD4-4CA8-9AF3-37C3B65133B0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1:52.212" v="869"/>
          <ac:spMkLst>
            <pc:docMk/>
            <pc:sldMk cId="3127866986" sldId="261"/>
            <ac:spMk id="42" creationId="{0AF57B88-1D4C-41FA-A761-EC1DD10C35CB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1:52.212" v="869"/>
          <ac:spMkLst>
            <pc:docMk/>
            <pc:sldMk cId="3127866986" sldId="261"/>
            <ac:spMk id="44" creationId="{D2548F45-5164-4ABB-8212-7F293FDED8D4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1:52.212" v="869"/>
          <ac:spMkLst>
            <pc:docMk/>
            <pc:sldMk cId="3127866986" sldId="261"/>
            <ac:spMk id="46" creationId="{5E81CCFB-7BEF-4186-86FB-D09450B4D02D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1:54.931" v="871"/>
          <ac:spMkLst>
            <pc:docMk/>
            <pc:sldMk cId="3127866986" sldId="261"/>
            <ac:spMk id="48" creationId="{7C432AFE-B3D2-4BFF-BF8F-96C27AFF1AC7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1:54.931" v="871"/>
          <ac:spMkLst>
            <pc:docMk/>
            <pc:sldMk cId="3127866986" sldId="261"/>
            <ac:spMk id="49" creationId="{AF2F604E-43BE-4DC3-B983-E071523364F8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1:54.931" v="871"/>
          <ac:spMkLst>
            <pc:docMk/>
            <pc:sldMk cId="3127866986" sldId="261"/>
            <ac:spMk id="50" creationId="{08C9B587-E65E-4B52-B37C-ABEBB6E87928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1:54.931" v="871"/>
          <ac:spMkLst>
            <pc:docMk/>
            <pc:sldMk cId="3127866986" sldId="261"/>
            <ac:spMk id="51" creationId="{B2ED46D8-D07C-F8C6-E903-D46A39A53335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2:04.416" v="873"/>
          <ac:spMkLst>
            <pc:docMk/>
            <pc:sldMk cId="3127866986" sldId="261"/>
            <ac:spMk id="53" creationId="{9AA72BD9-2C5A-4EDC-931F-5AA08EACA0F3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2:04.416" v="873"/>
          <ac:spMkLst>
            <pc:docMk/>
            <pc:sldMk cId="3127866986" sldId="261"/>
            <ac:spMk id="54" creationId="{DD3981AC-7B61-4947-BCF3-F7AA7FA385B9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2:04.416" v="873"/>
          <ac:spMkLst>
            <pc:docMk/>
            <pc:sldMk cId="3127866986" sldId="261"/>
            <ac:spMk id="55" creationId="{55D4142C-5077-457F-A6AD-3FECFDB39685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2:04.416" v="873"/>
          <ac:spMkLst>
            <pc:docMk/>
            <pc:sldMk cId="3127866986" sldId="261"/>
            <ac:spMk id="56" creationId="{7A5F0580-5EE9-419F-96EE-B6529EF6E7D0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2:04.416" v="873"/>
          <ac:spMkLst>
            <pc:docMk/>
            <pc:sldMk cId="3127866986" sldId="261"/>
            <ac:spMk id="57" creationId="{B2ED46D8-D07C-F8C6-E903-D46A39A53335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4:08.137" v="919"/>
          <ac:spMkLst>
            <pc:docMk/>
            <pc:sldMk cId="3127866986" sldId="261"/>
            <ac:spMk id="59" creationId="{C5E6CFF1-2F42-4E10-9A97-F116F46F53FE}"/>
          </ac:spMkLst>
        </pc:spChg>
        <pc:spChg chg="add del">
          <ac:chgData name="Victoria Arca" userId="S::varca@stu.chino.k12.ca.us::bdab15c6-d4e7-41ec-b45c-62f34ab46884" providerId="AD" clId="Web-{521E6130-4B97-B6FF-725F-240D84D8788A}" dt="2023-01-18T19:04:08.137" v="919"/>
          <ac:spMkLst>
            <pc:docMk/>
            <pc:sldMk cId="3127866986" sldId="261"/>
            <ac:spMk id="61" creationId="{B2ED46D8-D07C-F8C6-E903-D46A39A53335}"/>
          </ac:spMkLst>
        </pc:spChg>
        <pc:graphicFrameChg chg="add del mod ord modGraphic">
          <ac:chgData name="Victoria Arca" userId="S::varca@stu.chino.k12.ca.us::bdab15c6-d4e7-41ec-b45c-62f34ab46884" providerId="AD" clId="Web-{521E6130-4B97-B6FF-725F-240D84D8788A}" dt="2023-01-18T19:00:49.711" v="857"/>
          <ac:graphicFrameMkLst>
            <pc:docMk/>
            <pc:sldMk cId="3127866986" sldId="261"/>
            <ac:graphicFrameMk id="12" creationId="{87122D73-FB85-8BA2-915F-1E08403D840C}"/>
          </ac:graphicFrameMkLst>
        </pc:graphicFrameChg>
        <pc:graphicFrameChg chg="add del mod ord modGraphic">
          <ac:chgData name="Victoria Arca" userId="S::varca@stu.chino.k12.ca.us::bdab15c6-d4e7-41ec-b45c-62f34ab46884" providerId="AD" clId="Web-{521E6130-4B97-B6FF-725F-240D84D8788A}" dt="2023-01-18T19:04:05.887" v="918"/>
          <ac:graphicFrameMkLst>
            <pc:docMk/>
            <pc:sldMk cId="3127866986" sldId="261"/>
            <ac:graphicFrameMk id="24" creationId="{FB1FF747-FB3F-1609-103D-7E81CD75FFC2}"/>
          </ac:graphicFrameMkLst>
        </pc:graphicFrameChg>
        <pc:picChg chg="add del mod ord">
          <ac:chgData name="Victoria Arca" userId="S::varca@stu.chino.k12.ca.us::bdab15c6-d4e7-41ec-b45c-62f34ab46884" providerId="AD" clId="Web-{521E6130-4B97-B6FF-725F-240D84D8788A}" dt="2023-01-18T18:59:34.381" v="843"/>
          <ac:picMkLst>
            <pc:docMk/>
            <pc:sldMk cId="3127866986" sldId="261"/>
            <ac:picMk id="4" creationId="{53C82CC2-9ABB-2A46-0616-12A05CB1B85C}"/>
          </ac:picMkLst>
        </pc:picChg>
        <pc:picChg chg="add mod ord">
          <ac:chgData name="Victoria Arca" userId="S::varca@stu.chino.k12.ca.us::bdab15c6-d4e7-41ec-b45c-62f34ab46884" providerId="AD" clId="Web-{521E6130-4B97-B6FF-725F-240D84D8788A}" dt="2023-01-18T19:04:14.981" v="922"/>
          <ac:picMkLst>
            <pc:docMk/>
            <pc:sldMk cId="3127866986" sldId="261"/>
            <ac:picMk id="9" creationId="{82D5FAFC-E51A-6E23-7306-9162D3D9415F}"/>
          </ac:picMkLst>
        </pc:picChg>
        <pc:cxnChg chg="add del">
          <ac:chgData name="Victoria Arca" userId="S::varca@stu.chino.k12.ca.us::bdab15c6-d4e7-41ec-b45c-62f34ab46884" providerId="AD" clId="Web-{521E6130-4B97-B6FF-725F-240D84D8788A}" dt="2023-01-18T19:04:08.137" v="919"/>
          <ac:cxnSpMkLst>
            <pc:docMk/>
            <pc:sldMk cId="3127866986" sldId="261"/>
            <ac:cxnSpMk id="60" creationId="{96A8629B-8289-498B-939B-1CA0C106182C}"/>
          </ac:cxnSpMkLst>
        </pc:cxnChg>
      </pc:sldChg>
    </pc:docChg>
  </pc:docChgLst>
  <pc:docChgLst>
    <pc:chgData name="Victoria Arca" userId="S::varca@stu.chino.k12.ca.us::bdab15c6-d4e7-41ec-b45c-62f34ab46884" providerId="AD" clId="Web-{764860F6-FC8F-BE42-9E9F-C7A7FCE643C0}"/>
    <pc:docChg chg="modSld">
      <pc:chgData name="Victoria Arca" userId="S::varca@stu.chino.k12.ca.us::bdab15c6-d4e7-41ec-b45c-62f34ab46884" providerId="AD" clId="Web-{764860F6-FC8F-BE42-9E9F-C7A7FCE643C0}" dt="2023-01-24T19:24:42.910" v="27" actId="1076"/>
      <pc:docMkLst>
        <pc:docMk/>
      </pc:docMkLst>
      <pc:sldChg chg="addSp delSp modSp">
        <pc:chgData name="Victoria Arca" userId="S::varca@stu.chino.k12.ca.us::bdab15c6-d4e7-41ec-b45c-62f34ab46884" providerId="AD" clId="Web-{764860F6-FC8F-BE42-9E9F-C7A7FCE643C0}" dt="2023-01-24T19:24:42.910" v="27" actId="1076"/>
        <pc:sldMkLst>
          <pc:docMk/>
          <pc:sldMk cId="542420770" sldId="258"/>
        </pc:sldMkLst>
        <pc:spChg chg="del">
          <ac:chgData name="Victoria Arca" userId="S::varca@stu.chino.k12.ca.us::bdab15c6-d4e7-41ec-b45c-62f34ab46884" providerId="AD" clId="Web-{764860F6-FC8F-BE42-9E9F-C7A7FCE643C0}" dt="2023-01-24T19:20:50.690" v="2"/>
          <ac:spMkLst>
            <pc:docMk/>
            <pc:sldMk cId="542420770" sldId="258"/>
            <ac:spMk id="6" creationId="{E28DEC18-14EE-CCA0-90A2-45A1D57D3862}"/>
          </ac:spMkLst>
        </pc:spChg>
        <pc:spChg chg="add del mod">
          <ac:chgData name="Victoria Arca" userId="S::varca@stu.chino.k12.ca.us::bdab15c6-d4e7-41ec-b45c-62f34ab46884" providerId="AD" clId="Web-{764860F6-FC8F-BE42-9E9F-C7A7FCE643C0}" dt="2023-01-24T19:21:47.929" v="8"/>
          <ac:spMkLst>
            <pc:docMk/>
            <pc:sldMk cId="542420770" sldId="258"/>
            <ac:spMk id="10" creationId="{3EC991A8-D779-E28B-60B6-263904110E64}"/>
          </ac:spMkLst>
        </pc:spChg>
        <pc:spChg chg="del">
          <ac:chgData name="Victoria Arca" userId="S::varca@stu.chino.k12.ca.us::bdab15c6-d4e7-41ec-b45c-62f34ab46884" providerId="AD" clId="Web-{764860F6-FC8F-BE42-9E9F-C7A7FCE643C0}" dt="2023-01-24T19:20:47.971" v="0"/>
          <ac:spMkLst>
            <pc:docMk/>
            <pc:sldMk cId="542420770" sldId="258"/>
            <ac:spMk id="12" creationId="{A5800311-E37A-5664-00DC-FC49D7FA9787}"/>
          </ac:spMkLst>
        </pc:spChg>
        <pc:spChg chg="del">
          <ac:chgData name="Victoria Arca" userId="S::varca@stu.chino.k12.ca.us::bdab15c6-d4e7-41ec-b45c-62f34ab46884" providerId="AD" clId="Web-{764860F6-FC8F-BE42-9E9F-C7A7FCE643C0}" dt="2023-01-24T19:20:49.315" v="1"/>
          <ac:spMkLst>
            <pc:docMk/>
            <pc:sldMk cId="542420770" sldId="258"/>
            <ac:spMk id="19" creationId="{D47DEF6B-467F-0164-D657-B22D2761E212}"/>
          </ac:spMkLst>
        </pc:spChg>
        <pc:picChg chg="del">
          <ac:chgData name="Victoria Arca" userId="S::varca@stu.chino.k12.ca.us::bdab15c6-d4e7-41ec-b45c-62f34ab46884" providerId="AD" clId="Web-{764860F6-FC8F-BE42-9E9F-C7A7FCE643C0}" dt="2023-01-24T19:20:50.690" v="2"/>
          <ac:picMkLst>
            <pc:docMk/>
            <pc:sldMk cId="542420770" sldId="258"/>
            <ac:picMk id="5" creationId="{6C8C9720-A716-729A-680B-6A8E7A975E6B}"/>
          </ac:picMkLst>
        </pc:picChg>
        <pc:picChg chg="add mod">
          <ac:chgData name="Victoria Arca" userId="S::varca@stu.chino.k12.ca.us::bdab15c6-d4e7-41ec-b45c-62f34ab46884" providerId="AD" clId="Web-{764860F6-FC8F-BE42-9E9F-C7A7FCE643C0}" dt="2023-01-24T19:24:42.910" v="27" actId="1076"/>
          <ac:picMkLst>
            <pc:docMk/>
            <pc:sldMk cId="542420770" sldId="258"/>
            <ac:picMk id="7" creationId="{548643FA-56E4-716A-1E1E-3ECBF9DA30C2}"/>
          </ac:picMkLst>
        </pc:picChg>
        <pc:picChg chg="del">
          <ac:chgData name="Victoria Arca" userId="S::varca@stu.chino.k12.ca.us::bdab15c6-d4e7-41ec-b45c-62f34ab46884" providerId="AD" clId="Web-{764860F6-FC8F-BE42-9E9F-C7A7FCE643C0}" dt="2023-01-24T19:20:47.971" v="0"/>
          <ac:picMkLst>
            <pc:docMk/>
            <pc:sldMk cId="542420770" sldId="258"/>
            <ac:picMk id="11" creationId="{1BCF98A8-4FDF-25F7-B44E-038ADF88F2D6}"/>
          </ac:picMkLst>
        </pc:picChg>
        <pc:picChg chg="del">
          <ac:chgData name="Victoria Arca" userId="S::varca@stu.chino.k12.ca.us::bdab15c6-d4e7-41ec-b45c-62f34ab46884" providerId="AD" clId="Web-{764860F6-FC8F-BE42-9E9F-C7A7FCE643C0}" dt="2023-01-24T19:20:49.315" v="1"/>
          <ac:picMkLst>
            <pc:docMk/>
            <pc:sldMk cId="542420770" sldId="258"/>
            <ac:picMk id="17" creationId="{438DD966-EDB3-D624-45EE-BBE9A1A02E7B}"/>
          </ac:picMkLst>
        </pc:picChg>
      </pc:sldChg>
      <pc:sldChg chg="delSp delAnim">
        <pc:chgData name="Victoria Arca" userId="S::varca@stu.chino.k12.ca.us::bdab15c6-d4e7-41ec-b45c-62f34ab46884" providerId="AD" clId="Web-{764860F6-FC8F-BE42-9E9F-C7A7FCE643C0}" dt="2023-01-24T19:23:14.341" v="17"/>
        <pc:sldMkLst>
          <pc:docMk/>
          <pc:sldMk cId="3129982730" sldId="267"/>
        </pc:sldMkLst>
        <pc:spChg chg="del">
          <ac:chgData name="Victoria Arca" userId="S::varca@stu.chino.k12.ca.us::bdab15c6-d4e7-41ec-b45c-62f34ab46884" providerId="AD" clId="Web-{764860F6-FC8F-BE42-9E9F-C7A7FCE643C0}" dt="2023-01-24T19:23:14.341" v="17"/>
          <ac:spMkLst>
            <pc:docMk/>
            <pc:sldMk cId="3129982730" sldId="267"/>
            <ac:spMk id="6" creationId="{D2E89CE7-876A-DC68-70AF-6D098A253E48}"/>
          </ac:spMkLst>
        </pc:spChg>
        <pc:picChg chg="del">
          <ac:chgData name="Victoria Arca" userId="S::varca@stu.chino.k12.ca.us::bdab15c6-d4e7-41ec-b45c-62f34ab46884" providerId="AD" clId="Web-{764860F6-FC8F-BE42-9E9F-C7A7FCE643C0}" dt="2023-01-24T19:23:14.341" v="17"/>
          <ac:picMkLst>
            <pc:docMk/>
            <pc:sldMk cId="3129982730" sldId="267"/>
            <ac:picMk id="5" creationId="{8DEF87EF-45F6-BF43-A1AB-BD9A9CEF2B0F}"/>
          </ac:picMkLst>
        </pc:picChg>
      </pc:sldChg>
    </pc:docChg>
  </pc:docChgLst>
  <pc:docChgLst>
    <pc:chgData name="Victoria Arca" userId="S::varca@stu.chino.k12.ca.us::bdab15c6-d4e7-41ec-b45c-62f34ab46884" providerId="AD" clId="Web-{40CB6BB4-3B94-4E81-A877-B6E9A516848B}"/>
    <pc:docChg chg="addSld modSld">
      <pc:chgData name="Victoria Arca" userId="S::varca@stu.chino.k12.ca.us::bdab15c6-d4e7-41ec-b45c-62f34ab46884" providerId="AD" clId="Web-{40CB6BB4-3B94-4E81-A877-B6E9A516848B}" dt="2023-01-17T17:50:01.399" v="53" actId="20577"/>
      <pc:docMkLst>
        <pc:docMk/>
      </pc:docMkLst>
      <pc:sldChg chg="modSp">
        <pc:chgData name="Victoria Arca" userId="S::varca@stu.chino.k12.ca.us::bdab15c6-d4e7-41ec-b45c-62f34ab46884" providerId="AD" clId="Web-{40CB6BB4-3B94-4E81-A877-B6E9A516848B}" dt="2023-01-17T17:48:32.394" v="27" actId="20577"/>
        <pc:sldMkLst>
          <pc:docMk/>
          <pc:sldMk cId="109857222" sldId="256"/>
        </pc:sldMkLst>
        <pc:spChg chg="mod">
          <ac:chgData name="Victoria Arca" userId="S::varca@stu.chino.k12.ca.us::bdab15c6-d4e7-41ec-b45c-62f34ab46884" providerId="AD" clId="Web-{40CB6BB4-3B94-4E81-A877-B6E9A516848B}" dt="2023-01-17T17:47:51.875" v="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Victoria Arca" userId="S::varca@stu.chino.k12.ca.us::bdab15c6-d4e7-41ec-b45c-62f34ab46884" providerId="AD" clId="Web-{40CB6BB4-3B94-4E81-A877-B6E9A516848B}" dt="2023-01-17T17:48:32.394" v="27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Victoria Arca" userId="S::varca@stu.chino.k12.ca.us::bdab15c6-d4e7-41ec-b45c-62f34ab46884" providerId="AD" clId="Web-{40CB6BB4-3B94-4E81-A877-B6E9A516848B}" dt="2023-01-17T17:50:01.399" v="53" actId="20577"/>
        <pc:sldMkLst>
          <pc:docMk/>
          <pc:sldMk cId="128215032" sldId="257"/>
        </pc:sldMkLst>
        <pc:spChg chg="mod">
          <ac:chgData name="Victoria Arca" userId="S::varca@stu.chino.k12.ca.us::bdab15c6-d4e7-41ec-b45c-62f34ab46884" providerId="AD" clId="Web-{40CB6BB4-3B94-4E81-A877-B6E9A516848B}" dt="2023-01-17T17:50:01.399" v="53" actId="20577"/>
          <ac:spMkLst>
            <pc:docMk/>
            <pc:sldMk cId="128215032" sldId="257"/>
            <ac:spMk id="2" creationId="{5C12A154-0F38-10C9-566F-4BB35FCB51C2}"/>
          </ac:spMkLst>
        </pc:spChg>
        <pc:spChg chg="mod">
          <ac:chgData name="Victoria Arca" userId="S::varca@stu.chino.k12.ca.us::bdab15c6-d4e7-41ec-b45c-62f34ab46884" providerId="AD" clId="Web-{40CB6BB4-3B94-4E81-A877-B6E9A516848B}" dt="2023-01-17T17:48:56.098" v="30" actId="14100"/>
          <ac:spMkLst>
            <pc:docMk/>
            <pc:sldMk cId="128215032" sldId="257"/>
            <ac:spMk id="3" creationId="{84536A20-15CA-CDE6-3AAD-83DC2A968F3E}"/>
          </ac:spMkLst>
        </pc:spChg>
      </pc:sldChg>
      <pc:sldChg chg="new">
        <pc:chgData name="Victoria Arca" userId="S::varca@stu.chino.k12.ca.us::bdab15c6-d4e7-41ec-b45c-62f34ab46884" providerId="AD" clId="Web-{40CB6BB4-3B94-4E81-A877-B6E9A516848B}" dt="2023-01-17T17:47:22.874" v="0"/>
        <pc:sldMkLst>
          <pc:docMk/>
          <pc:sldMk cId="62429933" sldId="259"/>
        </pc:sldMkLst>
      </pc:sldChg>
      <pc:sldChg chg="new">
        <pc:chgData name="Victoria Arca" userId="S::varca@stu.chino.k12.ca.us::bdab15c6-d4e7-41ec-b45c-62f34ab46884" providerId="AD" clId="Web-{40CB6BB4-3B94-4E81-A877-B6E9A516848B}" dt="2023-01-17T17:47:24.171" v="1"/>
        <pc:sldMkLst>
          <pc:docMk/>
          <pc:sldMk cId="628620227" sldId="260"/>
        </pc:sldMkLst>
      </pc:sldChg>
      <pc:sldChg chg="new">
        <pc:chgData name="Victoria Arca" userId="S::varca@stu.chino.k12.ca.us::bdab15c6-d4e7-41ec-b45c-62f34ab46884" providerId="AD" clId="Web-{40CB6BB4-3B94-4E81-A877-B6E9A516848B}" dt="2023-01-17T17:47:26.968" v="2"/>
        <pc:sldMkLst>
          <pc:docMk/>
          <pc:sldMk cId="3127866986" sldId="261"/>
        </pc:sldMkLst>
      </pc:sldChg>
    </pc:docChg>
  </pc:docChgLst>
  <pc:docChgLst>
    <pc:chgData name="Victoria Arca" userId="S::varca@stu.chino.k12.ca.us::bdab15c6-d4e7-41ec-b45c-62f34ab46884" providerId="AD" clId="Web-{FFB36150-015B-671D-B64B-D4A308CDB6DE}"/>
    <pc:docChg chg="modSld">
      <pc:chgData name="Victoria Arca" userId="S::varca@stu.chino.k12.ca.us::bdab15c6-d4e7-41ec-b45c-62f34ab46884" providerId="AD" clId="Web-{FFB36150-015B-671D-B64B-D4A308CDB6DE}" dt="2023-01-19T18:03:38.832" v="133"/>
      <pc:docMkLst>
        <pc:docMk/>
      </pc:docMkLst>
      <pc:sldChg chg="addSp delSp modSp">
        <pc:chgData name="Victoria Arca" userId="S::varca@stu.chino.k12.ca.us::bdab15c6-d4e7-41ec-b45c-62f34ab46884" providerId="AD" clId="Web-{FFB36150-015B-671D-B64B-D4A308CDB6DE}" dt="2023-01-19T17:58:06.496" v="66" actId="14100"/>
        <pc:sldMkLst>
          <pc:docMk/>
          <pc:sldMk cId="109857222" sldId="256"/>
        </pc:sldMkLst>
        <pc:spChg chg="mod">
          <ac:chgData name="Victoria Arca" userId="S::varca@stu.chino.k12.ca.us::bdab15c6-d4e7-41ec-b45c-62f34ab46884" providerId="AD" clId="Web-{FFB36150-015B-671D-B64B-D4A308CDB6DE}" dt="2023-01-19T17:53:51.834" v="7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Victoria Arca" userId="S::varca@stu.chino.k12.ca.us::bdab15c6-d4e7-41ec-b45c-62f34ab46884" providerId="AD" clId="Web-{FFB36150-015B-671D-B64B-D4A308CDB6DE}" dt="2023-01-19T17:54:00.663" v="8"/>
          <ac:spMkLst>
            <pc:docMk/>
            <pc:sldMk cId="109857222" sldId="256"/>
            <ac:spMk id="5" creationId="{DF519B09-AF9E-7A32-B523-0664BB567DD2}"/>
          </ac:spMkLst>
        </pc:spChg>
        <pc:spChg chg="add del mod">
          <ac:chgData name="Victoria Arca" userId="S::varca@stu.chino.k12.ca.us::bdab15c6-d4e7-41ec-b45c-62f34ab46884" providerId="AD" clId="Web-{FFB36150-015B-671D-B64B-D4A308CDB6DE}" dt="2023-01-19T17:55:09.664" v="27"/>
          <ac:spMkLst>
            <pc:docMk/>
            <pc:sldMk cId="109857222" sldId="256"/>
            <ac:spMk id="7" creationId="{8CE0EE84-01D9-DC71-20D0-E8ED784FB690}"/>
          </ac:spMkLst>
        </pc:spChg>
        <pc:spChg chg="add del mod">
          <ac:chgData name="Victoria Arca" userId="S::varca@stu.chino.k12.ca.us::bdab15c6-d4e7-41ec-b45c-62f34ab46884" providerId="AD" clId="Web-{FFB36150-015B-671D-B64B-D4A308CDB6DE}" dt="2023-01-19T17:56:03.697" v="36"/>
          <ac:spMkLst>
            <pc:docMk/>
            <pc:sldMk cId="109857222" sldId="256"/>
            <ac:spMk id="12" creationId="{EC785773-5719-3CA6-24C1-E4F183AD2D64}"/>
          </ac:spMkLst>
        </pc:spChg>
        <pc:spChg chg="add del mod">
          <ac:chgData name="Victoria Arca" userId="S::varca@stu.chino.k12.ca.us::bdab15c6-d4e7-41ec-b45c-62f34ab46884" providerId="AD" clId="Web-{FFB36150-015B-671D-B64B-D4A308CDB6DE}" dt="2023-01-19T17:57:48.027" v="60" actId="20577"/>
          <ac:spMkLst>
            <pc:docMk/>
            <pc:sldMk cId="109857222" sldId="256"/>
            <ac:spMk id="15" creationId="{5F117DCA-6E7E-F55F-BB1B-DE76725B983B}"/>
          </ac:spMkLst>
        </pc:spChg>
        <pc:picChg chg="del">
          <ac:chgData name="Victoria Arca" userId="S::varca@stu.chino.k12.ca.us::bdab15c6-d4e7-41ec-b45c-62f34ab46884" providerId="AD" clId="Web-{FFB36150-015B-671D-B64B-D4A308CDB6DE}" dt="2023-01-19T17:54:00.663" v="8"/>
          <ac:picMkLst>
            <pc:docMk/>
            <pc:sldMk cId="109857222" sldId="256"/>
            <ac:picMk id="4" creationId="{19C74399-A072-4C56-A2E5-5E2B6D06949A}"/>
          </ac:picMkLst>
        </pc:picChg>
        <pc:picChg chg="add del mod">
          <ac:chgData name="Victoria Arca" userId="S::varca@stu.chino.k12.ca.us::bdab15c6-d4e7-41ec-b45c-62f34ab46884" providerId="AD" clId="Web-{FFB36150-015B-671D-B64B-D4A308CDB6DE}" dt="2023-01-19T17:55:09.664" v="28"/>
          <ac:picMkLst>
            <pc:docMk/>
            <pc:sldMk cId="109857222" sldId="256"/>
            <ac:picMk id="6" creationId="{594975E2-042F-AA7D-5F66-483ACE956B8A}"/>
          </ac:picMkLst>
        </pc:picChg>
        <pc:picChg chg="add del mod">
          <ac:chgData name="Victoria Arca" userId="S::varca@stu.chino.k12.ca.us::bdab15c6-d4e7-41ec-b45c-62f34ab46884" providerId="AD" clId="Web-{FFB36150-015B-671D-B64B-D4A308CDB6DE}" dt="2023-01-19T17:56:03.697" v="36"/>
          <ac:picMkLst>
            <pc:docMk/>
            <pc:sldMk cId="109857222" sldId="256"/>
            <ac:picMk id="11" creationId="{FB5B3B31-8ADF-3BA8-E865-819D00BC14B9}"/>
          </ac:picMkLst>
        </pc:picChg>
        <pc:picChg chg="add mod">
          <ac:chgData name="Victoria Arca" userId="S::varca@stu.chino.k12.ca.us::bdab15c6-d4e7-41ec-b45c-62f34ab46884" providerId="AD" clId="Web-{FFB36150-015B-671D-B64B-D4A308CDB6DE}" dt="2023-01-19T17:58:06.496" v="66" actId="14100"/>
          <ac:picMkLst>
            <pc:docMk/>
            <pc:sldMk cId="109857222" sldId="256"/>
            <ac:picMk id="14" creationId="{6BE47084-A734-85DF-6387-E3E0272B74CF}"/>
          </ac:picMkLst>
        </pc:picChg>
      </pc:sldChg>
      <pc:sldChg chg="modSp">
        <pc:chgData name="Victoria Arca" userId="S::varca@stu.chino.k12.ca.us::bdab15c6-d4e7-41ec-b45c-62f34ab46884" providerId="AD" clId="Web-{FFB36150-015B-671D-B64B-D4A308CDB6DE}" dt="2023-01-19T18:00:31.046" v="113" actId="20577"/>
        <pc:sldMkLst>
          <pc:docMk/>
          <pc:sldMk cId="128215032" sldId="257"/>
        </pc:sldMkLst>
        <pc:spChg chg="mod">
          <ac:chgData name="Victoria Arca" userId="S::varca@stu.chino.k12.ca.us::bdab15c6-d4e7-41ec-b45c-62f34ab46884" providerId="AD" clId="Web-{FFB36150-015B-671D-B64B-D4A308CDB6DE}" dt="2023-01-19T18:00:31.046" v="113" actId="20577"/>
          <ac:spMkLst>
            <pc:docMk/>
            <pc:sldMk cId="128215032" sldId="257"/>
            <ac:spMk id="3" creationId="{84536A20-15CA-CDE6-3AAD-83DC2A968F3E}"/>
          </ac:spMkLst>
        </pc:spChg>
      </pc:sldChg>
      <pc:sldChg chg="modSp">
        <pc:chgData name="Victoria Arca" userId="S::varca@stu.chino.k12.ca.us::bdab15c6-d4e7-41ec-b45c-62f34ab46884" providerId="AD" clId="Web-{FFB36150-015B-671D-B64B-D4A308CDB6DE}" dt="2023-01-19T17:59:44.389" v="92" actId="20577"/>
        <pc:sldMkLst>
          <pc:docMk/>
          <pc:sldMk cId="542420770" sldId="258"/>
        </pc:sldMkLst>
        <pc:spChg chg="mod">
          <ac:chgData name="Victoria Arca" userId="S::varca@stu.chino.k12.ca.us::bdab15c6-d4e7-41ec-b45c-62f34ab46884" providerId="AD" clId="Web-{FFB36150-015B-671D-B64B-D4A308CDB6DE}" dt="2023-01-19T17:59:44.389" v="92" actId="20577"/>
          <ac:spMkLst>
            <pc:docMk/>
            <pc:sldMk cId="542420770" sldId="258"/>
            <ac:spMk id="3" creationId="{3FADADB3-CF76-EEBB-CC31-DC1B9D56C297}"/>
          </ac:spMkLst>
        </pc:spChg>
      </pc:sldChg>
      <pc:sldChg chg="modSp">
        <pc:chgData name="Victoria Arca" userId="S::varca@stu.chino.k12.ca.us::bdab15c6-d4e7-41ec-b45c-62f34ab46884" providerId="AD" clId="Web-{FFB36150-015B-671D-B64B-D4A308CDB6DE}" dt="2023-01-19T17:59:20.420" v="91" actId="20577"/>
        <pc:sldMkLst>
          <pc:docMk/>
          <pc:sldMk cId="62429933" sldId="259"/>
        </pc:sldMkLst>
        <pc:spChg chg="mod">
          <ac:chgData name="Victoria Arca" userId="S::varca@stu.chino.k12.ca.us::bdab15c6-d4e7-41ec-b45c-62f34ab46884" providerId="AD" clId="Web-{FFB36150-015B-671D-B64B-D4A308CDB6DE}" dt="2023-01-19T17:59:20.420" v="91" actId="20577"/>
          <ac:spMkLst>
            <pc:docMk/>
            <pc:sldMk cId="62429933" sldId="259"/>
            <ac:spMk id="3" creationId="{22E62C45-24E5-7082-1B54-D72659C78755}"/>
          </ac:spMkLst>
        </pc:spChg>
      </pc:sldChg>
      <pc:sldChg chg="addSp delSp modSp mod modShow">
        <pc:chgData name="Victoria Arca" userId="S::varca@stu.chino.k12.ca.us::bdab15c6-d4e7-41ec-b45c-62f34ab46884" providerId="AD" clId="Web-{FFB36150-015B-671D-B64B-D4A308CDB6DE}" dt="2023-01-19T18:03:38.832" v="133"/>
        <pc:sldMkLst>
          <pc:docMk/>
          <pc:sldMk cId="3127866986" sldId="261"/>
        </pc:sldMkLst>
        <pc:spChg chg="mod">
          <ac:chgData name="Victoria Arca" userId="S::varca@stu.chino.k12.ca.us::bdab15c6-d4e7-41ec-b45c-62f34ab46884" providerId="AD" clId="Web-{FFB36150-015B-671D-B64B-D4A308CDB6DE}" dt="2023-01-19T18:01:19.188" v="124" actId="20577"/>
          <ac:spMkLst>
            <pc:docMk/>
            <pc:sldMk cId="3127866986" sldId="261"/>
            <ac:spMk id="2" creationId="{CF6D96EA-FAAC-9756-E1A4-488B7EBD6C9E}"/>
          </ac:spMkLst>
        </pc:spChg>
        <pc:spChg chg="mod">
          <ac:chgData name="Victoria Arca" userId="S::varca@stu.chino.k12.ca.us::bdab15c6-d4e7-41ec-b45c-62f34ab46884" providerId="AD" clId="Web-{FFB36150-015B-671D-B64B-D4A308CDB6DE}" dt="2023-01-19T18:00:52.969" v="115" actId="20577"/>
          <ac:spMkLst>
            <pc:docMk/>
            <pc:sldMk cId="3127866986" sldId="261"/>
            <ac:spMk id="23" creationId="{B2ED46D8-D07C-F8C6-E903-D46A39A53335}"/>
          </ac:spMkLst>
        </pc:spChg>
        <pc:inkChg chg="add del">
          <ac:chgData name="Victoria Arca" userId="S::varca@stu.chino.k12.ca.us::bdab15c6-d4e7-41ec-b45c-62f34ab46884" providerId="AD" clId="Web-{FFB36150-015B-671D-B64B-D4A308CDB6DE}" dt="2023-01-19T18:02:00.861" v="127"/>
          <ac:inkMkLst>
            <pc:docMk/>
            <pc:sldMk cId="3127866986" sldId="261"/>
            <ac:inkMk id="3" creationId="{66439A86-D7E8-7C29-A141-6C2B86C147E2}"/>
          </ac:inkMkLst>
        </pc:inkChg>
        <pc:inkChg chg="add del">
          <ac:chgData name="Victoria Arca" userId="S::varca@stu.chino.k12.ca.us::bdab15c6-d4e7-41ec-b45c-62f34ab46884" providerId="AD" clId="Web-{FFB36150-015B-671D-B64B-D4A308CDB6DE}" dt="2023-01-19T18:02:39.018" v="129"/>
          <ac:inkMkLst>
            <pc:docMk/>
            <pc:sldMk cId="3127866986" sldId="261"/>
            <ac:inkMk id="4" creationId="{67D943BC-C671-3048-00B1-33D77688A6F2}"/>
          </ac:inkMkLst>
        </pc:inkChg>
        <pc:inkChg chg="add del">
          <ac:chgData name="Victoria Arca" userId="S::varca@stu.chino.k12.ca.us::bdab15c6-d4e7-41ec-b45c-62f34ab46884" providerId="AD" clId="Web-{FFB36150-015B-671D-B64B-D4A308CDB6DE}" dt="2023-01-19T18:03:38.832" v="133"/>
          <ac:inkMkLst>
            <pc:docMk/>
            <pc:sldMk cId="3127866986" sldId="261"/>
            <ac:inkMk id="5" creationId="{28AFB035-0028-7D22-05C5-5BA096CD626B}"/>
          </ac:inkMkLst>
        </pc:inkChg>
        <pc:inkChg chg="add del">
          <ac:chgData name="Victoria Arca" userId="S::varca@stu.chino.k12.ca.us::bdab15c6-d4e7-41ec-b45c-62f34ab46884" providerId="AD" clId="Web-{FFB36150-015B-671D-B64B-D4A308CDB6DE}" dt="2023-01-19T18:03:38.832" v="132"/>
          <ac:inkMkLst>
            <pc:docMk/>
            <pc:sldMk cId="3127866986" sldId="261"/>
            <ac:inkMk id="6" creationId="{072C3F4F-6207-EC2C-94D2-8733344D7B93}"/>
          </ac:inkMkLst>
        </pc:inkChg>
      </pc:sldChg>
    </pc:docChg>
  </pc:docChgLst>
  <pc:docChgLst>
    <pc:chgData name="Victoria Arca" userId="S::varca@stu.chino.k12.ca.us::bdab15c6-d4e7-41ec-b45c-62f34ab46884" providerId="AD" clId="Web-{30FC8C36-DC27-9AA6-392F-000EFCD0DF24}"/>
    <pc:docChg chg="modSld">
      <pc:chgData name="Victoria Arca" userId="S::varca@stu.chino.k12.ca.us::bdab15c6-d4e7-41ec-b45c-62f34ab46884" providerId="AD" clId="Web-{30FC8C36-DC27-9AA6-392F-000EFCD0DF24}" dt="2023-01-24T19:41:21.992" v="23" actId="1076"/>
      <pc:docMkLst>
        <pc:docMk/>
      </pc:docMkLst>
      <pc:sldChg chg="modSp">
        <pc:chgData name="Victoria Arca" userId="S::varca@stu.chino.k12.ca.us::bdab15c6-d4e7-41ec-b45c-62f34ab46884" providerId="AD" clId="Web-{30FC8C36-DC27-9AA6-392F-000EFCD0DF24}" dt="2023-01-24T19:41:21.992" v="23" actId="1076"/>
        <pc:sldMkLst>
          <pc:docMk/>
          <pc:sldMk cId="542420770" sldId="258"/>
        </pc:sldMkLst>
        <pc:picChg chg="mod">
          <ac:chgData name="Victoria Arca" userId="S::varca@stu.chino.k12.ca.us::bdab15c6-d4e7-41ec-b45c-62f34ab46884" providerId="AD" clId="Web-{30FC8C36-DC27-9AA6-392F-000EFCD0DF24}" dt="2023-01-24T19:41:21.992" v="23" actId="1076"/>
          <ac:picMkLst>
            <pc:docMk/>
            <pc:sldMk cId="542420770" sldId="258"/>
            <ac:picMk id="4" creationId="{480E8EC9-899F-4747-DC60-E7B6C705A471}"/>
          </ac:picMkLst>
        </pc:picChg>
      </pc:sldChg>
      <pc:sldChg chg="addSp delSp modSp">
        <pc:chgData name="Victoria Arca" userId="S::varca@stu.chino.k12.ca.us::bdab15c6-d4e7-41ec-b45c-62f34ab46884" providerId="AD" clId="Web-{30FC8C36-DC27-9AA6-392F-000EFCD0DF24}" dt="2023-01-24T19:40:32.738" v="20" actId="1076"/>
        <pc:sldMkLst>
          <pc:docMk/>
          <pc:sldMk cId="3129982730" sldId="267"/>
        </pc:sldMkLst>
        <pc:spChg chg="add del mod">
          <ac:chgData name="Victoria Arca" userId="S::varca@stu.chino.k12.ca.us::bdab15c6-d4e7-41ec-b45c-62f34ab46884" providerId="AD" clId="Web-{30FC8C36-DC27-9AA6-392F-000EFCD0DF24}" dt="2023-01-24T19:39:47.938" v="9"/>
          <ac:spMkLst>
            <pc:docMk/>
            <pc:sldMk cId="3129982730" sldId="267"/>
            <ac:spMk id="5" creationId="{DEA36374-0D8B-FC92-9720-5F3EDDF9DA2A}"/>
          </ac:spMkLst>
        </pc:spChg>
        <pc:picChg chg="add mod">
          <ac:chgData name="Victoria Arca" userId="S::varca@stu.chino.k12.ca.us::bdab15c6-d4e7-41ec-b45c-62f34ab46884" providerId="AD" clId="Web-{30FC8C36-DC27-9AA6-392F-000EFCD0DF24}" dt="2023-01-24T19:40:32.738" v="20" actId="1076"/>
          <ac:picMkLst>
            <pc:docMk/>
            <pc:sldMk cId="3129982730" sldId="267"/>
            <ac:picMk id="4" creationId="{5AB6066B-6B20-7E27-5E56-641E38B4ED49}"/>
          </ac:picMkLst>
        </pc:picChg>
      </pc:sldChg>
    </pc:docChg>
  </pc:docChgLst>
  <pc:docChgLst>
    <pc:chgData name="Victoria Arca" userId="S::varca@stu.chino.k12.ca.us::bdab15c6-d4e7-41ec-b45c-62f34ab46884" providerId="AD" clId="Web-{565C5EA4-08CA-FF11-AD72-E8196CEC3BA2}"/>
    <pc:docChg chg="modSld sldOrd">
      <pc:chgData name="Victoria Arca" userId="S::varca@stu.chino.k12.ca.us::bdab15c6-d4e7-41ec-b45c-62f34ab46884" providerId="AD" clId="Web-{565C5EA4-08CA-FF11-AD72-E8196CEC3BA2}" dt="2023-01-19T17:40:28.482" v="17"/>
      <pc:docMkLst>
        <pc:docMk/>
      </pc:docMkLst>
      <pc:sldChg chg="modAnim">
        <pc:chgData name="Victoria Arca" userId="S::varca@stu.chino.k12.ca.us::bdab15c6-d4e7-41ec-b45c-62f34ab46884" providerId="AD" clId="Web-{565C5EA4-08CA-FF11-AD72-E8196CEC3BA2}" dt="2023-01-19T17:20:09.034" v="0"/>
        <pc:sldMkLst>
          <pc:docMk/>
          <pc:sldMk cId="109857222" sldId="256"/>
        </pc:sldMkLst>
      </pc:sldChg>
      <pc:sldChg chg="modSp modTransition modAnim">
        <pc:chgData name="Victoria Arca" userId="S::varca@stu.chino.k12.ca.us::bdab15c6-d4e7-41ec-b45c-62f34ab46884" providerId="AD" clId="Web-{565C5EA4-08CA-FF11-AD72-E8196CEC3BA2}" dt="2023-01-19T17:38:10.665" v="12"/>
        <pc:sldMkLst>
          <pc:docMk/>
          <pc:sldMk cId="542420770" sldId="258"/>
        </pc:sldMkLst>
        <pc:spChg chg="mod">
          <ac:chgData name="Victoria Arca" userId="S::varca@stu.chino.k12.ca.us::bdab15c6-d4e7-41ec-b45c-62f34ab46884" providerId="AD" clId="Web-{565C5EA4-08CA-FF11-AD72-E8196CEC3BA2}" dt="2023-01-19T17:20:17.644" v="1" actId="1076"/>
          <ac:spMkLst>
            <pc:docMk/>
            <pc:sldMk cId="542420770" sldId="258"/>
            <ac:spMk id="2" creationId="{B23F0ACB-F275-28D7-153F-0D16D7394514}"/>
          </ac:spMkLst>
        </pc:spChg>
        <pc:spChg chg="mod">
          <ac:chgData name="Victoria Arca" userId="S::varca@stu.chino.k12.ca.us::bdab15c6-d4e7-41ec-b45c-62f34ab46884" providerId="AD" clId="Web-{565C5EA4-08CA-FF11-AD72-E8196CEC3BA2}" dt="2023-01-19T17:22:05.835" v="9" actId="20577"/>
          <ac:spMkLst>
            <pc:docMk/>
            <pc:sldMk cId="542420770" sldId="258"/>
            <ac:spMk id="3" creationId="{3FADADB3-CF76-EEBB-CC31-DC1B9D56C297}"/>
          </ac:spMkLst>
        </pc:spChg>
      </pc:sldChg>
      <pc:sldChg chg="ord modTransition">
        <pc:chgData name="Victoria Arca" userId="S::varca@stu.chino.k12.ca.us::bdab15c6-d4e7-41ec-b45c-62f34ab46884" providerId="AD" clId="Web-{565C5EA4-08CA-FF11-AD72-E8196CEC3BA2}" dt="2023-01-19T17:38:05.930" v="11"/>
        <pc:sldMkLst>
          <pc:docMk/>
          <pc:sldMk cId="62429933" sldId="259"/>
        </pc:sldMkLst>
      </pc:sldChg>
      <pc:sldChg chg="modSp addAnim modAnim">
        <pc:chgData name="Victoria Arca" userId="S::varca@stu.chino.k12.ca.us::bdab15c6-d4e7-41ec-b45c-62f34ab46884" providerId="AD" clId="Web-{565C5EA4-08CA-FF11-AD72-E8196CEC3BA2}" dt="2023-01-19T17:40:28.482" v="17"/>
        <pc:sldMkLst>
          <pc:docMk/>
          <pc:sldMk cId="3127866986" sldId="261"/>
        </pc:sldMkLst>
        <pc:spChg chg="mod">
          <ac:chgData name="Victoria Arca" userId="S::varca@stu.chino.k12.ca.us::bdab15c6-d4e7-41ec-b45c-62f34ab46884" providerId="AD" clId="Web-{565C5EA4-08CA-FF11-AD72-E8196CEC3BA2}" dt="2023-01-19T17:40:06.216" v="13" actId="1076"/>
          <ac:spMkLst>
            <pc:docMk/>
            <pc:sldMk cId="3127866986" sldId="261"/>
            <ac:spMk id="2" creationId="{CF6D96EA-FAAC-9756-E1A4-488B7EBD6C9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inusa.us/things-to-do-in-the-mojave-deser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://zerezas-curiosidadesvarias.blogspot.com/p/arenas-del-desierto.html" TargetMode="External"/><Relationship Id="rId7" Type="http://schemas.openxmlformats.org/officeDocument/2006/relationships/hyperlink" Target="https://www.travelinusa.us/things-to-do-in-the-mojave-desert/" TargetMode="External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s://www.flickr.com/photos/kenlund/8096069259/" TargetMode="External"/><Relationship Id="rId5" Type="http://schemas.openxmlformats.org/officeDocument/2006/relationships/hyperlink" Target="https://en.wikipedia.org/wiki/Pisgah_Crater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hyperlink" Target="http://en.wikipedia.org/wiki/Hualapai_Mountain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kenlund/17001195880/" TargetMode="External"/><Relationship Id="rId13" Type="http://schemas.openxmlformats.org/officeDocument/2006/relationships/hyperlink" Target="https://www.flickr.com/photos/ruggybear/51041550496/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11" Type="http://schemas.openxmlformats.org/officeDocument/2006/relationships/hyperlink" Target="https://www.flickr.com/photos/kenlund/16981347617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1.jpeg"/><Relationship Id="rId4" Type="http://schemas.openxmlformats.org/officeDocument/2006/relationships/hyperlink" Target="http://www.flickr.com/photos/joeshlabotnik/4000459403/" TargetMode="External"/><Relationship Id="rId9" Type="http://schemas.openxmlformats.org/officeDocument/2006/relationships/hyperlink" Target="https://creativecommons.org/licenses/by-sa/3.0/" TargetMode="External"/><Relationship Id="rId1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45032885@N04/4415406430/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sesame-seeds-png" TargetMode="External"/><Relationship Id="rId11" Type="http://schemas.openxmlformats.org/officeDocument/2006/relationships/hyperlink" Target="https://creativecommons.org/licenses/by-nc/3.0/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8.jpeg"/><Relationship Id="rId4" Type="http://schemas.openxmlformats.org/officeDocument/2006/relationships/hyperlink" Target="http://www.flickr.com/photos/jdickert/852676029/" TargetMode="Externa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hyperlink" Target="https://creativecommons.org/licenses/by-nd/3.0/" TargetMode="External"/><Relationship Id="rId3" Type="http://schemas.openxmlformats.org/officeDocument/2006/relationships/hyperlink" Target="http://leftcoastcowboys.com/2016/02/19/flower-power/" TargetMode="External"/><Relationship Id="rId7" Type="http://schemas.openxmlformats.org/officeDocument/2006/relationships/hyperlink" Target="http://brewminate.com/kumeyaay-native-american-oral-literature-cultural-identity-and-language-revitalisation/" TargetMode="External"/><Relationship Id="rId12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hyperlink" Target="https://commons.wikimedia.org/wiki/Commons:Valued_images_by_topic/Places/Natural/Other" TargetMode="External"/><Relationship Id="rId5" Type="http://schemas.openxmlformats.org/officeDocument/2006/relationships/hyperlink" Target="http://www.flickr.com/photos/55126108@N00/173559610/" TargetMode="External"/><Relationship Id="rId15" Type="http://schemas.openxmlformats.org/officeDocument/2006/relationships/hyperlink" Target="https://creativecommons.org/licenses/by-nc-nd/3.0/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hyperlink" Target="http://guity-novin.blogspot.com/2010/03/history-of-graphic-design-native.html" TargetMode="External"/><Relationship Id="rId1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://www.flickr.com/photos/imlsdcc/4931849855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s://commons.wikimedia.org/wiki/Category:Mohave_people_as_photographed_by_Edward_Curtis" TargetMode="Externa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baggis/2993582448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Category:Mohave_doll_(Peabody_Museum)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uity-novin.blogspot.com/2010/03/history-of-graphic-design-native.html" TargetMode="External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brewminate.com/kumeyaay-native-american-oral-literature-cultural-identity-and-language-revitalisation/" TargetMode="Externa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effreysullivan/40684607262/in/faves-oztaylor432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9600" i="1" u="sng">
                <a:solidFill>
                  <a:schemeClr val="bg2">
                    <a:lumMod val="10000"/>
                  </a:schemeClr>
                </a:solidFill>
                <a:cs typeface="Calibri Light"/>
              </a:rPr>
              <a:t>Mojave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i="1">
                <a:solidFill>
                  <a:schemeClr val="bg2">
                    <a:lumMod val="90000"/>
                  </a:schemeClr>
                </a:solidFill>
                <a:cs typeface="Calibri"/>
              </a:rPr>
              <a:t>By Victoria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6BE47084-A734-85DF-6387-E3E0272B7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456" y="-3151"/>
            <a:ext cx="12203497" cy="6864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117DCA-6E7E-F55F-BB1B-DE76725B983B}"/>
              </a:ext>
            </a:extLst>
          </p:cNvPr>
          <p:cNvSpPr txBox="1"/>
          <p:nvPr/>
        </p:nvSpPr>
        <p:spPr>
          <a:xfrm>
            <a:off x="4724400" y="3641397"/>
            <a:ext cx="6323162" cy="8782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7E40B-7BAB-66BD-CCFC-631FB3E9C768}"/>
              </a:ext>
            </a:extLst>
          </p:cNvPr>
          <p:cNvSpPr txBox="1"/>
          <p:nvPr/>
        </p:nvSpPr>
        <p:spPr>
          <a:xfrm>
            <a:off x="3851933" y="2716871"/>
            <a:ext cx="424506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i="1" u="sng">
                <a:solidFill>
                  <a:schemeClr val="bg1"/>
                </a:solidFill>
                <a:cs typeface="Calibri"/>
              </a:rPr>
              <a:t>Mojave by Victoria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110-42B0-6C4D-CC66-7F64E5DF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/>
          </a:bodyPr>
          <a:lstStyle/>
          <a:p>
            <a:r>
              <a:rPr lang="en-US" sz="3600" i="1" u="sng">
                <a:cs typeface="Calibri Light"/>
              </a:rPr>
              <a:t>Geographical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2C45-24E5-7082-1B54-D72659C78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37" y="1898230"/>
            <a:ext cx="4492454" cy="24190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i="1" baseline="-25000">
                <a:cs typeface="Calibri"/>
              </a:rPr>
              <a:t>T</a:t>
            </a:r>
            <a:r>
              <a:rPr lang="en-US" sz="3200" i="1" u="sng" baseline="-25000">
                <a:cs typeface="Calibri"/>
              </a:rPr>
              <a:t>he Mojave tribe lives by the Colorado River.</a:t>
            </a:r>
          </a:p>
          <a:p>
            <a:r>
              <a:rPr lang="en-US" sz="3200" i="1" u="sng" baseline="-25000">
                <a:cs typeface="Calibri"/>
              </a:rPr>
              <a:t>They also live by the mountains with a hot climate.</a:t>
            </a:r>
          </a:p>
          <a:p>
            <a:r>
              <a:rPr lang="en-US" sz="3200" i="1" u="sng" baseline="-25000">
                <a:cs typeface="Calibri"/>
              </a:rPr>
              <a:t>They live in the southern part of California.</a:t>
            </a:r>
            <a:endParaRPr lang="en-US" sz="2000" i="1" u="sng" baseline="-25000" err="1">
              <a:cs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id="{0AFC0331-6854-5504-3FEF-AE3C1AC75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0" descr="Map&#10;&#10;Description automatically generated">
            <a:extLst>
              <a:ext uri="{FF2B5EF4-FFF2-40B4-BE49-F238E27FC236}">
                <a16:creationId xmlns:a16="http://schemas.microsoft.com/office/drawing/2014/main" id="{27C1CB8D-CE66-C1AB-F3E7-F182FE1962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9066" r="14434"/>
          <a:stretch/>
        </p:blipFill>
        <p:spPr>
          <a:xfrm>
            <a:off x="5886020" y="2675923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22" name="Picture 22" descr="A picture containing sky, outdoor, mountain, nature&#10;&#10;Description automatically generated">
            <a:extLst>
              <a:ext uri="{FF2B5EF4-FFF2-40B4-BE49-F238E27FC236}">
                <a16:creationId xmlns:a16="http://schemas.microsoft.com/office/drawing/2014/main" id="{28491BDE-9CDD-0225-0E8F-7D7FF2C5FE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20402" b="4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85EBF8D-1B38-1A96-9D00-0C0D2CE67A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29507" r="1" b="1"/>
          <a:stretch/>
        </p:blipFill>
        <p:spPr>
          <a:xfrm>
            <a:off x="1818613" y="4783913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outdoor, sky, mountain, valley&#10;&#10;Description automatically generated">
            <a:extLst>
              <a:ext uri="{FF2B5EF4-FFF2-40B4-BE49-F238E27FC236}">
                <a16:creationId xmlns:a16="http://schemas.microsoft.com/office/drawing/2014/main" id="{A61962AA-D544-37B8-CC80-4EAE560588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4225" r="8327" b="-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B00FD1-9EF1-4732-5CF2-5B84CC2F5BDD}"/>
              </a:ext>
            </a:extLst>
          </p:cNvPr>
          <p:cNvSpPr txBox="1"/>
          <p:nvPr/>
        </p:nvSpPr>
        <p:spPr>
          <a:xfrm>
            <a:off x="7536364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3CFBE-4180-123F-DC4E-65CD27074C90}"/>
              </a:ext>
            </a:extLst>
          </p:cNvPr>
          <p:cNvSpPr txBox="1"/>
          <p:nvPr/>
        </p:nvSpPr>
        <p:spPr>
          <a:xfrm>
            <a:off x="5202196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E2A58-4E00-63B6-7363-B9896AD8D645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2B754B-B130-8CC7-AA15-6E7BBF305424}"/>
              </a:ext>
            </a:extLst>
          </p:cNvPr>
          <p:cNvSpPr txBox="1"/>
          <p:nvPr/>
        </p:nvSpPr>
        <p:spPr>
          <a:xfrm>
            <a:off x="2715742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EBC2AD-C44F-B494-4E85-1904B67443CA}"/>
              </a:ext>
            </a:extLst>
          </p:cNvPr>
          <p:cNvSpPr txBox="1"/>
          <p:nvPr/>
        </p:nvSpPr>
        <p:spPr>
          <a:xfrm>
            <a:off x="229288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429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0ACB-F275-28D7-153F-0D16D739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63" y="1300286"/>
            <a:ext cx="4426755" cy="761271"/>
          </a:xfrm>
        </p:spPr>
        <p:txBody>
          <a:bodyPr>
            <a:normAutofit/>
          </a:bodyPr>
          <a:lstStyle/>
          <a:p>
            <a:r>
              <a:rPr lang="en-US" sz="3200" i="1" u="sng">
                <a:cs typeface="Calibri Light"/>
              </a:rPr>
              <a:t>Shelte</a:t>
            </a:r>
            <a:r>
              <a:rPr lang="en-US" sz="3200">
                <a:cs typeface="Calibri Light"/>
              </a:rPr>
              <a:t>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DADB3-CF76-EEBB-CC31-DC1B9D56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72" y="2110721"/>
            <a:ext cx="4426757" cy="20208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i="1" u="sng">
                <a:cs typeface="Calibri"/>
              </a:rPr>
              <a:t>The Mojave people put traps and nets around their houses.</a:t>
            </a:r>
          </a:p>
          <a:p>
            <a:r>
              <a:rPr lang="en-US" sz="2000" i="1" u="sng">
                <a:cs typeface="Calibri"/>
              </a:rPr>
              <a:t>They live in thatched Huts off the ground with stilts.</a:t>
            </a:r>
          </a:p>
          <a:p>
            <a:r>
              <a:rPr lang="en-US" sz="2000" i="1" u="sng">
                <a:cs typeface="Calibri"/>
              </a:rPr>
              <a:t>They also make sturdier earth lodges to keep them warm in winter and cool in summer.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Mojave desert 1080P, 2K, 4K, 5K HD wallpapers free download | Wallpaper Flare">
            <a:extLst>
              <a:ext uri="{FF2B5EF4-FFF2-40B4-BE49-F238E27FC236}">
                <a16:creationId xmlns:a16="http://schemas.microsoft.com/office/drawing/2014/main" id="{480E8EC9-899F-4747-DC60-E7B6C705A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5" r="17778" b="4"/>
          <a:stretch/>
        </p:blipFill>
        <p:spPr>
          <a:xfrm>
            <a:off x="5776352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8" descr="A picture containing sky, ground, outdoor, mountain&#10;&#10;Description automatically generated">
            <a:extLst>
              <a:ext uri="{FF2B5EF4-FFF2-40B4-BE49-F238E27FC236}">
                <a16:creationId xmlns:a16="http://schemas.microsoft.com/office/drawing/2014/main" id="{EE6EBF21-3BBA-8104-7156-58DCDB1EF1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3122" r="-2" b="-2"/>
          <a:stretch/>
        </p:blipFill>
        <p:spPr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6" descr="Free Images : wood, house, old, home, vacation, california, mojave desert, cowboys, ghost town ...">
            <a:extLst>
              <a:ext uri="{FF2B5EF4-FFF2-40B4-BE49-F238E27FC236}">
                <a16:creationId xmlns:a16="http://schemas.microsoft.com/office/drawing/2014/main" id="{C0B01848-E392-724D-9E66-FB79CD0065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64" r="1288" b="-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E30A17-A422-7ED3-91AA-B45990232A5D}"/>
              </a:ext>
            </a:extLst>
          </p:cNvPr>
          <p:cNvSpPr txBox="1"/>
          <p:nvPr/>
        </p:nvSpPr>
        <p:spPr>
          <a:xfrm>
            <a:off x="9737482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Picture 5" descr="A picture containing rock, outdoor, rocky, canyon&#10;&#10;Description automatically generated">
            <a:extLst>
              <a:ext uri="{FF2B5EF4-FFF2-40B4-BE49-F238E27FC236}">
                <a16:creationId xmlns:a16="http://schemas.microsoft.com/office/drawing/2014/main" id="{F84E5C76-4C06-A02B-BF97-7CE942B7F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797159" y="-3940"/>
            <a:ext cx="3413234" cy="2819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580909-ADB9-ADAC-426B-EDC9F8CC54A6}"/>
              </a:ext>
            </a:extLst>
          </p:cNvPr>
          <p:cNvSpPr txBox="1"/>
          <p:nvPr/>
        </p:nvSpPr>
        <p:spPr>
          <a:xfrm>
            <a:off x="4724400" y="4457700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8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9"/>
              </a:rPr>
              <a:t>CC BY-SA</a:t>
            </a:r>
            <a:r>
              <a:rPr lang="en-US"/>
              <a:t>.</a:t>
            </a:r>
          </a:p>
        </p:txBody>
      </p:sp>
      <p:pic>
        <p:nvPicPr>
          <p:cNvPr id="10" name="Picture 10" descr="A picture containing rock, outdoor, rocky, mountain&#10;&#10;Description automatically generated">
            <a:extLst>
              <a:ext uri="{FF2B5EF4-FFF2-40B4-BE49-F238E27FC236}">
                <a16:creationId xmlns:a16="http://schemas.microsoft.com/office/drawing/2014/main" id="{357EC201-4445-732B-DCD3-5F256A3A61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385849" y="4922784"/>
            <a:ext cx="27432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A760FF-6432-92E2-C50C-02400C7422D1}"/>
              </a:ext>
            </a:extLst>
          </p:cNvPr>
          <p:cNvSpPr txBox="1"/>
          <p:nvPr/>
        </p:nvSpPr>
        <p:spPr>
          <a:xfrm>
            <a:off x="4724400" y="4457700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11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9"/>
              </a:rPr>
              <a:t>CC BY-SA</a:t>
            </a:r>
            <a:r>
              <a:rPr lang="en-US"/>
              <a:t>.</a:t>
            </a:r>
          </a:p>
        </p:txBody>
      </p:sp>
      <p:pic>
        <p:nvPicPr>
          <p:cNvPr id="13" name="Picture 13" descr="A picture containing mountain, outdoor, sky, nature&#10;&#10;Description automatically generated">
            <a:extLst>
              <a:ext uri="{FF2B5EF4-FFF2-40B4-BE49-F238E27FC236}">
                <a16:creationId xmlns:a16="http://schemas.microsoft.com/office/drawing/2014/main" id="{0257C88A-C5B5-BEEE-162F-B75589EE85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248399" y="3109748"/>
            <a:ext cx="2414753" cy="18209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26E3E5-4703-37C9-8B67-B28D3EEE0DBB}"/>
              </a:ext>
            </a:extLst>
          </p:cNvPr>
          <p:cNvSpPr txBox="1"/>
          <p:nvPr/>
        </p:nvSpPr>
        <p:spPr>
          <a:xfrm>
            <a:off x="2385848" y="5154010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1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1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2420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A154-0F38-10C9-566F-4BB35FCB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72" y="1271531"/>
            <a:ext cx="4426755" cy="761271"/>
          </a:xfrm>
        </p:spPr>
        <p:txBody>
          <a:bodyPr>
            <a:normAutofit/>
          </a:bodyPr>
          <a:lstStyle/>
          <a:p>
            <a:r>
              <a:rPr lang="en-US" sz="3200" i="1" u="sng">
                <a:cs typeface="Calibri Light"/>
              </a:rPr>
              <a:t>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36A20-15CA-CDE6-3AAD-83DC2A968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72" y="2071308"/>
            <a:ext cx="4426757" cy="24280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i="1" u="sng">
                <a:cs typeface="Calibri"/>
              </a:rPr>
              <a:t>The Mojave tribe ate seeds, pumpkins, corn, and strawberries.</a:t>
            </a:r>
          </a:p>
          <a:p>
            <a:r>
              <a:rPr lang="en-US" sz="2000" i="1" u="sng">
                <a:cs typeface="Calibri"/>
              </a:rPr>
              <a:t>The men hunted rabbits, fished, and  gathers nuts.</a:t>
            </a:r>
          </a:p>
          <a:p>
            <a:r>
              <a:rPr lang="en-US" sz="2000" i="1" u="sng">
                <a:cs typeface="Calibri"/>
              </a:rPr>
              <a:t>Women gathered nuts, fruits, and herbs</a:t>
            </a:r>
            <a:r>
              <a:rPr lang="en-US" sz="1600" i="1" u="sng">
                <a:cs typeface="Calibri"/>
              </a:rPr>
              <a:t>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2" descr="Cottontail Rabbit Close-up Free Stock Photo - Public Domain Pictures">
            <a:extLst>
              <a:ext uri="{FF2B5EF4-FFF2-40B4-BE49-F238E27FC236}">
                <a16:creationId xmlns:a16="http://schemas.microsoft.com/office/drawing/2014/main" id="{5661BF45-75B6-1BCB-EA6C-A14B7E89D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55" r="16497" b="4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DB47E647-A9D4-FC96-52B9-BC0A5248D7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068" r="16684" b="3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C255871-7627-51E7-1FA6-C942544111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1892" r="-4" b="4249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ADD2E40-F1C8-5E31-3626-A8A394209E6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6907" r="17530" b="-9"/>
          <a:stretch/>
        </p:blipFill>
        <p:spPr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11" name="Picture 11" descr="Clown Fish Swimming · Free Stock Photo">
            <a:extLst>
              <a:ext uri="{FF2B5EF4-FFF2-40B4-BE49-F238E27FC236}">
                <a16:creationId xmlns:a16="http://schemas.microsoft.com/office/drawing/2014/main" id="{F5C4B5AF-6ABB-24CA-EEA7-2F1C985FB64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0487" r="5" b="312"/>
          <a:stretch/>
        </p:blipFill>
        <p:spPr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0" descr="Brown Nuts in White Scoop · Free Stock Photo">
            <a:extLst>
              <a:ext uri="{FF2B5EF4-FFF2-40B4-BE49-F238E27FC236}">
                <a16:creationId xmlns:a16="http://schemas.microsoft.com/office/drawing/2014/main" id="{C133146C-2631-AA40-33B4-41A725EEDB5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2169" b="-4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C5D6F3-9AC2-97A9-0456-DA8543E93B73}"/>
              </a:ext>
            </a:extLst>
          </p:cNvPr>
          <p:cNvSpPr txBox="1"/>
          <p:nvPr/>
        </p:nvSpPr>
        <p:spPr>
          <a:xfrm>
            <a:off x="7643764" y="6870700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8C813-35D5-1507-E4D6-80D998717D7C}"/>
              </a:ext>
            </a:extLst>
          </p:cNvPr>
          <p:cNvSpPr txBox="1"/>
          <p:nvPr/>
        </p:nvSpPr>
        <p:spPr>
          <a:xfrm>
            <a:off x="9990756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25EB66-2136-F498-DF93-8A29A0BE49C6}"/>
              </a:ext>
            </a:extLst>
          </p:cNvPr>
          <p:cNvSpPr txBox="1"/>
          <p:nvPr/>
        </p:nvSpPr>
        <p:spPr>
          <a:xfrm>
            <a:off x="5429820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215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A02B-BEEE-DFAE-E7A2-0EC43BC5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/>
          </a:bodyPr>
          <a:lstStyle/>
          <a:p>
            <a:r>
              <a:rPr lang="en-US" sz="3600" i="1" u="sng">
                <a:cs typeface="Calibri Light"/>
              </a:rPr>
              <a:t>Culture</a:t>
            </a:r>
            <a:r>
              <a:rPr lang="en-US" sz="3600" i="1" u="sng">
                <a:solidFill>
                  <a:srgbClr val="663902"/>
                </a:solidFill>
                <a:cs typeface="Calibri Light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CBFF6-2ADB-6524-4510-137AAAEAA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92" y="1941362"/>
            <a:ext cx="4492454" cy="24190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i="1" u="sng">
                <a:cs typeface="Calibri" panose="020F0502020204030204"/>
              </a:rPr>
              <a:t>The Mojave tribe performs  art and music.</a:t>
            </a:r>
          </a:p>
          <a:p>
            <a:r>
              <a:rPr lang="en-US" sz="2400" i="1" u="sng">
                <a:cs typeface="Calibri" panose="020F0502020204030204"/>
              </a:rPr>
              <a:t>The women and men plant and harvest.</a:t>
            </a:r>
          </a:p>
          <a:p>
            <a:r>
              <a:rPr lang="en-US" sz="2400" i="1" u="sng">
                <a:cs typeface="Calibri" panose="020F0502020204030204"/>
              </a:rPr>
              <a:t>The Mojave tribe practices traditional medicine</a:t>
            </a:r>
            <a:r>
              <a:rPr lang="en-US" sz="1800" i="1" u="sng">
                <a:cs typeface="Calibri" panose="020F0502020204030204"/>
              </a:rPr>
              <a:t>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id="{5C328B45-A246-E984-CA3F-AB504B694A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249" r="4" b="4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4D521CF-2883-6548-FD66-78F4D7B07F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344" r="16656"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4" name="Picture 4" descr="A picture containing basket, container&#10;&#10;Description automatically generated">
            <a:extLst>
              <a:ext uri="{FF2B5EF4-FFF2-40B4-BE49-F238E27FC236}">
                <a16:creationId xmlns:a16="http://schemas.microsoft.com/office/drawing/2014/main" id="{5B1D28FF-ABDE-DE40-4C0F-CF11AE36EE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6483" r="7652" b="-3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0" descr="A picture containing vessel, jar, ceramic ware&#10;&#10;Description automatically generated">
            <a:extLst>
              <a:ext uri="{FF2B5EF4-FFF2-40B4-BE49-F238E27FC236}">
                <a16:creationId xmlns:a16="http://schemas.microsoft.com/office/drawing/2014/main" id="{E53DFA48-51C8-D18B-EC43-9A05674DBA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0409" r="1" b="19922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3" descr="A picture containing outdoor, nature, rock&#10;&#10;Description automatically generated">
            <a:extLst>
              <a:ext uri="{FF2B5EF4-FFF2-40B4-BE49-F238E27FC236}">
                <a16:creationId xmlns:a16="http://schemas.microsoft.com/office/drawing/2014/main" id="{38593F59-BA1B-2ED8-8EA7-79A5EEBF0F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8900" r="16770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97320-7717-F5B7-7B2E-EC827D1FA27E}"/>
              </a:ext>
            </a:extLst>
          </p:cNvPr>
          <p:cNvSpPr txBox="1"/>
          <p:nvPr/>
        </p:nvSpPr>
        <p:spPr>
          <a:xfrm>
            <a:off x="4916860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8E605-7F13-C1B5-5026-63C3FF326E6B}"/>
              </a:ext>
            </a:extLst>
          </p:cNvPr>
          <p:cNvSpPr txBox="1"/>
          <p:nvPr/>
        </p:nvSpPr>
        <p:spPr>
          <a:xfrm>
            <a:off x="9737482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258F1-B19A-75A6-3332-ED82439136BE}"/>
              </a:ext>
            </a:extLst>
          </p:cNvPr>
          <p:cNvSpPr txBox="1"/>
          <p:nvPr/>
        </p:nvSpPr>
        <p:spPr>
          <a:xfrm>
            <a:off x="7384078" y="6870700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1917E7-6041-92D2-3AD4-F91BE7149314}"/>
              </a:ext>
            </a:extLst>
          </p:cNvPr>
          <p:cNvSpPr txBox="1"/>
          <p:nvPr/>
        </p:nvSpPr>
        <p:spPr>
          <a:xfrm>
            <a:off x="258269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202351-7F25-8E0D-DEF0-F728CB7E9CB4}"/>
              </a:ext>
            </a:extLst>
          </p:cNvPr>
          <p:cNvSpPr txBox="1"/>
          <p:nvPr/>
        </p:nvSpPr>
        <p:spPr>
          <a:xfrm>
            <a:off x="96238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8620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470087AB-2113-F8BE-8E82-9CC32F1BE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33001"/>
          <a:stretch/>
        </p:blipFill>
        <p:spPr>
          <a:xfrm>
            <a:off x="1530522" y="163287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BC762EB-87B3-B155-CB22-3D62F61374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" b="15482"/>
          <a:stretch/>
        </p:blipFill>
        <p:spPr>
          <a:xfrm>
            <a:off x="4674471" y="163287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34ACEB7-6366-5DC9-3D58-BD26726239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" b="26667"/>
          <a:stretch/>
        </p:blipFill>
        <p:spPr>
          <a:xfrm>
            <a:off x="7818420" y="163287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AB52A-A86B-461D-83D9-2D68214893C1}"/>
              </a:ext>
            </a:extLst>
          </p:cNvPr>
          <p:cNvSpPr txBox="1"/>
          <p:nvPr/>
        </p:nvSpPr>
        <p:spPr>
          <a:xfrm>
            <a:off x="9870531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C67BB-ACA2-A94A-1D1D-9B1EE5A120AF}"/>
              </a:ext>
            </a:extLst>
          </p:cNvPr>
          <p:cNvSpPr txBox="1"/>
          <p:nvPr/>
        </p:nvSpPr>
        <p:spPr>
          <a:xfrm>
            <a:off x="7536362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A353E-F972-D25B-E9DD-DB5158870D80}"/>
              </a:ext>
            </a:extLst>
          </p:cNvPr>
          <p:cNvSpPr txBox="1"/>
          <p:nvPr/>
        </p:nvSpPr>
        <p:spPr>
          <a:xfrm>
            <a:off x="5322418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DEAF25-93F9-0EE5-D063-89E1CFC6F461}"/>
              </a:ext>
            </a:extLst>
          </p:cNvPr>
          <p:cNvSpPr txBox="1"/>
          <p:nvPr/>
        </p:nvSpPr>
        <p:spPr>
          <a:xfrm>
            <a:off x="4610039" y="695954"/>
            <a:ext cx="224234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i="1" u="sng">
                <a:solidFill>
                  <a:schemeClr val="bg2">
                    <a:lumMod val="50000"/>
                  </a:schemeClr>
                </a:solidFill>
                <a:cs typeface="Calibri"/>
              </a:rPr>
              <a:t>People</a:t>
            </a:r>
            <a:endParaRPr lang="en-US" sz="5400" i="1">
              <a:solidFill>
                <a:schemeClr val="bg2">
                  <a:lumMod val="50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020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Picture 2" descr="A picture containing arranged&#10;&#10;Description automatically generated">
            <a:extLst>
              <a:ext uri="{FF2B5EF4-FFF2-40B4-BE49-F238E27FC236}">
                <a16:creationId xmlns:a16="http://schemas.microsoft.com/office/drawing/2014/main" id="{9230BB49-E5F8-FAA6-7620-98DDC8489D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313" r="1" b="12793"/>
          <a:stretch/>
        </p:blipFill>
        <p:spPr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ABF0F-9E6E-718B-926B-07C884326A0B}"/>
              </a:ext>
            </a:extLst>
          </p:cNvPr>
          <p:cNvSpPr txBox="1"/>
          <p:nvPr/>
        </p:nvSpPr>
        <p:spPr>
          <a:xfrm>
            <a:off x="9857708" y="6870700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B1AF0-F56C-BB49-46BB-DA166748D40B}"/>
              </a:ext>
            </a:extLst>
          </p:cNvPr>
          <p:cNvSpPr txBox="1"/>
          <p:nvPr/>
        </p:nvSpPr>
        <p:spPr>
          <a:xfrm>
            <a:off x="7024687" y="476249"/>
            <a:ext cx="133335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i="1" u="sng">
                <a:solidFill>
                  <a:schemeClr val="bg2">
                    <a:lumMod val="50000"/>
                  </a:schemeClr>
                </a:solidFill>
                <a:cs typeface="Calibri"/>
              </a:rPr>
              <a:t>Tools</a:t>
            </a:r>
            <a:endParaRPr lang="en-US" sz="4400" u="sng">
              <a:solidFill>
                <a:schemeClr val="bg2">
                  <a:lumMod val="50000"/>
                </a:schemeClr>
              </a:solidFill>
              <a:cs typeface="Calibri" panose="020F0502020204030204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AB6066B-6B20-7E27-5E56-641E38B4E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72" y="-7188"/>
            <a:ext cx="5947431" cy="61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8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picture containing vessel, jar, ceramic ware&#10;&#10;Description automatically generated">
            <a:extLst>
              <a:ext uri="{FF2B5EF4-FFF2-40B4-BE49-F238E27FC236}">
                <a16:creationId xmlns:a16="http://schemas.microsoft.com/office/drawing/2014/main" id="{46F10961-2E70-DE3E-E188-EA6E6A93E4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155" r="9063" b="2"/>
          <a:stretch/>
        </p:blipFill>
        <p:spPr>
          <a:xfrm>
            <a:off x="-114999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Picture 2" descr="A picture containing basket, container&#10;&#10;Description automatically generated">
            <a:extLst>
              <a:ext uri="{FF2B5EF4-FFF2-40B4-BE49-F238E27FC236}">
                <a16:creationId xmlns:a16="http://schemas.microsoft.com/office/drawing/2014/main" id="{603C6F68-FA85-C4C7-C497-8664A315F8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859" r="13033" b="3"/>
          <a:stretch/>
        </p:blipFill>
        <p:spPr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710F3-4413-D72F-A99E-E69E258C3491}"/>
              </a:ext>
            </a:extLst>
          </p:cNvPr>
          <p:cNvSpPr txBox="1"/>
          <p:nvPr/>
        </p:nvSpPr>
        <p:spPr>
          <a:xfrm>
            <a:off x="9737482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1E4B1-FF65-698F-9698-2906D028D38C}"/>
              </a:ext>
            </a:extLst>
          </p:cNvPr>
          <p:cNvSpPr txBox="1"/>
          <p:nvPr/>
        </p:nvSpPr>
        <p:spPr>
          <a:xfrm>
            <a:off x="7384078" y="6870700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771398-A965-5AB8-D894-D78964BD93C7}"/>
              </a:ext>
            </a:extLst>
          </p:cNvPr>
          <p:cNvSpPr txBox="1"/>
          <p:nvPr/>
        </p:nvSpPr>
        <p:spPr>
          <a:xfrm>
            <a:off x="7104062" y="396875"/>
            <a:ext cx="21629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 i="1" u="sng">
                <a:solidFill>
                  <a:schemeClr val="bg2">
                    <a:lumMod val="50000"/>
                  </a:schemeClr>
                </a:solidFill>
                <a:cs typeface="Calibri"/>
              </a:rPr>
              <a:t>Pottery</a:t>
            </a:r>
            <a:endParaRPr lang="en-US" sz="4000" i="1" u="sng" err="1">
              <a:solidFill>
                <a:schemeClr val="bg2">
                  <a:lumMod val="50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2958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picture containing sky, outdoor, grass, sunset&#10;&#10;Description automatically generated">
            <a:extLst>
              <a:ext uri="{FF2B5EF4-FFF2-40B4-BE49-F238E27FC236}">
                <a16:creationId xmlns:a16="http://schemas.microsoft.com/office/drawing/2014/main" id="{CC4D97DB-F679-BEE4-2072-D30DAA8E8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619" b="91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Mojave</vt:lpstr>
      <vt:lpstr>Geographical Location</vt:lpstr>
      <vt:lpstr>Shelter</vt:lpstr>
      <vt:lpstr>Food</vt:lpstr>
      <vt:lpstr>Culture 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23</cp:revision>
  <dcterms:created xsi:type="dcterms:W3CDTF">2023-01-17T17:47:10Z</dcterms:created>
  <dcterms:modified xsi:type="dcterms:W3CDTF">2023-01-25T22:12:00Z</dcterms:modified>
</cp:coreProperties>
</file>