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3751559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3751559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about the landforms, geographical location, and climate unique to the area.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3751559e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3751559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about the materials, shape, name, and unique features of the structure.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e93f28cc2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e93f28cc2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about the food the tribe ate, crops they grew, hunting &amp; gathering skills, and ways to prepare meals.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3751559e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3751559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about the art, customs, ceremonies, and responsibilities of the men, women and children.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80201ee1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80201ee1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">
    <p:bg>
      <p:bgPr>
        <a:solidFill>
          <a:srgbClr val="2D314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3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336579" y="333100"/>
            <a:ext cx="8470800" cy="4505700"/>
          </a:xfrm>
          <a:prstGeom prst="rect">
            <a:avLst/>
          </a:prstGeom>
          <a:solidFill>
            <a:srgbClr val="2D314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141725" y="656801"/>
            <a:ext cx="8860500" cy="3858300"/>
          </a:xfrm>
          <a:prstGeom prst="rect">
            <a:avLst/>
          </a:prstGeom>
          <a:solidFill>
            <a:srgbClr val="2D3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813263" y="977425"/>
            <a:ext cx="4252200" cy="1591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000"/>
              <a:buNone/>
              <a:defRPr b="1" sz="3000">
                <a:solidFill>
                  <a:srgbClr val="F2D7E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b="1" sz="3200">
                <a:solidFill>
                  <a:srgbClr val="F2D7E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b="1" sz="3200">
                <a:solidFill>
                  <a:srgbClr val="F2D7E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b="1" sz="3200">
                <a:solidFill>
                  <a:srgbClr val="F2D7E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b="1" sz="3200">
                <a:solidFill>
                  <a:srgbClr val="F2D7E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b="1" sz="3200">
                <a:solidFill>
                  <a:srgbClr val="F2D7E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b="1" sz="3200">
                <a:solidFill>
                  <a:srgbClr val="F2D7E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b="1" sz="3200">
                <a:solidFill>
                  <a:srgbClr val="F2D7E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b="1" sz="3200">
                <a:solidFill>
                  <a:srgbClr val="F2D7EE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813263" y="2651475"/>
            <a:ext cx="4252200" cy="154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400"/>
              <a:buChar char="●"/>
              <a:defRPr sz="1400">
                <a:solidFill>
                  <a:srgbClr val="F2D7EE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D7EE"/>
              </a:buClr>
              <a:buSzPts val="1200"/>
              <a:buChar char="○"/>
              <a:defRPr sz="1200">
                <a:solidFill>
                  <a:srgbClr val="F2D7EE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D7EE"/>
              </a:buClr>
              <a:buSzPts val="1200"/>
              <a:buChar char="■"/>
              <a:defRPr sz="1200">
                <a:solidFill>
                  <a:srgbClr val="F2D7EE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D7EE"/>
              </a:buClr>
              <a:buSzPts val="1200"/>
              <a:buChar char="●"/>
              <a:defRPr sz="1200">
                <a:solidFill>
                  <a:srgbClr val="F2D7EE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D7EE"/>
              </a:buClr>
              <a:buSzPts val="1200"/>
              <a:buChar char="○"/>
              <a:defRPr sz="1200">
                <a:solidFill>
                  <a:srgbClr val="F2D7EE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D7EE"/>
              </a:buClr>
              <a:buSzPts val="1200"/>
              <a:buChar char="■"/>
              <a:defRPr sz="1200">
                <a:solidFill>
                  <a:srgbClr val="F2D7EE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D7EE"/>
              </a:buClr>
              <a:buSzPts val="1200"/>
              <a:buChar char="●"/>
              <a:defRPr sz="1200">
                <a:solidFill>
                  <a:srgbClr val="F2D7EE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D7EE"/>
              </a:buClr>
              <a:buSzPts val="1200"/>
              <a:buChar char="○"/>
              <a:defRPr sz="1200">
                <a:solidFill>
                  <a:srgbClr val="F2D7EE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2D7EE"/>
              </a:buClr>
              <a:buSzPts val="1200"/>
              <a:buChar char="■"/>
              <a:defRPr sz="1200">
                <a:solidFill>
                  <a:srgbClr val="F2D7EE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Pomo tribe</a:t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158600" y="26747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    By:Andru De La Miguel  and  Brandon Cervantes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663900" y="168400"/>
            <a:ext cx="1816200" cy="5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Location</a:t>
            </a:r>
            <a:endParaRPr b="1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44125" y="2979300"/>
            <a:ext cx="6942600" cy="21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The location of where the Pomo lived.</a:t>
            </a:r>
            <a:r>
              <a:rPr lang="en" sz="2400"/>
              <a:t>They live in the top side of the map.The Pomo tribe were in separate groups.They lived from the Pacific Ocean from the Clear Lake. </a:t>
            </a:r>
            <a:r>
              <a:rPr lang="en" sz="2400">
                <a:solidFill>
                  <a:srgbClr val="000000"/>
                </a:solidFill>
              </a:rPr>
              <a:t>Some villages lived near the ocean.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591468" cy="297930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3258775" y="1483475"/>
            <a:ext cx="70038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2876" y="0"/>
            <a:ext cx="2361124" cy="31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0" y="0"/>
            <a:ext cx="14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Shelter</a:t>
            </a:r>
            <a:endParaRPr b="1"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9200" y="494200"/>
            <a:ext cx="8505600" cy="15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Their shelters were made from wood found in the forests.The Pomo tribe shelters looked like a bowl shaped shelter.They also made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little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tents with sticks and hay. They have a fire in the middle of the  house for warmth and cooking.</a:t>
            </a:r>
            <a:endParaRPr sz="27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550" y="2638775"/>
            <a:ext cx="6184454" cy="25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3367109"/>
            <a:ext cx="2959549" cy="1599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A5A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931800" y="352075"/>
            <a:ext cx="12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Food</a:t>
            </a:r>
            <a:endParaRPr b="1"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5212200" y="352075"/>
            <a:ext cx="3620100" cy="3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Pomo ate natural foods.The Pomo tribe made tools to hunt food.The Pomo tribe was never in starvation.They eat apples, and fish they cook it up in a fire or smoke.And there kids help the parents to cook the food and to plant see</a:t>
            </a: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ds. 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775"/>
            <a:ext cx="2020650" cy="21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71650"/>
            <a:ext cx="2065901" cy="2754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0651" y="2949950"/>
            <a:ext cx="2957616" cy="19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3175" l="0" r="0" t="3165"/>
          <a:stretch/>
        </p:blipFill>
        <p:spPr>
          <a:xfrm>
            <a:off x="5281075" y="903175"/>
            <a:ext cx="2745450" cy="28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384438" y="292150"/>
            <a:ext cx="4252200" cy="15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Culture</a:t>
            </a:r>
            <a:endParaRPr b="1"/>
          </a:p>
        </p:txBody>
      </p:sp>
      <p:sp>
        <p:nvSpPr>
          <p:cNvPr id="95" name="Google Shape;95;p18"/>
          <p:cNvSpPr txBox="1"/>
          <p:nvPr/>
        </p:nvSpPr>
        <p:spPr>
          <a:xfrm>
            <a:off x="520500" y="1791075"/>
            <a:ext cx="3980100" cy="28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CE5CD"/>
                </a:solidFill>
              </a:rPr>
              <a:t>They used tools such nets, spears, and traps for fishing.  They used a bow and arrow for hunting.  They were expert basket makers.</a:t>
            </a:r>
            <a:endParaRPr sz="2500">
              <a:solidFill>
                <a:srgbClr val="FCE5CD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800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in all the Pomo tribe is intresting.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E599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503" y="1592938"/>
            <a:ext cx="4353976" cy="306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