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9" r:id="rId7"/>
    <p:sldId id="260" r:id="rId8"/>
    <p:sldId id="261" r:id="rId9"/>
    <p:sldId id="262" r:id="rId10"/>
    <p:sldId id="263" r:id="rId11"/>
    <p:sldId id="264" r:id="rId12"/>
    <p:sldId id="25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4C4C5-7C77-4726-B340-B4DF632849FC}" v="1161" dt="2021-03-16T04:15:15.098"/>
    <p1510:client id="{67067466-25D6-42A5-9A8E-1DD04AC08EBA}" v="232" dt="2021-03-16T03:09:59.681"/>
    <p1510:client id="{9DB5E69F-5EA6-4642-8BE3-7B7220699C6C}" v="56" dt="2021-03-16T02:51:49.249"/>
    <p1510:client id="{B45B1D5B-B2FD-4D3B-AB7B-DCCEB35815F7}" v="238" dt="2021-03-16T03:00:41.407"/>
    <p1510:client id="{D22C2721-0B38-44B0-A919-9032AE8DBE1D}" v="27" dt="2021-03-16T02:31:37.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0E3F0-4F78-45CB-8CAE-E2E7A111DD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FB76FF-BF8C-4304-83AE-217FAA8EAF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759D88-7B63-442E-BE65-7323353715AB}"/>
              </a:ext>
            </a:extLst>
          </p:cNvPr>
          <p:cNvSpPr>
            <a:spLocks noGrp="1"/>
          </p:cNvSpPr>
          <p:nvPr>
            <p:ph type="dt" sz="half" idx="10"/>
          </p:nvPr>
        </p:nvSpPr>
        <p:spPr/>
        <p:txBody>
          <a:bodyPr/>
          <a:lstStyle/>
          <a:p>
            <a:fld id="{0C469832-2170-4951-AA5A-5AC00BA15B1B}" type="datetimeFigureOut">
              <a:rPr lang="en-US" smtClean="0"/>
              <a:t>4/7/2021</a:t>
            </a:fld>
            <a:endParaRPr lang="en-US"/>
          </a:p>
        </p:txBody>
      </p:sp>
      <p:sp>
        <p:nvSpPr>
          <p:cNvPr id="5" name="Footer Placeholder 4">
            <a:extLst>
              <a:ext uri="{FF2B5EF4-FFF2-40B4-BE49-F238E27FC236}">
                <a16:creationId xmlns:a16="http://schemas.microsoft.com/office/drawing/2014/main" id="{A5F0252C-95CB-4827-BA8D-6A1EE6A65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89808-D6DE-4AD4-AC2F-C81FAA7AE16C}"/>
              </a:ext>
            </a:extLst>
          </p:cNvPr>
          <p:cNvSpPr>
            <a:spLocks noGrp="1"/>
          </p:cNvSpPr>
          <p:nvPr>
            <p:ph type="sldNum" sz="quarter" idx="12"/>
          </p:nvPr>
        </p:nvSpPr>
        <p:spPr/>
        <p:txBody>
          <a:bodyPr/>
          <a:lstStyle/>
          <a:p>
            <a:fld id="{2FA82DB9-23CD-4EED-9893-096538EC5884}" type="slidenum">
              <a:rPr lang="en-US" smtClean="0"/>
              <a:t>‹#›</a:t>
            </a:fld>
            <a:endParaRPr lang="en-US"/>
          </a:p>
        </p:txBody>
      </p:sp>
    </p:spTree>
    <p:extLst>
      <p:ext uri="{BB962C8B-B14F-4D97-AF65-F5344CB8AC3E}">
        <p14:creationId xmlns:p14="http://schemas.microsoft.com/office/powerpoint/2010/main" val="296873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DFDC-786C-49D0-961E-D1EA4E3088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1CC4CC-A321-4EE8-A6FD-38A1EAE5E6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F028A-27C1-46D5-BC17-FE8C853195D8}"/>
              </a:ext>
            </a:extLst>
          </p:cNvPr>
          <p:cNvSpPr>
            <a:spLocks noGrp="1"/>
          </p:cNvSpPr>
          <p:nvPr>
            <p:ph type="dt" sz="half" idx="10"/>
          </p:nvPr>
        </p:nvSpPr>
        <p:spPr/>
        <p:txBody>
          <a:bodyPr/>
          <a:lstStyle/>
          <a:p>
            <a:fld id="{0C469832-2170-4951-AA5A-5AC00BA15B1B}" type="datetimeFigureOut">
              <a:rPr lang="en-US" smtClean="0"/>
              <a:t>4/7/2021</a:t>
            </a:fld>
            <a:endParaRPr lang="en-US"/>
          </a:p>
        </p:txBody>
      </p:sp>
      <p:sp>
        <p:nvSpPr>
          <p:cNvPr id="5" name="Footer Placeholder 4">
            <a:extLst>
              <a:ext uri="{FF2B5EF4-FFF2-40B4-BE49-F238E27FC236}">
                <a16:creationId xmlns:a16="http://schemas.microsoft.com/office/drawing/2014/main" id="{33F68A27-8E07-4B42-869E-A3CB7487B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540C4-ACA1-4E7F-96A7-2A7E9FDEF38D}"/>
              </a:ext>
            </a:extLst>
          </p:cNvPr>
          <p:cNvSpPr>
            <a:spLocks noGrp="1"/>
          </p:cNvSpPr>
          <p:nvPr>
            <p:ph type="sldNum" sz="quarter" idx="12"/>
          </p:nvPr>
        </p:nvSpPr>
        <p:spPr/>
        <p:txBody>
          <a:bodyPr/>
          <a:lstStyle/>
          <a:p>
            <a:fld id="{2FA82DB9-23CD-4EED-9893-096538EC5884}" type="slidenum">
              <a:rPr lang="en-US" smtClean="0"/>
              <a:t>‹#›</a:t>
            </a:fld>
            <a:endParaRPr lang="en-US"/>
          </a:p>
        </p:txBody>
      </p:sp>
    </p:spTree>
    <p:extLst>
      <p:ext uri="{BB962C8B-B14F-4D97-AF65-F5344CB8AC3E}">
        <p14:creationId xmlns:p14="http://schemas.microsoft.com/office/powerpoint/2010/main" val="424444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73B468-BB6E-4158-A3F7-D09E51D67E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521CE1-D3D7-45C2-9848-05AE7BBF48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2242E-77AB-4E30-BB9E-AAE0394D1DA8}"/>
              </a:ext>
            </a:extLst>
          </p:cNvPr>
          <p:cNvSpPr>
            <a:spLocks noGrp="1"/>
          </p:cNvSpPr>
          <p:nvPr>
            <p:ph type="dt" sz="half" idx="10"/>
          </p:nvPr>
        </p:nvSpPr>
        <p:spPr/>
        <p:txBody>
          <a:bodyPr/>
          <a:lstStyle/>
          <a:p>
            <a:fld id="{0C469832-2170-4951-AA5A-5AC00BA15B1B}" type="datetimeFigureOut">
              <a:rPr lang="en-US" smtClean="0"/>
              <a:t>4/7/2021</a:t>
            </a:fld>
            <a:endParaRPr lang="en-US"/>
          </a:p>
        </p:txBody>
      </p:sp>
      <p:sp>
        <p:nvSpPr>
          <p:cNvPr id="5" name="Footer Placeholder 4">
            <a:extLst>
              <a:ext uri="{FF2B5EF4-FFF2-40B4-BE49-F238E27FC236}">
                <a16:creationId xmlns:a16="http://schemas.microsoft.com/office/drawing/2014/main" id="{342E471E-8AE7-4F6A-8719-FD9DC98A4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F0029-8922-408D-A9E6-492ADC0EE349}"/>
              </a:ext>
            </a:extLst>
          </p:cNvPr>
          <p:cNvSpPr>
            <a:spLocks noGrp="1"/>
          </p:cNvSpPr>
          <p:nvPr>
            <p:ph type="sldNum" sz="quarter" idx="12"/>
          </p:nvPr>
        </p:nvSpPr>
        <p:spPr/>
        <p:txBody>
          <a:bodyPr/>
          <a:lstStyle/>
          <a:p>
            <a:fld id="{2FA82DB9-23CD-4EED-9893-096538EC5884}" type="slidenum">
              <a:rPr lang="en-US" smtClean="0"/>
              <a:t>‹#›</a:t>
            </a:fld>
            <a:endParaRPr lang="en-US"/>
          </a:p>
        </p:txBody>
      </p:sp>
    </p:spTree>
    <p:extLst>
      <p:ext uri="{BB962C8B-B14F-4D97-AF65-F5344CB8AC3E}">
        <p14:creationId xmlns:p14="http://schemas.microsoft.com/office/powerpoint/2010/main" val="2186578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E6169-FFA3-465F-BE08-1C94BC282D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345C2-CEE9-4633-BB8B-E9B975168F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8CA08-5240-4357-81B9-79F2C8847388}"/>
              </a:ext>
            </a:extLst>
          </p:cNvPr>
          <p:cNvSpPr>
            <a:spLocks noGrp="1"/>
          </p:cNvSpPr>
          <p:nvPr>
            <p:ph type="dt" sz="half" idx="10"/>
          </p:nvPr>
        </p:nvSpPr>
        <p:spPr/>
        <p:txBody>
          <a:bodyPr/>
          <a:lstStyle/>
          <a:p>
            <a:fld id="{0C469832-2170-4951-AA5A-5AC00BA15B1B}" type="datetimeFigureOut">
              <a:rPr lang="en-US" smtClean="0"/>
              <a:t>4/7/2021</a:t>
            </a:fld>
            <a:endParaRPr lang="en-US"/>
          </a:p>
        </p:txBody>
      </p:sp>
      <p:sp>
        <p:nvSpPr>
          <p:cNvPr id="5" name="Footer Placeholder 4">
            <a:extLst>
              <a:ext uri="{FF2B5EF4-FFF2-40B4-BE49-F238E27FC236}">
                <a16:creationId xmlns:a16="http://schemas.microsoft.com/office/drawing/2014/main" id="{D31B2192-230B-4248-9464-132A6C71D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A75C4-837B-4A2A-A5BB-D7CB564420AF}"/>
              </a:ext>
            </a:extLst>
          </p:cNvPr>
          <p:cNvSpPr>
            <a:spLocks noGrp="1"/>
          </p:cNvSpPr>
          <p:nvPr>
            <p:ph type="sldNum" sz="quarter" idx="12"/>
          </p:nvPr>
        </p:nvSpPr>
        <p:spPr/>
        <p:txBody>
          <a:bodyPr/>
          <a:lstStyle/>
          <a:p>
            <a:fld id="{2FA82DB9-23CD-4EED-9893-096538EC5884}" type="slidenum">
              <a:rPr lang="en-US" smtClean="0"/>
              <a:t>‹#›</a:t>
            </a:fld>
            <a:endParaRPr lang="en-US"/>
          </a:p>
        </p:txBody>
      </p:sp>
    </p:spTree>
    <p:extLst>
      <p:ext uri="{BB962C8B-B14F-4D97-AF65-F5344CB8AC3E}">
        <p14:creationId xmlns:p14="http://schemas.microsoft.com/office/powerpoint/2010/main" val="137467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1462A-6D7C-42D8-81DA-C173586209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DA7EAA-B285-4580-8582-1843EE4229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78AE0E-4D5D-4320-A86A-C8338F99EC31}"/>
              </a:ext>
            </a:extLst>
          </p:cNvPr>
          <p:cNvSpPr>
            <a:spLocks noGrp="1"/>
          </p:cNvSpPr>
          <p:nvPr>
            <p:ph type="dt" sz="half" idx="10"/>
          </p:nvPr>
        </p:nvSpPr>
        <p:spPr/>
        <p:txBody>
          <a:bodyPr/>
          <a:lstStyle/>
          <a:p>
            <a:fld id="{0C469832-2170-4951-AA5A-5AC00BA15B1B}" type="datetimeFigureOut">
              <a:rPr lang="en-US" smtClean="0"/>
              <a:t>4/7/2021</a:t>
            </a:fld>
            <a:endParaRPr lang="en-US"/>
          </a:p>
        </p:txBody>
      </p:sp>
      <p:sp>
        <p:nvSpPr>
          <p:cNvPr id="5" name="Footer Placeholder 4">
            <a:extLst>
              <a:ext uri="{FF2B5EF4-FFF2-40B4-BE49-F238E27FC236}">
                <a16:creationId xmlns:a16="http://schemas.microsoft.com/office/drawing/2014/main" id="{8373711A-071B-4522-8657-31F83CF57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F6B6A-512C-432B-AE40-339F39E108C7}"/>
              </a:ext>
            </a:extLst>
          </p:cNvPr>
          <p:cNvSpPr>
            <a:spLocks noGrp="1"/>
          </p:cNvSpPr>
          <p:nvPr>
            <p:ph type="sldNum" sz="quarter" idx="12"/>
          </p:nvPr>
        </p:nvSpPr>
        <p:spPr/>
        <p:txBody>
          <a:bodyPr/>
          <a:lstStyle/>
          <a:p>
            <a:fld id="{2FA82DB9-23CD-4EED-9893-096538EC5884}" type="slidenum">
              <a:rPr lang="en-US" smtClean="0"/>
              <a:t>‹#›</a:t>
            </a:fld>
            <a:endParaRPr lang="en-US"/>
          </a:p>
        </p:txBody>
      </p:sp>
    </p:spTree>
    <p:extLst>
      <p:ext uri="{BB962C8B-B14F-4D97-AF65-F5344CB8AC3E}">
        <p14:creationId xmlns:p14="http://schemas.microsoft.com/office/powerpoint/2010/main" val="3927641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1BB1-08AC-4B7A-A72F-940AC5898A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9BC57-910F-4F5C-89DF-639008A7F2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EC7DFE-424B-4DE0-87D1-38FF8E8DD1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8CBD7B-7035-4319-AF4D-09D8A6A0EF86}"/>
              </a:ext>
            </a:extLst>
          </p:cNvPr>
          <p:cNvSpPr>
            <a:spLocks noGrp="1"/>
          </p:cNvSpPr>
          <p:nvPr>
            <p:ph type="dt" sz="half" idx="10"/>
          </p:nvPr>
        </p:nvSpPr>
        <p:spPr/>
        <p:txBody>
          <a:bodyPr/>
          <a:lstStyle/>
          <a:p>
            <a:fld id="{0C469832-2170-4951-AA5A-5AC00BA15B1B}" type="datetimeFigureOut">
              <a:rPr lang="en-US" smtClean="0"/>
              <a:t>4/7/2021</a:t>
            </a:fld>
            <a:endParaRPr lang="en-US"/>
          </a:p>
        </p:txBody>
      </p:sp>
      <p:sp>
        <p:nvSpPr>
          <p:cNvPr id="6" name="Footer Placeholder 5">
            <a:extLst>
              <a:ext uri="{FF2B5EF4-FFF2-40B4-BE49-F238E27FC236}">
                <a16:creationId xmlns:a16="http://schemas.microsoft.com/office/drawing/2014/main" id="{9289946F-53E4-477F-871E-CEB438B752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6C69CE-BBB2-4B00-B6A2-1B316BF7D036}"/>
              </a:ext>
            </a:extLst>
          </p:cNvPr>
          <p:cNvSpPr>
            <a:spLocks noGrp="1"/>
          </p:cNvSpPr>
          <p:nvPr>
            <p:ph type="sldNum" sz="quarter" idx="12"/>
          </p:nvPr>
        </p:nvSpPr>
        <p:spPr/>
        <p:txBody>
          <a:bodyPr/>
          <a:lstStyle/>
          <a:p>
            <a:fld id="{2FA82DB9-23CD-4EED-9893-096538EC5884}" type="slidenum">
              <a:rPr lang="en-US" smtClean="0"/>
              <a:t>‹#›</a:t>
            </a:fld>
            <a:endParaRPr lang="en-US"/>
          </a:p>
        </p:txBody>
      </p:sp>
    </p:spTree>
    <p:extLst>
      <p:ext uri="{BB962C8B-B14F-4D97-AF65-F5344CB8AC3E}">
        <p14:creationId xmlns:p14="http://schemas.microsoft.com/office/powerpoint/2010/main" val="11471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BA1E-F5BF-4F75-935A-CBBAD3DA9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B2D9D7-57F3-4237-9C5B-84FEA1EB48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BEE5B1-1B01-4EFE-8844-114AD37C4A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62C4DC-056C-4543-A82A-ED1838473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080F0A-0BE9-488A-AB31-0992D865C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F3BCDE-C941-4251-8422-EBC4D32E4D81}"/>
              </a:ext>
            </a:extLst>
          </p:cNvPr>
          <p:cNvSpPr>
            <a:spLocks noGrp="1"/>
          </p:cNvSpPr>
          <p:nvPr>
            <p:ph type="dt" sz="half" idx="10"/>
          </p:nvPr>
        </p:nvSpPr>
        <p:spPr/>
        <p:txBody>
          <a:bodyPr/>
          <a:lstStyle/>
          <a:p>
            <a:fld id="{0C469832-2170-4951-AA5A-5AC00BA15B1B}" type="datetimeFigureOut">
              <a:rPr lang="en-US" smtClean="0"/>
              <a:t>4/7/2021</a:t>
            </a:fld>
            <a:endParaRPr lang="en-US"/>
          </a:p>
        </p:txBody>
      </p:sp>
      <p:sp>
        <p:nvSpPr>
          <p:cNvPr id="8" name="Footer Placeholder 7">
            <a:extLst>
              <a:ext uri="{FF2B5EF4-FFF2-40B4-BE49-F238E27FC236}">
                <a16:creationId xmlns:a16="http://schemas.microsoft.com/office/drawing/2014/main" id="{BB13A205-9324-40D9-A7D7-68651F912F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5DA47D-D8E8-41F1-9105-C3E435A047D9}"/>
              </a:ext>
            </a:extLst>
          </p:cNvPr>
          <p:cNvSpPr>
            <a:spLocks noGrp="1"/>
          </p:cNvSpPr>
          <p:nvPr>
            <p:ph type="sldNum" sz="quarter" idx="12"/>
          </p:nvPr>
        </p:nvSpPr>
        <p:spPr/>
        <p:txBody>
          <a:bodyPr/>
          <a:lstStyle/>
          <a:p>
            <a:fld id="{2FA82DB9-23CD-4EED-9893-096538EC5884}" type="slidenum">
              <a:rPr lang="en-US" smtClean="0"/>
              <a:t>‹#›</a:t>
            </a:fld>
            <a:endParaRPr lang="en-US"/>
          </a:p>
        </p:txBody>
      </p:sp>
    </p:spTree>
    <p:extLst>
      <p:ext uri="{BB962C8B-B14F-4D97-AF65-F5344CB8AC3E}">
        <p14:creationId xmlns:p14="http://schemas.microsoft.com/office/powerpoint/2010/main" val="165746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E9C2-1637-4589-96CC-C937BD6CD8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0E5A1C-5730-40D7-97E8-0025307B7BCD}"/>
              </a:ext>
            </a:extLst>
          </p:cNvPr>
          <p:cNvSpPr>
            <a:spLocks noGrp="1"/>
          </p:cNvSpPr>
          <p:nvPr>
            <p:ph type="dt" sz="half" idx="10"/>
          </p:nvPr>
        </p:nvSpPr>
        <p:spPr/>
        <p:txBody>
          <a:bodyPr/>
          <a:lstStyle/>
          <a:p>
            <a:fld id="{0C469832-2170-4951-AA5A-5AC00BA15B1B}" type="datetimeFigureOut">
              <a:rPr lang="en-US" smtClean="0"/>
              <a:t>4/7/2021</a:t>
            </a:fld>
            <a:endParaRPr lang="en-US"/>
          </a:p>
        </p:txBody>
      </p:sp>
      <p:sp>
        <p:nvSpPr>
          <p:cNvPr id="4" name="Footer Placeholder 3">
            <a:extLst>
              <a:ext uri="{FF2B5EF4-FFF2-40B4-BE49-F238E27FC236}">
                <a16:creationId xmlns:a16="http://schemas.microsoft.com/office/drawing/2014/main" id="{B38B1794-443E-4BF6-876C-EC8CE3878E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AC0488-06A6-4CB7-8F5A-0A1E56364A2C}"/>
              </a:ext>
            </a:extLst>
          </p:cNvPr>
          <p:cNvSpPr>
            <a:spLocks noGrp="1"/>
          </p:cNvSpPr>
          <p:nvPr>
            <p:ph type="sldNum" sz="quarter" idx="12"/>
          </p:nvPr>
        </p:nvSpPr>
        <p:spPr/>
        <p:txBody>
          <a:bodyPr/>
          <a:lstStyle/>
          <a:p>
            <a:fld id="{2FA82DB9-23CD-4EED-9893-096538EC5884}" type="slidenum">
              <a:rPr lang="en-US" smtClean="0"/>
              <a:t>‹#›</a:t>
            </a:fld>
            <a:endParaRPr lang="en-US"/>
          </a:p>
        </p:txBody>
      </p:sp>
    </p:spTree>
    <p:extLst>
      <p:ext uri="{BB962C8B-B14F-4D97-AF65-F5344CB8AC3E}">
        <p14:creationId xmlns:p14="http://schemas.microsoft.com/office/powerpoint/2010/main" val="3521437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44B7A6-D260-4F33-8FAE-B0E9E802F30C}"/>
              </a:ext>
            </a:extLst>
          </p:cNvPr>
          <p:cNvSpPr>
            <a:spLocks noGrp="1"/>
          </p:cNvSpPr>
          <p:nvPr>
            <p:ph type="dt" sz="half" idx="10"/>
          </p:nvPr>
        </p:nvSpPr>
        <p:spPr/>
        <p:txBody>
          <a:bodyPr/>
          <a:lstStyle/>
          <a:p>
            <a:fld id="{0C469832-2170-4951-AA5A-5AC00BA15B1B}" type="datetimeFigureOut">
              <a:rPr lang="en-US" smtClean="0"/>
              <a:t>4/7/2021</a:t>
            </a:fld>
            <a:endParaRPr lang="en-US"/>
          </a:p>
        </p:txBody>
      </p:sp>
      <p:sp>
        <p:nvSpPr>
          <p:cNvPr id="3" name="Footer Placeholder 2">
            <a:extLst>
              <a:ext uri="{FF2B5EF4-FFF2-40B4-BE49-F238E27FC236}">
                <a16:creationId xmlns:a16="http://schemas.microsoft.com/office/drawing/2014/main" id="{295E22EF-62FF-47A3-8AB2-7D7A733156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A8334C-04EA-4B2A-9ECC-46B9C77B952A}"/>
              </a:ext>
            </a:extLst>
          </p:cNvPr>
          <p:cNvSpPr>
            <a:spLocks noGrp="1"/>
          </p:cNvSpPr>
          <p:nvPr>
            <p:ph type="sldNum" sz="quarter" idx="12"/>
          </p:nvPr>
        </p:nvSpPr>
        <p:spPr/>
        <p:txBody>
          <a:bodyPr/>
          <a:lstStyle/>
          <a:p>
            <a:fld id="{2FA82DB9-23CD-4EED-9893-096538EC5884}" type="slidenum">
              <a:rPr lang="en-US" smtClean="0"/>
              <a:t>‹#›</a:t>
            </a:fld>
            <a:endParaRPr lang="en-US"/>
          </a:p>
        </p:txBody>
      </p:sp>
    </p:spTree>
    <p:extLst>
      <p:ext uri="{BB962C8B-B14F-4D97-AF65-F5344CB8AC3E}">
        <p14:creationId xmlns:p14="http://schemas.microsoft.com/office/powerpoint/2010/main" val="3115476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0D35-9CB1-44FC-9DAB-F16A90F5B1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18B1CF-0F8D-4CBB-9939-C9A11B4546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305AC5-07DA-4E55-8F04-BEEF50E862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88817-BAA9-4916-8BF2-5D6DE5E4873B}"/>
              </a:ext>
            </a:extLst>
          </p:cNvPr>
          <p:cNvSpPr>
            <a:spLocks noGrp="1"/>
          </p:cNvSpPr>
          <p:nvPr>
            <p:ph type="dt" sz="half" idx="10"/>
          </p:nvPr>
        </p:nvSpPr>
        <p:spPr/>
        <p:txBody>
          <a:bodyPr/>
          <a:lstStyle/>
          <a:p>
            <a:fld id="{0C469832-2170-4951-AA5A-5AC00BA15B1B}" type="datetimeFigureOut">
              <a:rPr lang="en-US" smtClean="0"/>
              <a:t>4/7/2021</a:t>
            </a:fld>
            <a:endParaRPr lang="en-US"/>
          </a:p>
        </p:txBody>
      </p:sp>
      <p:sp>
        <p:nvSpPr>
          <p:cNvPr id="6" name="Footer Placeholder 5">
            <a:extLst>
              <a:ext uri="{FF2B5EF4-FFF2-40B4-BE49-F238E27FC236}">
                <a16:creationId xmlns:a16="http://schemas.microsoft.com/office/drawing/2014/main" id="{74156B81-1D71-4324-A246-FB687E970D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CC90C-D2B9-4456-974B-ECD9C17D0109}"/>
              </a:ext>
            </a:extLst>
          </p:cNvPr>
          <p:cNvSpPr>
            <a:spLocks noGrp="1"/>
          </p:cNvSpPr>
          <p:nvPr>
            <p:ph type="sldNum" sz="quarter" idx="12"/>
          </p:nvPr>
        </p:nvSpPr>
        <p:spPr/>
        <p:txBody>
          <a:bodyPr/>
          <a:lstStyle/>
          <a:p>
            <a:fld id="{2FA82DB9-23CD-4EED-9893-096538EC5884}" type="slidenum">
              <a:rPr lang="en-US" smtClean="0"/>
              <a:t>‹#›</a:t>
            </a:fld>
            <a:endParaRPr lang="en-US"/>
          </a:p>
        </p:txBody>
      </p:sp>
    </p:spTree>
    <p:extLst>
      <p:ext uri="{BB962C8B-B14F-4D97-AF65-F5344CB8AC3E}">
        <p14:creationId xmlns:p14="http://schemas.microsoft.com/office/powerpoint/2010/main" val="200185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80998-1F7E-4FE4-B9AC-274C30E66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2DDC3D-8481-4838-A996-6EDF9F5418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87C46D-2CE9-44A9-8D61-191BC51C17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B9BACD-3A53-4E70-A41B-CCA526705BBB}"/>
              </a:ext>
            </a:extLst>
          </p:cNvPr>
          <p:cNvSpPr>
            <a:spLocks noGrp="1"/>
          </p:cNvSpPr>
          <p:nvPr>
            <p:ph type="dt" sz="half" idx="10"/>
          </p:nvPr>
        </p:nvSpPr>
        <p:spPr/>
        <p:txBody>
          <a:bodyPr/>
          <a:lstStyle/>
          <a:p>
            <a:fld id="{0C469832-2170-4951-AA5A-5AC00BA15B1B}" type="datetimeFigureOut">
              <a:rPr lang="en-US" smtClean="0"/>
              <a:t>4/7/2021</a:t>
            </a:fld>
            <a:endParaRPr lang="en-US"/>
          </a:p>
        </p:txBody>
      </p:sp>
      <p:sp>
        <p:nvSpPr>
          <p:cNvPr id="6" name="Footer Placeholder 5">
            <a:extLst>
              <a:ext uri="{FF2B5EF4-FFF2-40B4-BE49-F238E27FC236}">
                <a16:creationId xmlns:a16="http://schemas.microsoft.com/office/drawing/2014/main" id="{F5F44CEF-DB92-4107-BD51-21A3EE79CD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F70CD8-C263-4B88-BCD1-826AD9F13687}"/>
              </a:ext>
            </a:extLst>
          </p:cNvPr>
          <p:cNvSpPr>
            <a:spLocks noGrp="1"/>
          </p:cNvSpPr>
          <p:nvPr>
            <p:ph type="sldNum" sz="quarter" idx="12"/>
          </p:nvPr>
        </p:nvSpPr>
        <p:spPr/>
        <p:txBody>
          <a:bodyPr/>
          <a:lstStyle/>
          <a:p>
            <a:fld id="{2FA82DB9-23CD-4EED-9893-096538EC5884}" type="slidenum">
              <a:rPr lang="en-US" smtClean="0"/>
              <a:t>‹#›</a:t>
            </a:fld>
            <a:endParaRPr lang="en-US"/>
          </a:p>
        </p:txBody>
      </p:sp>
    </p:spTree>
    <p:extLst>
      <p:ext uri="{BB962C8B-B14F-4D97-AF65-F5344CB8AC3E}">
        <p14:creationId xmlns:p14="http://schemas.microsoft.com/office/powerpoint/2010/main" val="1157401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45B6AC-B4DF-4459-8CCA-5E85BFB583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7A59E9-CAAC-4401-99C3-0693C6857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83242-EE8B-4A3A-AE6C-CBFADDE0E1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69832-2170-4951-AA5A-5AC00BA15B1B}" type="datetimeFigureOut">
              <a:rPr lang="en-US" smtClean="0"/>
              <a:t>4/7/2021</a:t>
            </a:fld>
            <a:endParaRPr lang="en-US"/>
          </a:p>
        </p:txBody>
      </p:sp>
      <p:sp>
        <p:nvSpPr>
          <p:cNvPr id="5" name="Footer Placeholder 4">
            <a:extLst>
              <a:ext uri="{FF2B5EF4-FFF2-40B4-BE49-F238E27FC236}">
                <a16:creationId xmlns:a16="http://schemas.microsoft.com/office/drawing/2014/main" id="{20048209-E97E-4798-9312-1A6E24E7B0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9D7463-3E30-43FD-9902-9E63896E08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82DB9-23CD-4EED-9893-096538EC5884}" type="slidenum">
              <a:rPr lang="en-US" smtClean="0"/>
              <a:t>‹#›</a:t>
            </a:fld>
            <a:endParaRPr lang="en-US"/>
          </a:p>
        </p:txBody>
      </p:sp>
    </p:spTree>
    <p:extLst>
      <p:ext uri="{BB962C8B-B14F-4D97-AF65-F5344CB8AC3E}">
        <p14:creationId xmlns:p14="http://schemas.microsoft.com/office/powerpoint/2010/main" val="3292367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94D161-5633-4C8C-A0B4-09972350903C}"/>
              </a:ext>
            </a:extLst>
          </p:cNvPr>
          <p:cNvSpPr>
            <a:spLocks noGrp="1"/>
          </p:cNvSpPr>
          <p:nvPr>
            <p:ph type="ctrTitle"/>
          </p:nvPr>
        </p:nvSpPr>
        <p:spPr>
          <a:xfrm>
            <a:off x="6590662" y="4267832"/>
            <a:ext cx="4805996" cy="1297115"/>
          </a:xfrm>
        </p:spPr>
        <p:txBody>
          <a:bodyPr anchor="t">
            <a:normAutofit/>
          </a:bodyPr>
          <a:lstStyle/>
          <a:p>
            <a:pPr algn="l"/>
            <a:r>
              <a:rPr lang="en-US" sz="4100" dirty="0">
                <a:solidFill>
                  <a:schemeClr val="accent1">
                    <a:lumMod val="75000"/>
                  </a:schemeClr>
                </a:solidFill>
                <a:latin typeface="Bodoni MT Black"/>
              </a:rPr>
              <a:t>Ecology Notes Pages 1-7</a:t>
            </a:r>
          </a:p>
        </p:txBody>
      </p:sp>
      <p:sp>
        <p:nvSpPr>
          <p:cNvPr id="3" name="Subtitle 2">
            <a:extLst>
              <a:ext uri="{FF2B5EF4-FFF2-40B4-BE49-F238E27FC236}">
                <a16:creationId xmlns:a16="http://schemas.microsoft.com/office/drawing/2014/main" id="{22F5C389-1A93-4A5A-8C56-69B1BB168D95}"/>
              </a:ext>
            </a:extLst>
          </p:cNvPr>
          <p:cNvSpPr>
            <a:spLocks noGrp="1"/>
          </p:cNvSpPr>
          <p:nvPr>
            <p:ph type="subTitle" idx="1"/>
          </p:nvPr>
        </p:nvSpPr>
        <p:spPr>
          <a:xfrm>
            <a:off x="6590966" y="3428999"/>
            <a:ext cx="4805691" cy="838831"/>
          </a:xfrm>
        </p:spPr>
        <p:txBody>
          <a:bodyPr vert="horz" lIns="91440" tIns="45720" rIns="91440" bIns="45720" rtlCol="0" anchor="b">
            <a:normAutofit/>
          </a:bodyPr>
          <a:lstStyle/>
          <a:p>
            <a:pPr algn="l"/>
            <a:r>
              <a:rPr lang="en-US" sz="1800" dirty="0">
                <a:solidFill>
                  <a:schemeClr val="accent1">
                    <a:lumMod val="75000"/>
                  </a:schemeClr>
                </a:solidFill>
                <a:latin typeface="Bodoni MT Black"/>
              </a:rPr>
              <a:t>By Miley Gavarrete/ Science Period 6</a:t>
            </a:r>
          </a:p>
        </p:txBody>
      </p:sp>
      <p:sp>
        <p:nvSpPr>
          <p:cNvPr id="13"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Plant">
            <a:extLst>
              <a:ext uri="{FF2B5EF4-FFF2-40B4-BE49-F238E27FC236}">
                <a16:creationId xmlns:a16="http://schemas.microsoft.com/office/drawing/2014/main" id="{E43F9F08-9224-4F3D-B1D6-1449D5F9A0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535100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C2F6F884-0510-46BA-9D33-B74F9D55D45D}"/>
              </a:ext>
            </a:extLst>
          </p:cNvPr>
          <p:cNvPicPr>
            <a:picLocks noChangeAspect="1"/>
          </p:cNvPicPr>
          <p:nvPr/>
        </p:nvPicPr>
        <p:blipFill>
          <a:blip r:embed="rId2"/>
          <a:stretch>
            <a:fillRect/>
          </a:stretch>
        </p:blipFill>
        <p:spPr>
          <a:xfrm>
            <a:off x="253092" y="295597"/>
            <a:ext cx="3850466" cy="605145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4CFE3B-C862-49A9-AE85-59623A161C38}"/>
              </a:ext>
            </a:extLst>
          </p:cNvPr>
          <p:cNvSpPr txBox="1"/>
          <p:nvPr/>
        </p:nvSpPr>
        <p:spPr>
          <a:xfrm>
            <a:off x="5204791" y="748748"/>
            <a:ext cx="305793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b="1" dirty="0">
                <a:solidFill>
                  <a:schemeClr val="accent1"/>
                </a:solidFill>
                <a:latin typeface="Bodoni MT Black"/>
                <a:cs typeface="Calibri"/>
              </a:rPr>
              <a:t>Science</a:t>
            </a:r>
          </a:p>
        </p:txBody>
      </p:sp>
      <p:pic>
        <p:nvPicPr>
          <p:cNvPr id="4" name="Graphic 4" descr="Flask with solid fill">
            <a:extLst>
              <a:ext uri="{FF2B5EF4-FFF2-40B4-BE49-F238E27FC236}">
                <a16:creationId xmlns:a16="http://schemas.microsoft.com/office/drawing/2014/main" id="{DF19FEBA-78C7-40A6-84D2-E6028B730B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3582" y="743779"/>
            <a:ext cx="914400" cy="914400"/>
          </a:xfrm>
          <a:prstGeom prst="rect">
            <a:avLst/>
          </a:prstGeom>
        </p:spPr>
      </p:pic>
      <p:sp>
        <p:nvSpPr>
          <p:cNvPr id="5" name="TextBox 4">
            <a:extLst>
              <a:ext uri="{FF2B5EF4-FFF2-40B4-BE49-F238E27FC236}">
                <a16:creationId xmlns:a16="http://schemas.microsoft.com/office/drawing/2014/main" id="{F95C3D0B-6071-474B-8963-959BBA47855F}"/>
              </a:ext>
            </a:extLst>
          </p:cNvPr>
          <p:cNvSpPr txBox="1"/>
          <p:nvPr/>
        </p:nvSpPr>
        <p:spPr>
          <a:xfrm>
            <a:off x="4724400" y="1833769"/>
            <a:ext cx="184867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6">
                    <a:lumMod val="75000"/>
                  </a:schemeClr>
                </a:solidFill>
                <a:latin typeface="Bradley Hand ITC"/>
                <a:cs typeface="Calibri"/>
              </a:rPr>
              <a:t>T- RUE</a:t>
            </a:r>
          </a:p>
          <a:p>
            <a:pPr algn="l"/>
            <a:r>
              <a:rPr lang="en-US" b="1" dirty="0">
                <a:solidFill>
                  <a:schemeClr val="accent6">
                    <a:lumMod val="75000"/>
                  </a:schemeClr>
                </a:solidFill>
                <a:latin typeface="Bradley Hand ITC"/>
                <a:cs typeface="Calibri"/>
              </a:rPr>
              <a:t>H-ELPFUL</a:t>
            </a:r>
          </a:p>
          <a:p>
            <a:r>
              <a:rPr lang="en-US" b="1" dirty="0">
                <a:solidFill>
                  <a:schemeClr val="accent6">
                    <a:lumMod val="75000"/>
                  </a:schemeClr>
                </a:solidFill>
                <a:latin typeface="Bradley Hand ITC"/>
                <a:cs typeface="Calibri"/>
              </a:rPr>
              <a:t>I-NSPIRING</a:t>
            </a:r>
          </a:p>
          <a:p>
            <a:r>
              <a:rPr lang="en-US" b="1" dirty="0">
                <a:solidFill>
                  <a:schemeClr val="accent6">
                    <a:lumMod val="75000"/>
                  </a:schemeClr>
                </a:solidFill>
                <a:latin typeface="Bradley Hand ITC"/>
                <a:cs typeface="Calibri"/>
              </a:rPr>
              <a:t>N-ECESSARY</a:t>
            </a:r>
          </a:p>
          <a:p>
            <a:r>
              <a:rPr lang="en-US" b="1" dirty="0">
                <a:solidFill>
                  <a:schemeClr val="accent6">
                    <a:lumMod val="75000"/>
                  </a:schemeClr>
                </a:solidFill>
                <a:latin typeface="Bradley Hand ITC"/>
                <a:cs typeface="Calibri"/>
              </a:rPr>
              <a:t>K-IND</a:t>
            </a:r>
          </a:p>
        </p:txBody>
      </p:sp>
      <p:sp>
        <p:nvSpPr>
          <p:cNvPr id="6" name="TextBox 5">
            <a:extLst>
              <a:ext uri="{FF2B5EF4-FFF2-40B4-BE49-F238E27FC236}">
                <a16:creationId xmlns:a16="http://schemas.microsoft.com/office/drawing/2014/main" id="{D094D6C1-73D6-48AA-9654-A3D9861D00EF}"/>
              </a:ext>
            </a:extLst>
          </p:cNvPr>
          <p:cNvSpPr txBox="1"/>
          <p:nvPr/>
        </p:nvSpPr>
        <p:spPr>
          <a:xfrm>
            <a:off x="6755709" y="211744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0000"/>
                </a:solidFill>
                <a:latin typeface="Bradley Hand ITC"/>
                <a:cs typeface="Calibri"/>
              </a:rPr>
              <a:t>/20 -NOT GRADED</a:t>
            </a:r>
          </a:p>
          <a:p>
            <a:r>
              <a:rPr lang="en-US" b="1" dirty="0">
                <a:solidFill>
                  <a:srgbClr val="FF0000"/>
                </a:solidFill>
                <a:latin typeface="Bradley Hand ITC"/>
                <a:cs typeface="Calibri"/>
              </a:rPr>
              <a:t>18/20 -YOUR GRADE</a:t>
            </a:r>
          </a:p>
          <a:p>
            <a:r>
              <a:rPr lang="en-US" b="1" dirty="0">
                <a:solidFill>
                  <a:srgbClr val="FF0000"/>
                </a:solidFill>
                <a:latin typeface="Bradley Hand ITC"/>
                <a:cs typeface="Calibri"/>
              </a:rPr>
              <a:t>0/20 -NOT TURNED IN</a:t>
            </a:r>
          </a:p>
        </p:txBody>
      </p:sp>
      <p:sp>
        <p:nvSpPr>
          <p:cNvPr id="8" name="Rectangle 7">
            <a:extLst>
              <a:ext uri="{FF2B5EF4-FFF2-40B4-BE49-F238E27FC236}">
                <a16:creationId xmlns:a16="http://schemas.microsoft.com/office/drawing/2014/main" id="{43925B90-5463-4A73-B11F-6E53AD7FE319}"/>
              </a:ext>
            </a:extLst>
          </p:cNvPr>
          <p:cNvSpPr/>
          <p:nvPr/>
        </p:nvSpPr>
        <p:spPr>
          <a:xfrm>
            <a:off x="4549637" y="1766680"/>
            <a:ext cx="1871868" cy="154884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A814B6-E763-490F-9E7E-381D72F7EBFE}"/>
              </a:ext>
            </a:extLst>
          </p:cNvPr>
          <p:cNvSpPr/>
          <p:nvPr/>
        </p:nvSpPr>
        <p:spPr>
          <a:xfrm>
            <a:off x="6647208" y="1768751"/>
            <a:ext cx="2584172" cy="15571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811A20E-504B-4C68-96A3-2F69ABED399F}"/>
              </a:ext>
            </a:extLst>
          </p:cNvPr>
          <p:cNvSpPr txBox="1"/>
          <p:nvPr/>
        </p:nvSpPr>
        <p:spPr>
          <a:xfrm>
            <a:off x="4550465" y="3647661"/>
            <a:ext cx="408498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1">
                    <a:lumMod val="75000"/>
                  </a:schemeClr>
                </a:solidFill>
                <a:latin typeface="Bradley Hand ITC"/>
                <a:cs typeface="Calibri"/>
              </a:rPr>
              <a:t>Always start email with nice greeting. Then add the reason for the message. At the end complete it with name and period.</a:t>
            </a:r>
          </a:p>
        </p:txBody>
      </p:sp>
      <p:pic>
        <p:nvPicPr>
          <p:cNvPr id="14" name="Picture 15">
            <a:extLst>
              <a:ext uri="{FF2B5EF4-FFF2-40B4-BE49-F238E27FC236}">
                <a16:creationId xmlns:a16="http://schemas.microsoft.com/office/drawing/2014/main" id="{18570DD2-1E4F-4673-8010-E39A1D194B7B}"/>
              </a:ext>
            </a:extLst>
          </p:cNvPr>
          <p:cNvPicPr>
            <a:picLocks noChangeAspect="1"/>
          </p:cNvPicPr>
          <p:nvPr/>
        </p:nvPicPr>
        <p:blipFill>
          <a:blip r:embed="rId5"/>
          <a:stretch>
            <a:fillRect/>
          </a:stretch>
        </p:blipFill>
        <p:spPr>
          <a:xfrm>
            <a:off x="9163879" y="4833731"/>
            <a:ext cx="2743200" cy="1828800"/>
          </a:xfrm>
          <a:prstGeom prst="rect">
            <a:avLst/>
          </a:prstGeom>
        </p:spPr>
      </p:pic>
    </p:spTree>
    <p:extLst>
      <p:ext uri="{BB962C8B-B14F-4D97-AF65-F5344CB8AC3E}">
        <p14:creationId xmlns:p14="http://schemas.microsoft.com/office/powerpoint/2010/main" val="57417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C6AB0FE5-91B2-44D2-8F24-23D790D12925}"/>
              </a:ext>
            </a:extLst>
          </p:cNvPr>
          <p:cNvPicPr>
            <a:picLocks noChangeAspect="1"/>
          </p:cNvPicPr>
          <p:nvPr/>
        </p:nvPicPr>
        <p:blipFill>
          <a:blip r:embed="rId2"/>
          <a:stretch>
            <a:fillRect/>
          </a:stretch>
        </p:blipFill>
        <p:spPr>
          <a:xfrm>
            <a:off x="218661" y="288471"/>
            <a:ext cx="4399721" cy="6380448"/>
          </a:xfrm>
          <a:prstGeom prst="rect">
            <a:avLst/>
          </a:prstGeom>
        </p:spPr>
      </p:pic>
      <p:sp>
        <p:nvSpPr>
          <p:cNvPr id="4" name="TextBox 3">
            <a:extLst>
              <a:ext uri="{FF2B5EF4-FFF2-40B4-BE49-F238E27FC236}">
                <a16:creationId xmlns:a16="http://schemas.microsoft.com/office/drawing/2014/main" id="{5AF9E4C3-27CB-42E7-B1D7-202FF5415158}"/>
              </a:ext>
            </a:extLst>
          </p:cNvPr>
          <p:cNvSpPr txBox="1"/>
          <p:nvPr/>
        </p:nvSpPr>
        <p:spPr>
          <a:xfrm>
            <a:off x="4724400" y="450574"/>
            <a:ext cx="4714461" cy="10322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dirty="0">
                <a:solidFill>
                  <a:schemeClr val="accent1">
                    <a:lumMod val="75000"/>
                  </a:schemeClr>
                </a:solidFill>
                <a:latin typeface="Bodoni MT Black"/>
                <a:cs typeface="Calibri"/>
              </a:rPr>
              <a:t>Cell Theory</a:t>
            </a:r>
          </a:p>
        </p:txBody>
      </p:sp>
      <p:pic>
        <p:nvPicPr>
          <p:cNvPr id="5" name="Graphic 5" descr="Germ outline">
            <a:extLst>
              <a:ext uri="{FF2B5EF4-FFF2-40B4-BE49-F238E27FC236}">
                <a16:creationId xmlns:a16="http://schemas.microsoft.com/office/drawing/2014/main" id="{E8D3B792-D058-4818-ABBA-1F8E7980F4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8800" y="544996"/>
            <a:ext cx="914400" cy="914400"/>
          </a:xfrm>
          <a:prstGeom prst="rect">
            <a:avLst/>
          </a:prstGeom>
        </p:spPr>
      </p:pic>
      <p:sp>
        <p:nvSpPr>
          <p:cNvPr id="6" name="TextBox 5">
            <a:extLst>
              <a:ext uri="{FF2B5EF4-FFF2-40B4-BE49-F238E27FC236}">
                <a16:creationId xmlns:a16="http://schemas.microsoft.com/office/drawing/2014/main" id="{488C42D5-9C0C-45C0-A9EE-F26F707A7292}"/>
              </a:ext>
            </a:extLst>
          </p:cNvPr>
          <p:cNvSpPr txBox="1"/>
          <p:nvPr/>
        </p:nvSpPr>
        <p:spPr>
          <a:xfrm>
            <a:off x="4724400" y="1568726"/>
            <a:ext cx="589059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sz="2400" b="1" dirty="0">
                <a:solidFill>
                  <a:schemeClr val="accent1">
                    <a:lumMod val="75000"/>
                  </a:schemeClr>
                </a:solidFill>
                <a:latin typeface="Bradley Hand ITC"/>
                <a:cs typeface="Calibri"/>
              </a:rPr>
              <a:t>All living things are composed of cells</a:t>
            </a:r>
          </a:p>
          <a:p>
            <a:pPr marL="285750" indent="-285750">
              <a:buFont typeface="Courier New"/>
              <a:buChar char="o"/>
            </a:pPr>
            <a:endParaRPr lang="en-US" sz="2400" b="1" dirty="0">
              <a:solidFill>
                <a:schemeClr val="accent1">
                  <a:lumMod val="75000"/>
                </a:schemeClr>
              </a:solidFill>
              <a:latin typeface="Bradley Hand ITC"/>
              <a:cs typeface="Calibri"/>
            </a:endParaRPr>
          </a:p>
          <a:p>
            <a:endParaRPr lang="en-US" sz="2400" b="1" dirty="0">
              <a:solidFill>
                <a:schemeClr val="accent1">
                  <a:lumMod val="75000"/>
                </a:schemeClr>
              </a:solidFill>
              <a:latin typeface="Bradley Hand ITC"/>
              <a:cs typeface="Calibri"/>
            </a:endParaRPr>
          </a:p>
          <a:p>
            <a:endParaRPr lang="en-US" sz="2400" b="1" dirty="0">
              <a:solidFill>
                <a:schemeClr val="accent1">
                  <a:lumMod val="75000"/>
                </a:schemeClr>
              </a:solidFill>
              <a:latin typeface="Bradley Hand ITC"/>
              <a:cs typeface="Calibri"/>
            </a:endParaRPr>
          </a:p>
          <a:p>
            <a:endParaRPr lang="en-US" sz="2400" b="1" dirty="0">
              <a:solidFill>
                <a:schemeClr val="accent1">
                  <a:lumMod val="75000"/>
                </a:schemeClr>
              </a:solidFill>
              <a:latin typeface="Bradley Hand ITC"/>
              <a:cs typeface="Calibri"/>
            </a:endParaRPr>
          </a:p>
          <a:p>
            <a:endParaRPr lang="en-US" sz="2400" b="1" dirty="0">
              <a:solidFill>
                <a:schemeClr val="accent1">
                  <a:lumMod val="75000"/>
                </a:schemeClr>
              </a:solidFill>
              <a:latin typeface="Bradley Hand ITC"/>
              <a:cs typeface="Calibri"/>
            </a:endParaRPr>
          </a:p>
          <a:p>
            <a:pPr marL="285750" indent="-285750">
              <a:buFont typeface="Courier New"/>
              <a:buChar char="o"/>
            </a:pPr>
            <a:r>
              <a:rPr lang="en-US" sz="2400" b="1" dirty="0">
                <a:solidFill>
                  <a:schemeClr val="accent1">
                    <a:lumMod val="75000"/>
                  </a:schemeClr>
                </a:solidFill>
                <a:latin typeface="Bradley Hand ITC"/>
                <a:cs typeface="Calibri"/>
              </a:rPr>
              <a:t>Cells are the basic units of structure and function on living things.</a:t>
            </a:r>
          </a:p>
          <a:p>
            <a:pPr marL="285750" indent="-285750">
              <a:buFont typeface="Courier New"/>
              <a:buChar char="o"/>
            </a:pPr>
            <a:r>
              <a:rPr lang="en-US" sz="2400" b="1" dirty="0">
                <a:solidFill>
                  <a:schemeClr val="accent1">
                    <a:lumMod val="75000"/>
                  </a:schemeClr>
                </a:solidFill>
                <a:latin typeface="Bradley Hand ITC"/>
                <a:cs typeface="Calibri"/>
              </a:rPr>
              <a:t>All cells are produced from other cells.</a:t>
            </a:r>
            <a:endParaRPr lang="en-US" dirty="0">
              <a:solidFill>
                <a:schemeClr val="accent1">
                  <a:lumMod val="75000"/>
                </a:schemeClr>
              </a:solidFill>
              <a:cs typeface="Calibri"/>
            </a:endParaRPr>
          </a:p>
        </p:txBody>
      </p:sp>
      <p:pic>
        <p:nvPicPr>
          <p:cNvPr id="8" name="Picture 9">
            <a:extLst>
              <a:ext uri="{FF2B5EF4-FFF2-40B4-BE49-F238E27FC236}">
                <a16:creationId xmlns:a16="http://schemas.microsoft.com/office/drawing/2014/main" id="{78127728-FF7E-40FA-9BA7-96E32A7A909A}"/>
              </a:ext>
            </a:extLst>
          </p:cNvPr>
          <p:cNvPicPr>
            <a:picLocks noChangeAspect="1"/>
          </p:cNvPicPr>
          <p:nvPr/>
        </p:nvPicPr>
        <p:blipFill>
          <a:blip r:embed="rId5"/>
          <a:stretch>
            <a:fillRect/>
          </a:stretch>
        </p:blipFill>
        <p:spPr>
          <a:xfrm>
            <a:off x="6206988" y="2011592"/>
            <a:ext cx="2511287" cy="1666966"/>
          </a:xfrm>
          <a:prstGeom prst="rect">
            <a:avLst/>
          </a:prstGeom>
        </p:spPr>
      </p:pic>
      <p:pic>
        <p:nvPicPr>
          <p:cNvPr id="10" name="Picture 11" descr="Red blood cells suspended in mid-air">
            <a:extLst>
              <a:ext uri="{FF2B5EF4-FFF2-40B4-BE49-F238E27FC236}">
                <a16:creationId xmlns:a16="http://schemas.microsoft.com/office/drawing/2014/main" id="{7D09337F-7B8D-485C-8412-F0CD7AACC691}"/>
              </a:ext>
            </a:extLst>
          </p:cNvPr>
          <p:cNvPicPr>
            <a:picLocks noChangeAspect="1"/>
          </p:cNvPicPr>
          <p:nvPr/>
        </p:nvPicPr>
        <p:blipFill>
          <a:blip r:embed="rId6"/>
          <a:stretch>
            <a:fillRect/>
          </a:stretch>
        </p:blipFill>
        <p:spPr>
          <a:xfrm>
            <a:off x="6091030" y="4940576"/>
            <a:ext cx="2743200" cy="1714500"/>
          </a:xfrm>
          <a:prstGeom prst="rect">
            <a:avLst/>
          </a:prstGeom>
        </p:spPr>
      </p:pic>
    </p:spTree>
    <p:extLst>
      <p:ext uri="{BB962C8B-B14F-4D97-AF65-F5344CB8AC3E}">
        <p14:creationId xmlns:p14="http://schemas.microsoft.com/office/powerpoint/2010/main" val="800214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81D5D4D4-5ACC-4BEF-9E5F-9BA59C19B013}"/>
              </a:ext>
            </a:extLst>
          </p:cNvPr>
          <p:cNvPicPr>
            <a:picLocks noChangeAspect="1"/>
          </p:cNvPicPr>
          <p:nvPr/>
        </p:nvPicPr>
        <p:blipFill>
          <a:blip r:embed="rId2"/>
          <a:stretch>
            <a:fillRect/>
          </a:stretch>
        </p:blipFill>
        <p:spPr>
          <a:xfrm>
            <a:off x="202096" y="357203"/>
            <a:ext cx="4714460" cy="6292680"/>
          </a:xfrm>
          <a:prstGeom prst="rect">
            <a:avLst/>
          </a:prstGeom>
        </p:spPr>
      </p:pic>
      <p:sp>
        <p:nvSpPr>
          <p:cNvPr id="3" name="TextBox 2">
            <a:extLst>
              <a:ext uri="{FF2B5EF4-FFF2-40B4-BE49-F238E27FC236}">
                <a16:creationId xmlns:a16="http://schemas.microsoft.com/office/drawing/2014/main" id="{02F27AFD-87DC-4BF8-976A-F0A829583DDB}"/>
              </a:ext>
            </a:extLst>
          </p:cNvPr>
          <p:cNvSpPr txBox="1"/>
          <p:nvPr/>
        </p:nvSpPr>
        <p:spPr>
          <a:xfrm>
            <a:off x="5039139" y="434009"/>
            <a:ext cx="562554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dirty="0">
                <a:solidFill>
                  <a:schemeClr val="accent1">
                    <a:lumMod val="75000"/>
                  </a:schemeClr>
                </a:solidFill>
                <a:latin typeface="Bodoni MT Black"/>
                <a:cs typeface="Calibri"/>
              </a:rPr>
              <a:t>Plant Cell &amp; Animal Cell</a:t>
            </a:r>
          </a:p>
        </p:txBody>
      </p:sp>
      <p:pic>
        <p:nvPicPr>
          <p:cNvPr id="4" name="Graphic 4" descr="Germ outline">
            <a:extLst>
              <a:ext uri="{FF2B5EF4-FFF2-40B4-BE49-F238E27FC236}">
                <a16:creationId xmlns:a16="http://schemas.microsoft.com/office/drawing/2014/main" id="{AFF132F5-527C-4E61-B4D8-F8EC32FA2F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73479" y="560489"/>
            <a:ext cx="1394791" cy="1386508"/>
          </a:xfrm>
          <a:prstGeom prst="rect">
            <a:avLst/>
          </a:prstGeom>
        </p:spPr>
      </p:pic>
      <p:pic>
        <p:nvPicPr>
          <p:cNvPr id="5" name="Picture 5">
            <a:extLst>
              <a:ext uri="{FF2B5EF4-FFF2-40B4-BE49-F238E27FC236}">
                <a16:creationId xmlns:a16="http://schemas.microsoft.com/office/drawing/2014/main" id="{B9DDE863-62D5-4282-80C5-F0AB9BB9B8B6}"/>
              </a:ext>
            </a:extLst>
          </p:cNvPr>
          <p:cNvPicPr>
            <a:picLocks noChangeAspect="1"/>
          </p:cNvPicPr>
          <p:nvPr/>
        </p:nvPicPr>
        <p:blipFill>
          <a:blip r:embed="rId5"/>
          <a:stretch>
            <a:fillRect/>
          </a:stretch>
        </p:blipFill>
        <p:spPr>
          <a:xfrm>
            <a:off x="8797202" y="2169269"/>
            <a:ext cx="2610679" cy="2033226"/>
          </a:xfrm>
          <a:prstGeom prst="rect">
            <a:avLst/>
          </a:prstGeom>
        </p:spPr>
      </p:pic>
      <p:pic>
        <p:nvPicPr>
          <p:cNvPr id="6" name="Picture 7">
            <a:extLst>
              <a:ext uri="{FF2B5EF4-FFF2-40B4-BE49-F238E27FC236}">
                <a16:creationId xmlns:a16="http://schemas.microsoft.com/office/drawing/2014/main" id="{15292A55-BFBB-4E00-801F-90A3ECCA223D}"/>
              </a:ext>
            </a:extLst>
          </p:cNvPr>
          <p:cNvPicPr>
            <a:picLocks noChangeAspect="1"/>
          </p:cNvPicPr>
          <p:nvPr/>
        </p:nvPicPr>
        <p:blipFill>
          <a:blip r:embed="rId6"/>
          <a:stretch>
            <a:fillRect/>
          </a:stretch>
        </p:blipFill>
        <p:spPr>
          <a:xfrm>
            <a:off x="9130747" y="4200582"/>
            <a:ext cx="2743200" cy="2117750"/>
          </a:xfrm>
          <a:prstGeom prst="rect">
            <a:avLst/>
          </a:prstGeom>
        </p:spPr>
      </p:pic>
      <p:pic>
        <p:nvPicPr>
          <p:cNvPr id="10" name="Picture 11">
            <a:extLst>
              <a:ext uri="{FF2B5EF4-FFF2-40B4-BE49-F238E27FC236}">
                <a16:creationId xmlns:a16="http://schemas.microsoft.com/office/drawing/2014/main" id="{12C772FE-1759-4B27-A8E5-B6DD78D7B1BD}"/>
              </a:ext>
            </a:extLst>
          </p:cNvPr>
          <p:cNvPicPr>
            <a:picLocks noChangeAspect="1"/>
          </p:cNvPicPr>
          <p:nvPr/>
        </p:nvPicPr>
        <p:blipFill rotWithShape="1">
          <a:blip r:embed="rId7"/>
          <a:srcRect l="21752" r="-302" b="10124"/>
          <a:stretch/>
        </p:blipFill>
        <p:spPr>
          <a:xfrm>
            <a:off x="5304183" y="2415682"/>
            <a:ext cx="2154782" cy="1642793"/>
          </a:xfrm>
          <a:prstGeom prst="rect">
            <a:avLst/>
          </a:prstGeom>
        </p:spPr>
      </p:pic>
      <p:sp>
        <p:nvSpPr>
          <p:cNvPr id="12" name="Arrow: Down 11">
            <a:extLst>
              <a:ext uri="{FF2B5EF4-FFF2-40B4-BE49-F238E27FC236}">
                <a16:creationId xmlns:a16="http://schemas.microsoft.com/office/drawing/2014/main" id="{7A60C015-80AF-456E-8D3E-F44D3DE75C87}"/>
              </a:ext>
            </a:extLst>
          </p:cNvPr>
          <p:cNvSpPr/>
          <p:nvPr/>
        </p:nvSpPr>
        <p:spPr>
          <a:xfrm rot="-5400000">
            <a:off x="8168672" y="2695458"/>
            <a:ext cx="488673" cy="97734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5">
            <a:extLst>
              <a:ext uri="{FF2B5EF4-FFF2-40B4-BE49-F238E27FC236}">
                <a16:creationId xmlns:a16="http://schemas.microsoft.com/office/drawing/2014/main" id="{48BD929D-5F78-4EF3-A64C-1FD9DA733F38}"/>
              </a:ext>
            </a:extLst>
          </p:cNvPr>
          <p:cNvPicPr>
            <a:picLocks noChangeAspect="1"/>
          </p:cNvPicPr>
          <p:nvPr/>
        </p:nvPicPr>
        <p:blipFill>
          <a:blip r:embed="rId8"/>
          <a:stretch>
            <a:fillRect/>
          </a:stretch>
        </p:blipFill>
        <p:spPr>
          <a:xfrm>
            <a:off x="5345596" y="4212971"/>
            <a:ext cx="2113721" cy="1910752"/>
          </a:xfrm>
          <a:prstGeom prst="rect">
            <a:avLst/>
          </a:prstGeom>
        </p:spPr>
      </p:pic>
      <p:sp>
        <p:nvSpPr>
          <p:cNvPr id="18" name="Arrow: Down 17">
            <a:extLst>
              <a:ext uri="{FF2B5EF4-FFF2-40B4-BE49-F238E27FC236}">
                <a16:creationId xmlns:a16="http://schemas.microsoft.com/office/drawing/2014/main" id="{B842F31C-4CFB-48C1-891B-DC5346AEF675}"/>
              </a:ext>
            </a:extLst>
          </p:cNvPr>
          <p:cNvSpPr/>
          <p:nvPr/>
        </p:nvSpPr>
        <p:spPr>
          <a:xfrm rot="-5400000">
            <a:off x="8251498" y="4766110"/>
            <a:ext cx="488673" cy="97734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857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5">
            <a:extLst>
              <a:ext uri="{FF2B5EF4-FFF2-40B4-BE49-F238E27FC236}">
                <a16:creationId xmlns:a16="http://schemas.microsoft.com/office/drawing/2014/main" id="{B0C5CA44-1D7E-4AA9-A243-4F1B0E2B7832}"/>
              </a:ext>
            </a:extLst>
          </p:cNvPr>
          <p:cNvPicPr>
            <a:picLocks noChangeAspect="1"/>
          </p:cNvPicPr>
          <p:nvPr/>
        </p:nvPicPr>
        <p:blipFill>
          <a:blip r:embed="rId2"/>
          <a:stretch>
            <a:fillRect/>
          </a:stretch>
        </p:blipFill>
        <p:spPr>
          <a:xfrm>
            <a:off x="185531" y="182796"/>
            <a:ext cx="4482547" cy="6492408"/>
          </a:xfrm>
          <a:prstGeom prst="rect">
            <a:avLst/>
          </a:prstGeom>
        </p:spPr>
      </p:pic>
      <p:sp>
        <p:nvSpPr>
          <p:cNvPr id="16" name="TextBox 15">
            <a:extLst>
              <a:ext uri="{FF2B5EF4-FFF2-40B4-BE49-F238E27FC236}">
                <a16:creationId xmlns:a16="http://schemas.microsoft.com/office/drawing/2014/main" id="{43D94757-6375-41DB-9FDC-2D18C57F08F0}"/>
              </a:ext>
            </a:extLst>
          </p:cNvPr>
          <p:cNvSpPr txBox="1"/>
          <p:nvPr/>
        </p:nvSpPr>
        <p:spPr>
          <a:xfrm>
            <a:off x="4790661" y="185530"/>
            <a:ext cx="660289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dirty="0">
                <a:solidFill>
                  <a:schemeClr val="accent1">
                    <a:lumMod val="75000"/>
                  </a:schemeClr>
                </a:solidFill>
                <a:latin typeface="Bodoni MT Black"/>
                <a:cs typeface="Calibri"/>
              </a:rPr>
              <a:t>Photosynthesis</a:t>
            </a:r>
            <a:endParaRPr lang="en-US" dirty="0" err="1">
              <a:solidFill>
                <a:schemeClr val="accent1">
                  <a:lumMod val="75000"/>
                </a:schemeClr>
              </a:solidFill>
              <a:cs typeface="Calibri"/>
            </a:endParaRPr>
          </a:p>
        </p:txBody>
      </p:sp>
      <p:pic>
        <p:nvPicPr>
          <p:cNvPr id="20" name="Graphic 20" descr="Plant With Roots outline">
            <a:extLst>
              <a:ext uri="{FF2B5EF4-FFF2-40B4-BE49-F238E27FC236}">
                <a16:creationId xmlns:a16="http://schemas.microsoft.com/office/drawing/2014/main" id="{CBAF2BCF-A1A0-472E-9BC8-413E10F182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74017" y="371061"/>
            <a:ext cx="914400" cy="914400"/>
          </a:xfrm>
          <a:prstGeom prst="rect">
            <a:avLst/>
          </a:prstGeom>
        </p:spPr>
      </p:pic>
      <p:sp>
        <p:nvSpPr>
          <p:cNvPr id="21" name="TextBox 20">
            <a:extLst>
              <a:ext uri="{FF2B5EF4-FFF2-40B4-BE49-F238E27FC236}">
                <a16:creationId xmlns:a16="http://schemas.microsoft.com/office/drawing/2014/main" id="{6005004A-DFE1-464B-8337-357D96CA0704}"/>
              </a:ext>
            </a:extLst>
          </p:cNvPr>
          <p:cNvSpPr txBox="1"/>
          <p:nvPr/>
        </p:nvSpPr>
        <p:spPr>
          <a:xfrm>
            <a:off x="4774096" y="1361661"/>
            <a:ext cx="43500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accent1">
                    <a:lumMod val="75000"/>
                  </a:schemeClr>
                </a:solidFill>
                <a:latin typeface="Bradley Hand ITC"/>
                <a:cs typeface="Calibri"/>
              </a:rPr>
              <a:t>Formula- 6CO2+6H2O=C6H12O6+60</a:t>
            </a:r>
          </a:p>
        </p:txBody>
      </p:sp>
      <p:sp>
        <p:nvSpPr>
          <p:cNvPr id="22" name="TextBox 21">
            <a:extLst>
              <a:ext uri="{FF2B5EF4-FFF2-40B4-BE49-F238E27FC236}">
                <a16:creationId xmlns:a16="http://schemas.microsoft.com/office/drawing/2014/main" id="{E82CF0E2-3F9C-4B8E-9A66-2C452A148A5F}"/>
              </a:ext>
            </a:extLst>
          </p:cNvPr>
          <p:cNvSpPr txBox="1"/>
          <p:nvPr/>
        </p:nvSpPr>
        <p:spPr>
          <a:xfrm>
            <a:off x="4776166" y="2150580"/>
            <a:ext cx="396902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accent1">
                    <a:lumMod val="75000"/>
                  </a:schemeClr>
                </a:solidFill>
                <a:latin typeface="Bradley Hand ITC"/>
                <a:cs typeface="Calibri"/>
              </a:rPr>
              <a:t>Carbon Dioxide plus water with sunlight yields glucose plus oxygen.</a:t>
            </a:r>
          </a:p>
        </p:txBody>
      </p:sp>
      <p:pic>
        <p:nvPicPr>
          <p:cNvPr id="23" name="Picture 23">
            <a:extLst>
              <a:ext uri="{FF2B5EF4-FFF2-40B4-BE49-F238E27FC236}">
                <a16:creationId xmlns:a16="http://schemas.microsoft.com/office/drawing/2014/main" id="{90EDA077-661A-49A4-A6BB-C06E66B8339F}"/>
              </a:ext>
            </a:extLst>
          </p:cNvPr>
          <p:cNvPicPr>
            <a:picLocks noChangeAspect="1"/>
          </p:cNvPicPr>
          <p:nvPr/>
        </p:nvPicPr>
        <p:blipFill>
          <a:blip r:embed="rId5"/>
          <a:stretch>
            <a:fillRect/>
          </a:stretch>
        </p:blipFill>
        <p:spPr>
          <a:xfrm>
            <a:off x="6621117" y="3067878"/>
            <a:ext cx="3223591" cy="3223591"/>
          </a:xfrm>
          <a:prstGeom prst="rect">
            <a:avLst/>
          </a:prstGeom>
        </p:spPr>
      </p:pic>
    </p:spTree>
    <p:extLst>
      <p:ext uri="{BB962C8B-B14F-4D97-AF65-F5344CB8AC3E}">
        <p14:creationId xmlns:p14="http://schemas.microsoft.com/office/powerpoint/2010/main" val="530717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481F2394-824C-4F0B-B15B-6A6147862705}"/>
              </a:ext>
            </a:extLst>
          </p:cNvPr>
          <p:cNvPicPr>
            <a:picLocks noChangeAspect="1"/>
          </p:cNvPicPr>
          <p:nvPr/>
        </p:nvPicPr>
        <p:blipFill>
          <a:blip r:embed="rId2"/>
          <a:stretch>
            <a:fillRect/>
          </a:stretch>
        </p:blipFill>
        <p:spPr>
          <a:xfrm>
            <a:off x="240252" y="233423"/>
            <a:ext cx="4052913" cy="6410445"/>
          </a:xfrm>
          <a:prstGeom prst="rect">
            <a:avLst/>
          </a:prstGeom>
        </p:spPr>
      </p:pic>
      <p:sp>
        <p:nvSpPr>
          <p:cNvPr id="3" name="TextBox 2">
            <a:extLst>
              <a:ext uri="{FF2B5EF4-FFF2-40B4-BE49-F238E27FC236}">
                <a16:creationId xmlns:a16="http://schemas.microsoft.com/office/drawing/2014/main" id="{B2DCD01B-1D12-4847-BA26-BFBCFE548AAC}"/>
              </a:ext>
            </a:extLst>
          </p:cNvPr>
          <p:cNvSpPr txBox="1"/>
          <p:nvPr/>
        </p:nvSpPr>
        <p:spPr>
          <a:xfrm>
            <a:off x="4454324" y="287437"/>
            <a:ext cx="677504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dirty="0">
                <a:solidFill>
                  <a:schemeClr val="accent1">
                    <a:lumMod val="75000"/>
                  </a:schemeClr>
                </a:solidFill>
                <a:latin typeface="Bodoni MT Black"/>
                <a:cs typeface="Calibri"/>
              </a:rPr>
              <a:t>Cellular Respiration</a:t>
            </a:r>
            <a:endParaRPr lang="en-US" dirty="0">
              <a:cs typeface="Calibri"/>
            </a:endParaRPr>
          </a:p>
        </p:txBody>
      </p:sp>
      <p:pic>
        <p:nvPicPr>
          <p:cNvPr id="4" name="Graphic 4" descr="Germ outline">
            <a:extLst>
              <a:ext uri="{FF2B5EF4-FFF2-40B4-BE49-F238E27FC236}">
                <a16:creationId xmlns:a16="http://schemas.microsoft.com/office/drawing/2014/main" id="{62CDC83C-45AA-4174-98AA-1950DA4A10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2344" y="435015"/>
            <a:ext cx="1280931" cy="1280931"/>
          </a:xfrm>
          <a:prstGeom prst="rect">
            <a:avLst/>
          </a:prstGeom>
        </p:spPr>
      </p:pic>
      <p:sp>
        <p:nvSpPr>
          <p:cNvPr id="5" name="TextBox 4">
            <a:extLst>
              <a:ext uri="{FF2B5EF4-FFF2-40B4-BE49-F238E27FC236}">
                <a16:creationId xmlns:a16="http://schemas.microsoft.com/office/drawing/2014/main" id="{0876A393-45BA-4567-B06C-0863A278F988}"/>
              </a:ext>
            </a:extLst>
          </p:cNvPr>
          <p:cNvSpPr txBox="1"/>
          <p:nvPr/>
        </p:nvSpPr>
        <p:spPr>
          <a:xfrm>
            <a:off x="4462161" y="2494464"/>
            <a:ext cx="500990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accent1">
                    <a:lumMod val="75000"/>
                  </a:schemeClr>
                </a:solidFill>
                <a:latin typeface="Bradley Hand ITC"/>
                <a:cs typeface="Calibri"/>
              </a:rPr>
              <a:t>Formula- C6H12O6+6O2=6CO2+6H2O (ATP)</a:t>
            </a:r>
          </a:p>
        </p:txBody>
      </p:sp>
      <p:sp>
        <p:nvSpPr>
          <p:cNvPr id="6" name="TextBox 5">
            <a:extLst>
              <a:ext uri="{FF2B5EF4-FFF2-40B4-BE49-F238E27FC236}">
                <a16:creationId xmlns:a16="http://schemas.microsoft.com/office/drawing/2014/main" id="{273644FB-715E-4F93-B9E1-5B7ACAA970B1}"/>
              </a:ext>
            </a:extLst>
          </p:cNvPr>
          <p:cNvSpPr txBox="1"/>
          <p:nvPr/>
        </p:nvSpPr>
        <p:spPr>
          <a:xfrm>
            <a:off x="4450707" y="3601896"/>
            <a:ext cx="47012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accent1">
                    <a:lumMod val="75000"/>
                  </a:schemeClr>
                </a:solidFill>
                <a:latin typeface="Bradley Hand ITC"/>
                <a:cs typeface="Calibri"/>
              </a:rPr>
              <a:t>Glucose plus oxygen yields carbon dioxide plus water with energy</a:t>
            </a:r>
          </a:p>
        </p:txBody>
      </p:sp>
      <p:pic>
        <p:nvPicPr>
          <p:cNvPr id="10" name="Picture 11">
            <a:extLst>
              <a:ext uri="{FF2B5EF4-FFF2-40B4-BE49-F238E27FC236}">
                <a16:creationId xmlns:a16="http://schemas.microsoft.com/office/drawing/2014/main" id="{4CCCAA3F-82EB-4E4C-996F-BE7325A74C9E}"/>
              </a:ext>
            </a:extLst>
          </p:cNvPr>
          <p:cNvPicPr>
            <a:picLocks noChangeAspect="1"/>
          </p:cNvPicPr>
          <p:nvPr/>
        </p:nvPicPr>
        <p:blipFill>
          <a:blip r:embed="rId5"/>
          <a:stretch>
            <a:fillRect/>
          </a:stretch>
        </p:blipFill>
        <p:spPr>
          <a:xfrm>
            <a:off x="8428297" y="3848753"/>
            <a:ext cx="3765629" cy="3009077"/>
          </a:xfrm>
          <a:prstGeom prst="rect">
            <a:avLst/>
          </a:prstGeom>
        </p:spPr>
      </p:pic>
    </p:spTree>
    <p:extLst>
      <p:ext uri="{BB962C8B-B14F-4D97-AF65-F5344CB8AC3E}">
        <p14:creationId xmlns:p14="http://schemas.microsoft.com/office/powerpoint/2010/main" val="1024633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1">
            <a:extLst>
              <a:ext uri="{FF2B5EF4-FFF2-40B4-BE49-F238E27FC236}">
                <a16:creationId xmlns:a16="http://schemas.microsoft.com/office/drawing/2014/main" id="{E7929C09-C034-4882-A39D-3B62D0356167}"/>
              </a:ext>
            </a:extLst>
          </p:cNvPr>
          <p:cNvPicPr>
            <a:picLocks noChangeAspect="1"/>
          </p:cNvPicPr>
          <p:nvPr/>
        </p:nvPicPr>
        <p:blipFill>
          <a:blip r:embed="rId2"/>
          <a:stretch>
            <a:fillRect/>
          </a:stretch>
        </p:blipFill>
        <p:spPr>
          <a:xfrm>
            <a:off x="297084" y="207786"/>
            <a:ext cx="4595149" cy="6587112"/>
          </a:xfrm>
          <a:prstGeom prst="rect">
            <a:avLst/>
          </a:prstGeom>
        </p:spPr>
      </p:pic>
      <p:sp>
        <p:nvSpPr>
          <p:cNvPr id="12" name="TextBox 11">
            <a:extLst>
              <a:ext uri="{FF2B5EF4-FFF2-40B4-BE49-F238E27FC236}">
                <a16:creationId xmlns:a16="http://schemas.microsoft.com/office/drawing/2014/main" id="{38D05C31-C1CD-4F71-8E05-60C40DE39015}"/>
              </a:ext>
            </a:extLst>
          </p:cNvPr>
          <p:cNvSpPr txBox="1"/>
          <p:nvPr/>
        </p:nvSpPr>
        <p:spPr>
          <a:xfrm>
            <a:off x="4888375" y="104171"/>
            <a:ext cx="674610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solidFill>
                  <a:schemeClr val="accent1">
                    <a:lumMod val="75000"/>
                  </a:schemeClr>
                </a:solidFill>
                <a:latin typeface="Bodoni MT Black"/>
                <a:cs typeface="Calibri"/>
              </a:rPr>
              <a:t>Photosynthesis, Cellular Respiration Cycle</a:t>
            </a:r>
          </a:p>
        </p:txBody>
      </p:sp>
      <p:pic>
        <p:nvPicPr>
          <p:cNvPr id="14" name="Picture 15">
            <a:extLst>
              <a:ext uri="{FF2B5EF4-FFF2-40B4-BE49-F238E27FC236}">
                <a16:creationId xmlns:a16="http://schemas.microsoft.com/office/drawing/2014/main" id="{D3ED1543-406F-4AFA-A152-BEED468171D1}"/>
              </a:ext>
            </a:extLst>
          </p:cNvPr>
          <p:cNvPicPr>
            <a:picLocks noChangeAspect="1"/>
          </p:cNvPicPr>
          <p:nvPr/>
        </p:nvPicPr>
        <p:blipFill>
          <a:blip r:embed="rId3"/>
          <a:stretch>
            <a:fillRect/>
          </a:stretch>
        </p:blipFill>
        <p:spPr>
          <a:xfrm>
            <a:off x="6441312" y="2685399"/>
            <a:ext cx="3977832" cy="3966113"/>
          </a:xfrm>
          <a:prstGeom prst="rect">
            <a:avLst/>
          </a:prstGeom>
        </p:spPr>
      </p:pic>
    </p:spTree>
    <p:extLst>
      <p:ext uri="{BB962C8B-B14F-4D97-AF65-F5344CB8AC3E}">
        <p14:creationId xmlns:p14="http://schemas.microsoft.com/office/powerpoint/2010/main" val="1947194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11889F98-232C-428A-8EBF-9C45A7E351E0}"/>
              </a:ext>
            </a:extLst>
          </p:cNvPr>
          <p:cNvPicPr>
            <a:picLocks noChangeAspect="1"/>
          </p:cNvPicPr>
          <p:nvPr/>
        </p:nvPicPr>
        <p:blipFill>
          <a:blip r:embed="rId2"/>
          <a:stretch>
            <a:fillRect/>
          </a:stretch>
        </p:blipFill>
        <p:spPr>
          <a:xfrm>
            <a:off x="186093" y="117676"/>
            <a:ext cx="4276978" cy="6622648"/>
          </a:xfrm>
          <a:prstGeom prst="rect">
            <a:avLst/>
          </a:prstGeom>
        </p:spPr>
      </p:pic>
      <p:sp>
        <p:nvSpPr>
          <p:cNvPr id="3" name="TextBox 2">
            <a:extLst>
              <a:ext uri="{FF2B5EF4-FFF2-40B4-BE49-F238E27FC236}">
                <a16:creationId xmlns:a16="http://schemas.microsoft.com/office/drawing/2014/main" id="{DF659E45-A577-49EA-AFE5-C0C94697586E}"/>
              </a:ext>
            </a:extLst>
          </p:cNvPr>
          <p:cNvSpPr txBox="1"/>
          <p:nvPr/>
        </p:nvSpPr>
        <p:spPr>
          <a:xfrm>
            <a:off x="5090932" y="287437"/>
            <a:ext cx="353413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dirty="0">
                <a:solidFill>
                  <a:schemeClr val="accent1">
                    <a:lumMod val="75000"/>
                  </a:schemeClr>
                </a:solidFill>
                <a:latin typeface="Bodoni MT Black"/>
                <a:cs typeface="Calibri"/>
              </a:rPr>
              <a:t>Energy</a:t>
            </a:r>
          </a:p>
        </p:txBody>
      </p:sp>
      <p:pic>
        <p:nvPicPr>
          <p:cNvPr id="4" name="Graphic 4" descr="High voltage outline">
            <a:extLst>
              <a:ext uri="{FF2B5EF4-FFF2-40B4-BE49-F238E27FC236}">
                <a16:creationId xmlns:a16="http://schemas.microsoft.com/office/drawing/2014/main" id="{EB128D76-834C-43C0-B168-7454FCEC84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8775" y="338559"/>
            <a:ext cx="914400" cy="914400"/>
          </a:xfrm>
          <a:prstGeom prst="rect">
            <a:avLst/>
          </a:prstGeom>
        </p:spPr>
      </p:pic>
      <p:sp>
        <p:nvSpPr>
          <p:cNvPr id="5" name="TextBox 4">
            <a:extLst>
              <a:ext uri="{FF2B5EF4-FFF2-40B4-BE49-F238E27FC236}">
                <a16:creationId xmlns:a16="http://schemas.microsoft.com/office/drawing/2014/main" id="{B954C629-6302-4ADA-A306-7216347C9689}"/>
              </a:ext>
            </a:extLst>
          </p:cNvPr>
          <p:cNvSpPr txBox="1"/>
          <p:nvPr/>
        </p:nvSpPr>
        <p:spPr>
          <a:xfrm>
            <a:off x="4685817" y="1570298"/>
            <a:ext cx="46723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1">
                    <a:lumMod val="75000"/>
                  </a:schemeClr>
                </a:solidFill>
                <a:latin typeface="Bradley Hand ITC"/>
                <a:cs typeface="Calibri"/>
              </a:rPr>
              <a:t>Energy is the ability to do work, transfer heat, or cause change.</a:t>
            </a:r>
          </a:p>
        </p:txBody>
      </p:sp>
      <p:sp>
        <p:nvSpPr>
          <p:cNvPr id="6" name="TextBox 5">
            <a:extLst>
              <a:ext uri="{FF2B5EF4-FFF2-40B4-BE49-F238E27FC236}">
                <a16:creationId xmlns:a16="http://schemas.microsoft.com/office/drawing/2014/main" id="{C7A47308-F544-4B37-8F35-8C4094C74781}"/>
              </a:ext>
            </a:extLst>
          </p:cNvPr>
          <p:cNvSpPr txBox="1"/>
          <p:nvPr/>
        </p:nvSpPr>
        <p:spPr>
          <a:xfrm>
            <a:off x="4626136" y="2340135"/>
            <a:ext cx="4980971"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sz="2000" b="1" dirty="0">
                <a:solidFill>
                  <a:schemeClr val="accent1">
                    <a:lumMod val="75000"/>
                  </a:schemeClr>
                </a:solidFill>
                <a:latin typeface="Bradley Hand ITC"/>
                <a:cs typeface="Calibri"/>
              </a:rPr>
              <a:t>Mechanical- motion and position</a:t>
            </a:r>
          </a:p>
          <a:p>
            <a:endParaRPr lang="en-US" sz="2000" b="1" dirty="0">
              <a:solidFill>
                <a:schemeClr val="accent1">
                  <a:lumMod val="75000"/>
                </a:schemeClr>
              </a:solidFill>
              <a:latin typeface="Bradley Hand ITC"/>
              <a:cs typeface="Calibri"/>
            </a:endParaRPr>
          </a:p>
          <a:p>
            <a:pPr marL="285750" indent="-285750">
              <a:buFont typeface="Courier New"/>
              <a:buChar char="o"/>
            </a:pPr>
            <a:r>
              <a:rPr lang="en-US" sz="2000" b="1" dirty="0">
                <a:solidFill>
                  <a:schemeClr val="accent1">
                    <a:lumMod val="75000"/>
                  </a:schemeClr>
                </a:solidFill>
                <a:latin typeface="Bradley Hand ITC"/>
                <a:cs typeface="Calibri"/>
              </a:rPr>
              <a:t>Electrical- flow of electrons</a:t>
            </a:r>
          </a:p>
          <a:p>
            <a:endParaRPr lang="en-US" sz="2000" b="1" dirty="0">
              <a:solidFill>
                <a:schemeClr val="accent1">
                  <a:lumMod val="75000"/>
                </a:schemeClr>
              </a:solidFill>
              <a:latin typeface="Bradley Hand ITC"/>
              <a:cs typeface="Calibri"/>
            </a:endParaRPr>
          </a:p>
          <a:p>
            <a:pPr marL="285750" indent="-285750">
              <a:buFont typeface="Courier New"/>
              <a:buChar char="o"/>
            </a:pPr>
            <a:r>
              <a:rPr lang="en-US" sz="2000" b="1" dirty="0">
                <a:solidFill>
                  <a:schemeClr val="accent1">
                    <a:lumMod val="75000"/>
                  </a:schemeClr>
                </a:solidFill>
                <a:latin typeface="Bradley Hand ITC"/>
                <a:cs typeface="Calibri"/>
              </a:rPr>
              <a:t>Radiant- forms of energy</a:t>
            </a:r>
          </a:p>
          <a:p>
            <a:endParaRPr lang="en-US" sz="2000" b="1" dirty="0">
              <a:solidFill>
                <a:schemeClr val="accent1">
                  <a:lumMod val="75000"/>
                </a:schemeClr>
              </a:solidFill>
              <a:latin typeface="Bradley Hand ITC"/>
              <a:cs typeface="Calibri"/>
            </a:endParaRPr>
          </a:p>
          <a:p>
            <a:pPr marL="285750" indent="-285750">
              <a:buFont typeface="Courier New"/>
              <a:buChar char="o"/>
            </a:pPr>
            <a:r>
              <a:rPr lang="en-US" sz="2000" b="1" dirty="0">
                <a:solidFill>
                  <a:schemeClr val="accent1">
                    <a:lumMod val="75000"/>
                  </a:schemeClr>
                </a:solidFill>
                <a:latin typeface="Bradley Hand ITC"/>
                <a:cs typeface="Calibri"/>
              </a:rPr>
              <a:t>Chemical- stored in bond</a:t>
            </a:r>
          </a:p>
          <a:p>
            <a:endParaRPr lang="en-US" sz="2000" b="1" dirty="0">
              <a:solidFill>
                <a:schemeClr val="accent1">
                  <a:lumMod val="75000"/>
                </a:schemeClr>
              </a:solidFill>
              <a:latin typeface="Bradley Hand ITC"/>
              <a:cs typeface="Calibri"/>
            </a:endParaRPr>
          </a:p>
          <a:p>
            <a:pPr marL="285750" indent="-285750">
              <a:buFont typeface="Courier New"/>
              <a:buChar char="o"/>
            </a:pPr>
            <a:r>
              <a:rPr lang="en-US" sz="2000" b="1" dirty="0">
                <a:solidFill>
                  <a:schemeClr val="accent1">
                    <a:lumMod val="75000"/>
                  </a:schemeClr>
                </a:solidFill>
                <a:latin typeface="Bradley Hand ITC"/>
                <a:cs typeface="Calibri"/>
              </a:rPr>
              <a:t>Nuclear- splitting atoms</a:t>
            </a:r>
          </a:p>
          <a:p>
            <a:endParaRPr lang="en-US" sz="2000" b="1" dirty="0">
              <a:solidFill>
                <a:schemeClr val="accent1">
                  <a:lumMod val="75000"/>
                </a:schemeClr>
              </a:solidFill>
              <a:latin typeface="Bradley Hand ITC"/>
              <a:cs typeface="Calibri"/>
            </a:endParaRPr>
          </a:p>
          <a:p>
            <a:pPr marL="285750" indent="-285750">
              <a:buFont typeface="Courier New"/>
              <a:buChar char="o"/>
            </a:pPr>
            <a:r>
              <a:rPr lang="en-US" sz="2000" b="1" dirty="0">
                <a:solidFill>
                  <a:schemeClr val="accent1">
                    <a:lumMod val="75000"/>
                  </a:schemeClr>
                </a:solidFill>
                <a:latin typeface="Bradley Hand ITC"/>
                <a:cs typeface="Calibri"/>
              </a:rPr>
              <a:t>Thermal- heat</a:t>
            </a:r>
          </a:p>
        </p:txBody>
      </p:sp>
    </p:spTree>
    <p:extLst>
      <p:ext uri="{BB962C8B-B14F-4D97-AF65-F5344CB8AC3E}">
        <p14:creationId xmlns:p14="http://schemas.microsoft.com/office/powerpoint/2010/main" val="2447989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A1371-324B-4C3F-90C0-35BA175A1556}"/>
              </a:ext>
            </a:extLst>
          </p:cNvPr>
          <p:cNvSpPr>
            <a:spLocks noGrp="1"/>
          </p:cNvSpPr>
          <p:nvPr>
            <p:ph type="ctrTitle"/>
          </p:nvPr>
        </p:nvSpPr>
        <p:spPr/>
        <p:txBody>
          <a:bodyPr/>
          <a:lstStyle/>
          <a:p>
            <a:r>
              <a:rPr lang="en-US" dirty="0"/>
              <a:t>This must be the last page in the PowerPoint</a:t>
            </a:r>
          </a:p>
        </p:txBody>
      </p:sp>
      <p:sp>
        <p:nvSpPr>
          <p:cNvPr id="3" name="Subtitle 2">
            <a:extLst>
              <a:ext uri="{FF2B5EF4-FFF2-40B4-BE49-F238E27FC236}">
                <a16:creationId xmlns:a16="http://schemas.microsoft.com/office/drawing/2014/main" id="{85475424-4C20-4C1F-AFB0-2BFDDA00F15F}"/>
              </a:ext>
            </a:extLst>
          </p:cNvPr>
          <p:cNvSpPr>
            <a:spLocks noGrp="1"/>
          </p:cNvSpPr>
          <p:nvPr>
            <p:ph type="subTitle" idx="1"/>
          </p:nvPr>
        </p:nvSpPr>
        <p:spPr/>
        <p:txBody>
          <a:bodyPr>
            <a:normAutofit fontScale="92500" lnSpcReduction="10000"/>
          </a:bodyPr>
          <a:lstStyle/>
          <a:p>
            <a:r>
              <a:rPr lang="en-US" dirty="0"/>
              <a:t>Instructions</a:t>
            </a:r>
          </a:p>
          <a:p>
            <a:r>
              <a:rPr lang="en-US" dirty="0"/>
              <a:t>Turn your notes into a complete, detailed PowerPoint presentation. You must do more than just insert photos of your notes, but you may include the pictures you drew as part of your presentation. You may use internet pictures as well and you can be creative with the fonts and colors.</a:t>
            </a:r>
          </a:p>
        </p:txBody>
      </p:sp>
    </p:spTree>
    <p:extLst>
      <p:ext uri="{BB962C8B-B14F-4D97-AF65-F5344CB8AC3E}">
        <p14:creationId xmlns:p14="http://schemas.microsoft.com/office/powerpoint/2010/main" val="1801685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eferenceId xmlns="478bdcf6-c0b0-4e95-ad43-4b18c3c6ee5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C83D302E50974288F20AA3FCA73D7C" ma:contentTypeVersion="7" ma:contentTypeDescription="Create a new document." ma:contentTypeScope="" ma:versionID="22206361018f7d36b1cdee6735250020">
  <xsd:schema xmlns:xsd="http://www.w3.org/2001/XMLSchema" xmlns:xs="http://www.w3.org/2001/XMLSchema" xmlns:p="http://schemas.microsoft.com/office/2006/metadata/properties" xmlns:ns2="478bdcf6-c0b0-4e95-ad43-4b18c3c6ee51" xmlns:ns3="4bd85fcc-f9ce-48b1-aa17-818b319c90c0" targetNamespace="http://schemas.microsoft.com/office/2006/metadata/properties" ma:root="true" ma:fieldsID="79553f5f1a029a42b456eb4ab85b19e3" ns2:_="" ns3:_="">
    <xsd:import namespace="478bdcf6-c0b0-4e95-ad43-4b18c3c6ee51"/>
    <xsd:import namespace="4bd85fcc-f9ce-48b1-aa17-818b319c90c0"/>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8bdcf6-c0b0-4e95-ad43-4b18c3c6ee51"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bd85fcc-f9ce-48b1-aa17-818b319c90c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A29816-B8D1-4C08-B024-6716B9CBBB0F}">
  <ds:schemaRefs>
    <ds:schemaRef ds:uri="http://schemas.microsoft.com/sharepoint/v3/contenttype/forms"/>
  </ds:schemaRefs>
</ds:datastoreItem>
</file>

<file path=customXml/itemProps2.xml><?xml version="1.0" encoding="utf-8"?>
<ds:datastoreItem xmlns:ds="http://schemas.openxmlformats.org/officeDocument/2006/customXml" ds:itemID="{9797C29B-DB86-4531-805A-57C9BABC7869}">
  <ds:schemaRefs>
    <ds:schemaRef ds:uri="http://schemas.microsoft.com/office/2006/documentManagement/types"/>
    <ds:schemaRef ds:uri="http://purl.org/dc/dcmitype/"/>
    <ds:schemaRef ds:uri="http://purl.org/dc/terms/"/>
    <ds:schemaRef ds:uri="http://schemas.microsoft.com/office/infopath/2007/PartnerControls"/>
    <ds:schemaRef ds:uri="http://www.w3.org/XML/1998/namespace"/>
    <ds:schemaRef ds:uri="http://purl.org/dc/elements/1.1/"/>
    <ds:schemaRef ds:uri="http://schemas.openxmlformats.org/package/2006/metadata/core-properties"/>
    <ds:schemaRef ds:uri="http://schemas.microsoft.com/office/2006/metadata/properties"/>
    <ds:schemaRef ds:uri="4bd85fcc-f9ce-48b1-aa17-818b319c90c0"/>
    <ds:schemaRef ds:uri="478bdcf6-c0b0-4e95-ad43-4b18c3c6ee51"/>
  </ds:schemaRefs>
</ds:datastoreItem>
</file>

<file path=customXml/itemProps3.xml><?xml version="1.0" encoding="utf-8"?>
<ds:datastoreItem xmlns:ds="http://schemas.openxmlformats.org/officeDocument/2006/customXml" ds:itemID="{CE9CDDA8-E3F9-4B58-AF2E-359183DA2C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8bdcf6-c0b0-4e95-ad43-4b18c3c6ee51"/>
    <ds:schemaRef ds:uri="4bd85fcc-f9ce-48b1-aa17-818b319c90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TotalTime>
  <Words>232</Words>
  <Application>Microsoft Office PowerPoint</Application>
  <PresentationFormat>Widescreen</PresentationFormat>
  <Paragraphs>45</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Bodoni MT Black</vt:lpstr>
      <vt:lpstr>Bradley Hand ITC</vt:lpstr>
      <vt:lpstr>Calibri</vt:lpstr>
      <vt:lpstr>Calibri Light</vt:lpstr>
      <vt:lpstr>Courier New</vt:lpstr>
      <vt:lpstr>Office Theme</vt:lpstr>
      <vt:lpstr>Ecology Notes Pages 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must be the last page in the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Notes Pages 1-7</dc:title>
  <dc:creator>Gierut, Deborah</dc:creator>
  <cp:lastModifiedBy>Gierut, Deborah</cp:lastModifiedBy>
  <cp:revision>286</cp:revision>
  <dcterms:created xsi:type="dcterms:W3CDTF">2021-03-08T00:00:12Z</dcterms:created>
  <dcterms:modified xsi:type="dcterms:W3CDTF">2021-04-07T20:57:09Z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0x01010084C83D302E50974288F20AA3FCA73D7C</vt:lpwstr>
  </property>
  <property fmtid="{D5CDD505-2E9C-101B-9397-08002B2CF9AE}" pid="3" name="Order">
    <vt:r8>31800</vt:r8>
  </property>
  <property fmtid="{D5CDD505-2E9C-101B-9397-08002B2CF9AE}" pid="4" name="ComplianceAssetId">
    <vt:lpwstr/>
  </property>
</Properties>
</file>