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60" d="100"/>
          <a:sy n="60" d="100"/>
        </p:scale>
        <p:origin x="-7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D59C6-5ACC-4CD6-8E78-49A3416CBE3B}" type="datetimeFigureOut">
              <a:rPr lang="en-US"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4A5E83-4140-4D66-9465-8A6EA5BE472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81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A5E83-4140-4D66-9465-8A6EA5BE4725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82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A5E83-4140-4D66-9465-8A6EA5BE4725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4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A5E83-4140-4D66-9465-8A6EA5BE4725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84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A5E83-4140-4D66-9465-8A6EA5BE4725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61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A5E83-4140-4D66-9465-8A6EA5BE4725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4A5E83-4140-4D66-9465-8A6EA5BE4725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51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52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6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5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50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48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117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84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154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3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03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11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9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9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36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0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stretch>
            <a:fillRect t="-57000" b="-5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236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1975" y="-2009775"/>
            <a:ext cx="8676222" cy="3200400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GABRIELINO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3825" y="1167621"/>
            <a:ext cx="10002350" cy="13996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by Anthony Almeida and Krystal SOLIS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48" y="365125"/>
            <a:ext cx="11183352" cy="134437"/>
          </a:xfrm>
        </p:spPr>
        <p:txBody>
          <a:bodyPr>
            <a:normAutofit fontScale="90000"/>
          </a:bodyPr>
          <a:lstStyle/>
          <a:p>
            <a:r>
              <a:rPr lang="en-US" dirty="0"/>
              <a:t>THE GABRIELINO LOCATION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464844"/>
            <a:ext cx="12175456" cy="48565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THEY LIVED IN THE  SOUTHERN COSTAL PART OF CALIFORNIA</a:t>
            </a:r>
          </a:p>
          <a:p>
            <a:r>
              <a:rPr lang="en-US" dirty="0"/>
              <a:t>THE GABRIELINO TRIBE LIVED IN THE SOUTHWEST WHICH IS NEAR TO US</a:t>
            </a:r>
          </a:p>
          <a:p>
            <a:r>
              <a:rPr lang="en-US" dirty="0"/>
              <a:t>THEY'RE LOCATED ON THE WEST COST AROUND WHAT IS NOW LOSANGELES </a:t>
            </a:r>
            <a:endParaRPr lang="en-US"/>
          </a:p>
          <a:p>
            <a:r>
              <a:rPr lang="en-US" dirty="0"/>
              <a:t>THE WEATHER WAS COLD IN THE WINTER AND HOT IN THE SUMMER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Channel Islands of California - Wikipedia, the free encyclopedi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48" y="3590925"/>
            <a:ext cx="5233341" cy="3609223"/>
          </a:xfrm>
          <a:prstGeom prst="rect">
            <a:avLst/>
          </a:prstGeom>
        </p:spPr>
      </p:pic>
      <p:pic>
        <p:nvPicPr>
          <p:cNvPr id="5" name="Picture 4" descr="Mission Indians - Wikipedia, the free encyclopedi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998" y="3548231"/>
            <a:ext cx="5066377" cy="33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4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1609" y="-295275"/>
            <a:ext cx="10257692" cy="19050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THE GABRIELINO SHELTER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1275" y="1209675"/>
            <a:ext cx="5914106" cy="53800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  HOMES OF THE GABRIELINO TRIBE PROTECTED THEM FROM THE WEATHER</a:t>
            </a:r>
          </a:p>
          <a:p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dirty="0" smtClean="0">
                <a:solidFill>
                  <a:srgbClr val="000000"/>
                </a:solidFill>
              </a:rPr>
              <a:t>FRAMEWORK</a:t>
            </a:r>
            <a:r>
              <a:rPr lang="en-US" dirty="0">
                <a:solidFill>
                  <a:srgbClr val="000000"/>
                </a:solidFill>
              </a:rPr>
              <a:t> OF POLES WAS</a:t>
            </a:r>
            <a:r>
              <a:rPr lang="en-US" dirty="0"/>
              <a:t> </a:t>
            </a:r>
            <a:r>
              <a:rPr lang="en-US" dirty="0">
                <a:solidFill>
                  <a:srgbClr val="000000"/>
                </a:solidFill>
              </a:rPr>
              <a:t>COVERED WITH BUNDLES OF TULE REEDS</a:t>
            </a:r>
          </a:p>
          <a:p>
            <a:r>
              <a:rPr lang="en-US" dirty="0">
                <a:solidFill>
                  <a:srgbClr val="000000"/>
                </a:solidFill>
              </a:rPr>
              <a:t>THEIR SHELTER FITS 50 OR 60 PEOPLE IN THEIR HOUSE</a:t>
            </a:r>
          </a:p>
          <a:p>
            <a:r>
              <a:rPr lang="en-US" dirty="0">
                <a:solidFill>
                  <a:srgbClr val="000000"/>
                </a:solidFill>
              </a:rPr>
              <a:t>THE SWEATHOUSE WAS ROUND AND LOW INTO THE GROUND</a:t>
            </a:r>
          </a:p>
          <a:p>
            <a:endParaRPr lang="en-US" dirty="0"/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Students describe the American Indian nations in their local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1944" y="4143375"/>
            <a:ext cx="3391151" cy="2556209"/>
          </a:xfrm>
          <a:prstGeom prst="rect">
            <a:avLst/>
          </a:prstGeom>
        </p:spPr>
      </p:pic>
      <p:pic>
        <p:nvPicPr>
          <p:cNvPr id="5" name="Picture 4" descr="File:Yurok-Plank-house.jpg - Wikipedia, the free encyclopedi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7625" y="1304925"/>
            <a:ext cx="3551739" cy="2878138"/>
          </a:xfrm>
          <a:prstGeom prst="rect">
            <a:avLst/>
          </a:prstGeom>
        </p:spPr>
      </p:pic>
      <p:pic>
        <p:nvPicPr>
          <p:cNvPr id="6" name="Picture 5" descr="Primarily a hunter-gatherer culture, they were also very successful ..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6275" y="4733925"/>
            <a:ext cx="3567850" cy="2019300"/>
          </a:xfrm>
          <a:prstGeom prst="rect">
            <a:avLst/>
          </a:prstGeom>
        </p:spPr>
      </p:pic>
      <p:pic>
        <p:nvPicPr>
          <p:cNvPr id="7" name="Picture 6" descr="This is a picture of two bohios which Caribbean Indians may have lived ..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1338" y="4408014"/>
            <a:ext cx="2743200" cy="2383311"/>
          </a:xfrm>
          <a:prstGeom prst="rect">
            <a:avLst/>
          </a:prstGeom>
        </p:spPr>
      </p:pic>
      <p:pic>
        <p:nvPicPr>
          <p:cNvPr id="9" name="Picture 8" descr="File:Apache wickiup.jpg - Wikimedia Commons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4395" y="4994275"/>
            <a:ext cx="2664880" cy="178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925" y="-57150"/>
            <a:ext cx="9906000" cy="1435769"/>
          </a:xfrm>
        </p:spPr>
        <p:txBody>
          <a:bodyPr/>
          <a:lstStyle/>
          <a:p>
            <a:r>
              <a:rPr lang="en-US" dirty="0"/>
              <a:t>THE GABRIELINO FOOD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6079" y="1825625"/>
            <a:ext cx="522772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 GABRIELINO TRIBE USED THEIR LAND FARM FOOD IN ORDER TO SURVIVE </a:t>
            </a:r>
          </a:p>
          <a:p>
            <a:r>
              <a:rPr lang="en-US" dirty="0">
                <a:solidFill>
                  <a:srgbClr val="FFFF00"/>
                </a:solidFill>
              </a:rPr>
              <a:t>THEY USED BOW AND AROW TO HUNT ANIMALS</a:t>
            </a:r>
          </a:p>
          <a:p>
            <a:r>
              <a:rPr lang="en-US" dirty="0">
                <a:solidFill>
                  <a:srgbClr val="FFFF00"/>
                </a:solidFill>
              </a:rPr>
              <a:t>THEY GATHERED NUTS BLACK BERRIES AND WILD OATS</a:t>
            </a:r>
          </a:p>
          <a:p>
            <a:r>
              <a:rPr lang="en-US" dirty="0">
                <a:solidFill>
                  <a:srgbClr val="FFFF00"/>
                </a:solidFill>
              </a:rPr>
              <a:t>THEY ATE DEER </a:t>
            </a:r>
            <a:r>
              <a:rPr lang="en-US" dirty="0" smtClean="0">
                <a:solidFill>
                  <a:srgbClr val="FFFF00"/>
                </a:solidFill>
              </a:rPr>
              <a:t>BLACKBIRDS,</a:t>
            </a:r>
            <a:r>
              <a:rPr lang="en-US" dirty="0">
                <a:solidFill>
                  <a:srgbClr val="FFFF00"/>
                </a:solidFill>
              </a:rPr>
              <a:t> SQUIRRELS </a:t>
            </a:r>
            <a:r>
              <a:rPr lang="en-US" dirty="0" smtClean="0">
                <a:solidFill>
                  <a:srgbClr val="FFFF00"/>
                </a:solidFill>
              </a:rPr>
              <a:t>,AND</a:t>
            </a:r>
            <a:r>
              <a:rPr lang="en-US" dirty="0">
                <a:solidFill>
                  <a:srgbClr val="FFFF00"/>
                </a:solidFill>
              </a:rPr>
              <a:t> RABBITS</a:t>
            </a:r>
          </a:p>
          <a:p>
            <a:endParaRPr lang="en-US" dirty="0"/>
          </a:p>
          <a:p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</p:txBody>
      </p:sp>
      <p:pic>
        <p:nvPicPr>
          <p:cNvPr id="4" name="Picture 3" descr="canyon live oak acorns and caps quercus chrysolepis acorns from tan ..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" y="3848100"/>
            <a:ext cx="4152985" cy="3127393"/>
          </a:xfrm>
          <a:prstGeom prst="rect">
            <a:avLst/>
          </a:prstGeom>
        </p:spPr>
      </p:pic>
      <p:pic>
        <p:nvPicPr>
          <p:cNvPr id="5" name="Picture 4" descr="File:Blackbird in flight.jpg - Wikimedia Common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545267"/>
            <a:ext cx="4505804" cy="245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9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-514350"/>
            <a:ext cx="9905998" cy="1905000"/>
          </a:xfrm>
        </p:spPr>
        <p:txBody>
          <a:bodyPr/>
          <a:lstStyle/>
          <a:p>
            <a:r>
              <a:rPr lang="en-US" dirty="0"/>
              <a:t>THE GABRIELINO 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263658" y="715962"/>
            <a:ext cx="5753913" cy="552132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GABRIELINO MADE TIME TO BECOME SKILLED INTO CRAFTS</a:t>
            </a:r>
          </a:p>
          <a:p>
            <a:r>
              <a:rPr lang="en-US" u="sng" dirty="0">
                <a:solidFill>
                  <a:srgbClr val="000000"/>
                </a:solidFill>
              </a:rPr>
              <a:t>THE CULTURE OF</a:t>
            </a:r>
            <a:r>
              <a:rPr lang="en-US" dirty="0">
                <a:solidFill>
                  <a:srgbClr val="000000"/>
                </a:solidFill>
              </a:rPr>
              <a:t> THE GABRIELINO TRIBE WAS UNIQUE AND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 smtClean="0">
              <a:solidFill>
                <a:srgbClr val="000000"/>
              </a:solidFill>
            </a:endParaRPr>
          </a:p>
          <a:p>
            <a:r>
              <a:rPr lang="en-US" smtClean="0">
                <a:solidFill>
                  <a:srgbClr val="000000"/>
                </a:solidFill>
              </a:rPr>
              <a:t>INTERESTING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THEY DECORATED THEIR CRAFTS WITH SHELLS AND THEY CARVED AND PAINTED</a:t>
            </a:r>
          </a:p>
          <a:p>
            <a:r>
              <a:rPr lang="en-US" dirty="0">
                <a:solidFill>
                  <a:srgbClr val="000000"/>
                </a:solidFill>
              </a:rPr>
              <a:t>GABRIELINO WOMEN WORE APRONS MADE OF DEER SKIN AND CHILDREN DID NOT WEAR MUCH CLOTHING</a:t>
            </a:r>
            <a:endParaRPr lang="en-US" dirty="0"/>
          </a:p>
        </p:txBody>
      </p:sp>
      <p:pic>
        <p:nvPicPr>
          <p:cNvPr id="4" name="Picture 3" descr="File:Lucy Telles basket.jpg - Wikimedia Common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3438525"/>
            <a:ext cx="3270738" cy="3306055"/>
          </a:xfrm>
          <a:prstGeom prst="rect">
            <a:avLst/>
          </a:prstGeom>
        </p:spPr>
      </p:pic>
      <p:pic>
        <p:nvPicPr>
          <p:cNvPr id="6" name="Picture 5" descr="arts plastiques - La classe de Corinn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883" y="3789093"/>
            <a:ext cx="2381250" cy="3019425"/>
          </a:xfrm>
          <a:prstGeom prst="rect">
            <a:avLst/>
          </a:prstGeom>
        </p:spPr>
      </p:pic>
      <p:pic>
        <p:nvPicPr>
          <p:cNvPr id="7" name="Picture 6" descr="Ventura County, California - Wikipedia, the free encyclopedi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342914"/>
            <a:ext cx="3788386" cy="2133711"/>
          </a:xfrm>
          <a:prstGeom prst="rect">
            <a:avLst/>
          </a:prstGeom>
        </p:spPr>
      </p:pic>
      <p:pic>
        <p:nvPicPr>
          <p:cNvPr id="8" name="Picture 7" descr="Yup'ik mask , Sitka, Alaska , collection of the Alaska State Museu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7625" y="898954"/>
            <a:ext cx="2358292" cy="288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9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028700" y="2914650"/>
            <a:ext cx="9905998" cy="31242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695450" y="495300"/>
            <a:ext cx="9905998" cy="1905000"/>
          </a:xfrm>
        </p:spPr>
        <p:txBody>
          <a:bodyPr/>
          <a:lstStyle/>
          <a:p>
            <a:r>
              <a:rPr lang="en-US" dirty="0"/>
              <a:t>GABRIELINO</a:t>
            </a:r>
          </a:p>
        </p:txBody>
      </p:sp>
    </p:spTree>
    <p:extLst>
      <p:ext uri="{BB962C8B-B14F-4D97-AF65-F5344CB8AC3E}">
        <p14:creationId xmlns:p14="http://schemas.microsoft.com/office/powerpoint/2010/main" val="412705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7</TotalTime>
  <Words>24</Words>
  <Application>Microsoft Office PowerPoint</Application>
  <PresentationFormat>Custom</PresentationFormat>
  <Paragraphs>41</Paragraphs>
  <Slides>6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Mesh</vt:lpstr>
      <vt:lpstr>GABRIELINO</vt:lpstr>
      <vt:lpstr>THE GABRIELINO LOCATION</vt:lpstr>
      <vt:lpstr>THE GABRIELINO SHELTER</vt:lpstr>
      <vt:lpstr>THE GABRIELINO FOOD</vt:lpstr>
      <vt:lpstr>THE GABRIELINO CULTURE</vt:lpstr>
      <vt:lpstr>GABRIELINO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Authorized User</cp:lastModifiedBy>
  <cp:revision>24</cp:revision>
  <dcterms:created xsi:type="dcterms:W3CDTF">2013-07-15T20:26:40Z</dcterms:created>
  <dcterms:modified xsi:type="dcterms:W3CDTF">2016-10-28T18:25:32Z</dcterms:modified>
</cp:coreProperties>
</file>