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BB28B-0BB6-70F1-88E0-AD9AB86872C9}" v="961" dt="2023-01-20T22:27:47.550"/>
    <p1510:client id="{56EAF3A9-E308-44AC-91EB-2277454D5814}" v="116" dt="2023-01-12T17:52:06.231"/>
    <p1510:client id="{C6BF1170-22B8-950E-AD65-69849909AF94}" v="29" dt="2023-01-13T19:35:55.172"/>
    <p1510:client id="{E4DFBFB1-1E07-9083-DDFA-021BEE7D0AD3}" v="667" dt="2023-01-18T19:41:43.898"/>
    <p1510:client id="{F93C3E9A-64A2-86B2-A556-26444B12B928}" v="30" dt="2023-01-25T21:52:43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Castaneda" userId="S::jcastaneda@stu.chino.k12.ca.us::86b36630-e7ea-4ac3-8650-b6ef8e583c42" providerId="AD" clId="Web-{E4DFBFB1-1E07-9083-DDFA-021BEE7D0AD3}"/>
    <pc:docChg chg="modSld">
      <pc:chgData name="Jack Castaneda" userId="S::jcastaneda@stu.chino.k12.ca.us::86b36630-e7ea-4ac3-8650-b6ef8e583c42" providerId="AD" clId="Web-{E4DFBFB1-1E07-9083-DDFA-021BEE7D0AD3}" dt="2023-01-18T19:41:43.898" v="663" actId="1076"/>
      <pc:docMkLst>
        <pc:docMk/>
      </pc:docMkLst>
      <pc:sldChg chg="addSp delSp modSp">
        <pc:chgData name="Jack Castaneda" userId="S::jcastaneda@stu.chino.k12.ca.us::86b36630-e7ea-4ac3-8650-b6ef8e583c42" providerId="AD" clId="Web-{E4DFBFB1-1E07-9083-DDFA-021BEE7D0AD3}" dt="2023-01-18T19:41:43.898" v="663" actId="1076"/>
        <pc:sldMkLst>
          <pc:docMk/>
          <pc:sldMk cId="1531027922" sldId="259"/>
        </pc:sldMkLst>
        <pc:spChg chg="mod">
          <ac:chgData name="Jack Castaneda" userId="S::jcastaneda@stu.chino.k12.ca.us::86b36630-e7ea-4ac3-8650-b6ef8e583c42" providerId="AD" clId="Web-{E4DFBFB1-1E07-9083-DDFA-021BEE7D0AD3}" dt="2023-01-18T19:36:41.909" v="657" actId="20577"/>
          <ac:spMkLst>
            <pc:docMk/>
            <pc:sldMk cId="1531027922" sldId="259"/>
            <ac:spMk id="3" creationId="{2FCAA25E-A468-0D28-DA52-4412C21B12D1}"/>
          </ac:spMkLst>
        </pc:spChg>
        <pc:picChg chg="add del mod">
          <ac:chgData name="Jack Castaneda" userId="S::jcastaneda@stu.chino.k12.ca.us::86b36630-e7ea-4ac3-8650-b6ef8e583c42" providerId="AD" clId="Web-{E4DFBFB1-1E07-9083-DDFA-021BEE7D0AD3}" dt="2023-01-18T19:40:23.408" v="659"/>
          <ac:picMkLst>
            <pc:docMk/>
            <pc:sldMk cId="1531027922" sldId="259"/>
            <ac:picMk id="4" creationId="{0B035B5D-6E43-9A86-D026-20735FCC9EF9}"/>
          </ac:picMkLst>
        </pc:picChg>
        <pc:picChg chg="add mod">
          <ac:chgData name="Jack Castaneda" userId="S::jcastaneda@stu.chino.k12.ca.us::86b36630-e7ea-4ac3-8650-b6ef8e583c42" providerId="AD" clId="Web-{E4DFBFB1-1E07-9083-DDFA-021BEE7D0AD3}" dt="2023-01-18T19:41:43.898" v="663" actId="1076"/>
          <ac:picMkLst>
            <pc:docMk/>
            <pc:sldMk cId="1531027922" sldId="259"/>
            <ac:picMk id="5" creationId="{F1171E35-3736-B466-B7E6-4449B1D9FE84}"/>
          </ac:picMkLst>
        </pc:picChg>
      </pc:sldChg>
      <pc:sldChg chg="modSp">
        <pc:chgData name="Jack Castaneda" userId="S::jcastaneda@stu.chino.k12.ca.us::86b36630-e7ea-4ac3-8650-b6ef8e583c42" providerId="AD" clId="Web-{E4DFBFB1-1E07-9083-DDFA-021BEE7D0AD3}" dt="2023-01-18T18:55:58.760" v="188" actId="14100"/>
        <pc:sldMkLst>
          <pc:docMk/>
          <pc:sldMk cId="1183442265" sldId="260"/>
        </pc:sldMkLst>
        <pc:spChg chg="mod">
          <ac:chgData name="Jack Castaneda" userId="S::jcastaneda@stu.chino.k12.ca.us::86b36630-e7ea-4ac3-8650-b6ef8e583c42" providerId="AD" clId="Web-{E4DFBFB1-1E07-9083-DDFA-021BEE7D0AD3}" dt="2023-01-18T18:55:52.963" v="187" actId="20577"/>
          <ac:spMkLst>
            <pc:docMk/>
            <pc:sldMk cId="1183442265" sldId="260"/>
            <ac:spMk id="2" creationId="{1ABD5F0D-A444-35BB-266E-7FA2B87DBFDD}"/>
          </ac:spMkLst>
        </pc:spChg>
        <pc:spChg chg="mod">
          <ac:chgData name="Jack Castaneda" userId="S::jcastaneda@stu.chino.k12.ca.us::86b36630-e7ea-4ac3-8650-b6ef8e583c42" providerId="AD" clId="Web-{E4DFBFB1-1E07-9083-DDFA-021BEE7D0AD3}" dt="2023-01-18T18:55:58.760" v="188" actId="14100"/>
          <ac:spMkLst>
            <pc:docMk/>
            <pc:sldMk cId="1183442265" sldId="260"/>
            <ac:spMk id="3" creationId="{DD6A2C9D-749C-7BA8-A259-22A13A2C1F9D}"/>
          </ac:spMkLst>
        </pc:spChg>
      </pc:sldChg>
      <pc:sldChg chg="addSp modSp">
        <pc:chgData name="Jack Castaneda" userId="S::jcastaneda@stu.chino.k12.ca.us::86b36630-e7ea-4ac3-8650-b6ef8e583c42" providerId="AD" clId="Web-{E4DFBFB1-1E07-9083-DDFA-021BEE7D0AD3}" dt="2023-01-18T18:44:36.042" v="155" actId="1076"/>
        <pc:sldMkLst>
          <pc:docMk/>
          <pc:sldMk cId="1607733963" sldId="262"/>
        </pc:sldMkLst>
        <pc:spChg chg="mod">
          <ac:chgData name="Jack Castaneda" userId="S::jcastaneda@stu.chino.k12.ca.us::86b36630-e7ea-4ac3-8650-b6ef8e583c42" providerId="AD" clId="Web-{E4DFBFB1-1E07-9083-DDFA-021BEE7D0AD3}" dt="2023-01-18T18:37:14.950" v="144" actId="20577"/>
          <ac:spMkLst>
            <pc:docMk/>
            <pc:sldMk cId="1607733963" sldId="262"/>
            <ac:spMk id="3" creationId="{0BD5626E-E762-272E-80FC-0DB13042B7E8}"/>
          </ac:spMkLst>
        </pc:spChg>
        <pc:spChg chg="add mod">
          <ac:chgData name="Jack Castaneda" userId="S::jcastaneda@stu.chino.k12.ca.us::86b36630-e7ea-4ac3-8650-b6ef8e583c42" providerId="AD" clId="Web-{E4DFBFB1-1E07-9083-DDFA-021BEE7D0AD3}" dt="2023-01-18T18:44:19.322" v="149" actId="1076"/>
          <ac:spMkLst>
            <pc:docMk/>
            <pc:sldMk cId="1607733963" sldId="262"/>
            <ac:spMk id="5" creationId="{3D401E20-8363-4D14-7C88-11A0DC932BAD}"/>
          </ac:spMkLst>
        </pc:spChg>
        <pc:picChg chg="add mod">
          <ac:chgData name="Jack Castaneda" userId="S::jcastaneda@stu.chino.k12.ca.us::86b36630-e7ea-4ac3-8650-b6ef8e583c42" providerId="AD" clId="Web-{E4DFBFB1-1E07-9083-DDFA-021BEE7D0AD3}" dt="2023-01-18T18:44:36.042" v="155" actId="1076"/>
          <ac:picMkLst>
            <pc:docMk/>
            <pc:sldMk cId="1607733963" sldId="262"/>
            <ac:picMk id="4" creationId="{0CA85A49-2F54-80CE-1D46-AB799B1BAFB6}"/>
          </ac:picMkLst>
        </pc:picChg>
      </pc:sldChg>
      <pc:sldChg chg="addSp modSp mod setBg">
        <pc:chgData name="Jack Castaneda" userId="S::jcastaneda@stu.chino.k12.ca.us::86b36630-e7ea-4ac3-8650-b6ef8e583c42" providerId="AD" clId="Web-{E4DFBFB1-1E07-9083-DDFA-021BEE7D0AD3}" dt="2023-01-18T19:25:39.552" v="514"/>
        <pc:sldMkLst>
          <pc:docMk/>
          <pc:sldMk cId="3303236955" sldId="263"/>
        </pc:sldMkLst>
        <pc:spChg chg="mod">
          <ac:chgData name="Jack Castaneda" userId="S::jcastaneda@stu.chino.k12.ca.us::86b36630-e7ea-4ac3-8650-b6ef8e583c42" providerId="AD" clId="Web-{E4DFBFB1-1E07-9083-DDFA-021BEE7D0AD3}" dt="2023-01-18T19:25:39.552" v="514"/>
          <ac:spMkLst>
            <pc:docMk/>
            <pc:sldMk cId="3303236955" sldId="263"/>
            <ac:spMk id="2" creationId="{AB4E8933-3E3A-8D57-2D07-6D98C89309B0}"/>
          </ac:spMkLst>
        </pc:spChg>
        <pc:spChg chg="mod">
          <ac:chgData name="Jack Castaneda" userId="S::jcastaneda@stu.chino.k12.ca.us::86b36630-e7ea-4ac3-8650-b6ef8e583c42" providerId="AD" clId="Web-{E4DFBFB1-1E07-9083-DDFA-021BEE7D0AD3}" dt="2023-01-18T19:25:39.552" v="514"/>
          <ac:spMkLst>
            <pc:docMk/>
            <pc:sldMk cId="3303236955" sldId="263"/>
            <ac:spMk id="3" creationId="{41F0E3F5-E67D-5E1F-BBEF-E32AAEF9A597}"/>
          </ac:spMkLst>
        </pc:spChg>
        <pc:spChg chg="add mod ord">
          <ac:chgData name="Jack Castaneda" userId="S::jcastaneda@stu.chino.k12.ca.us::86b36630-e7ea-4ac3-8650-b6ef8e583c42" providerId="AD" clId="Web-{E4DFBFB1-1E07-9083-DDFA-021BEE7D0AD3}" dt="2023-01-18T19:25:39.552" v="514"/>
          <ac:spMkLst>
            <pc:docMk/>
            <pc:sldMk cId="3303236955" sldId="263"/>
            <ac:spMk id="5" creationId="{AB40B660-62CA-2C7B-01B1-7D8E905080C3}"/>
          </ac:spMkLst>
        </pc:spChg>
        <pc:spChg chg="add mod ord">
          <ac:chgData name="Jack Castaneda" userId="S::jcastaneda@stu.chino.k12.ca.us::86b36630-e7ea-4ac3-8650-b6ef8e583c42" providerId="AD" clId="Web-{E4DFBFB1-1E07-9083-DDFA-021BEE7D0AD3}" dt="2023-01-18T19:25:39.552" v="514"/>
          <ac:spMkLst>
            <pc:docMk/>
            <pc:sldMk cId="3303236955" sldId="263"/>
            <ac:spMk id="8" creationId="{A262E2F6-A8AF-39B1-BC7C-0DFEFD30C816}"/>
          </ac:spMkLst>
        </pc:spChg>
        <pc:spChg chg="add mod">
          <ac:chgData name="Jack Castaneda" userId="S::jcastaneda@stu.chino.k12.ca.us::86b36630-e7ea-4ac3-8650-b6ef8e583c42" providerId="AD" clId="Web-{E4DFBFB1-1E07-9083-DDFA-021BEE7D0AD3}" dt="2023-01-18T19:24:37.469" v="489" actId="1076"/>
          <ac:spMkLst>
            <pc:docMk/>
            <pc:sldMk cId="3303236955" sldId="263"/>
            <ac:spMk id="11" creationId="{0FFD2937-A329-F6C0-939F-6D207CBA3F02}"/>
          </ac:spMkLst>
        </pc:spChg>
        <pc:spChg chg="add">
          <ac:chgData name="Jack Castaneda" userId="S::jcastaneda@stu.chino.k12.ca.us::86b36630-e7ea-4ac3-8650-b6ef8e583c42" providerId="AD" clId="Web-{E4DFBFB1-1E07-9083-DDFA-021BEE7D0AD3}" dt="2023-01-18T19:25:39.552" v="514"/>
          <ac:spMkLst>
            <pc:docMk/>
            <pc:sldMk cId="3303236955" sldId="263"/>
            <ac:spMk id="16" creationId="{45BEE692-38FF-45D5-BACD-3ED0107AB1E2}"/>
          </ac:spMkLst>
        </pc:spChg>
        <pc:spChg chg="add">
          <ac:chgData name="Jack Castaneda" userId="S::jcastaneda@stu.chino.k12.ca.us::86b36630-e7ea-4ac3-8650-b6ef8e583c42" providerId="AD" clId="Web-{E4DFBFB1-1E07-9083-DDFA-021BEE7D0AD3}" dt="2023-01-18T19:25:39.552" v="514"/>
          <ac:spMkLst>
            <pc:docMk/>
            <pc:sldMk cId="3303236955" sldId="263"/>
            <ac:spMk id="18" creationId="{FFC0ABB7-3FF2-48CA-AF41-7C90BA14B7C9}"/>
          </ac:spMkLst>
        </pc:spChg>
        <pc:picChg chg="add mod">
          <ac:chgData name="Jack Castaneda" userId="S::jcastaneda@stu.chino.k12.ca.us::86b36630-e7ea-4ac3-8650-b6ef8e583c42" providerId="AD" clId="Web-{E4DFBFB1-1E07-9083-DDFA-021BEE7D0AD3}" dt="2023-01-18T19:25:39.552" v="514"/>
          <ac:picMkLst>
            <pc:docMk/>
            <pc:sldMk cId="3303236955" sldId="263"/>
            <ac:picMk id="4" creationId="{4A6A68CB-89EB-E906-C456-ABB887BA7D02}"/>
          </ac:picMkLst>
        </pc:picChg>
        <pc:picChg chg="add mod">
          <ac:chgData name="Jack Castaneda" userId="S::jcastaneda@stu.chino.k12.ca.us::86b36630-e7ea-4ac3-8650-b6ef8e583c42" providerId="AD" clId="Web-{E4DFBFB1-1E07-9083-DDFA-021BEE7D0AD3}" dt="2023-01-18T19:25:39.552" v="514"/>
          <ac:picMkLst>
            <pc:docMk/>
            <pc:sldMk cId="3303236955" sldId="263"/>
            <ac:picMk id="7" creationId="{F89B7949-3F09-79C6-783F-2721857211CE}"/>
          </ac:picMkLst>
        </pc:picChg>
        <pc:picChg chg="add mod">
          <ac:chgData name="Jack Castaneda" userId="S::jcastaneda@stu.chino.k12.ca.us::86b36630-e7ea-4ac3-8650-b6ef8e583c42" providerId="AD" clId="Web-{E4DFBFB1-1E07-9083-DDFA-021BEE7D0AD3}" dt="2023-01-18T19:25:39.552" v="514"/>
          <ac:picMkLst>
            <pc:docMk/>
            <pc:sldMk cId="3303236955" sldId="263"/>
            <ac:picMk id="10" creationId="{5429B571-9755-1D69-9DB7-09FADED72134}"/>
          </ac:picMkLst>
        </pc:picChg>
      </pc:sldChg>
    </pc:docChg>
  </pc:docChgLst>
  <pc:docChgLst>
    <pc:chgData name="Jack Castaneda" userId="S::jcastaneda@stu.chino.k12.ca.us::86b36630-e7ea-4ac3-8650-b6ef8e583c42" providerId="AD" clId="Web-{56EAF3A9-E308-44AC-91EB-2277454D5814}"/>
    <pc:docChg chg="addSld delSld modSld">
      <pc:chgData name="Jack Castaneda" userId="S::jcastaneda@stu.chino.k12.ca.us::86b36630-e7ea-4ac3-8650-b6ef8e583c42" providerId="AD" clId="Web-{56EAF3A9-E308-44AC-91EB-2277454D5814}" dt="2023-01-12T17:52:06.231" v="116" actId="20577"/>
      <pc:docMkLst>
        <pc:docMk/>
      </pc:docMkLst>
      <pc:sldChg chg="addSp modSp del mod modTransition setBg addAnim setClrOvrMap">
        <pc:chgData name="Jack Castaneda" userId="S::jcastaneda@stu.chino.k12.ca.us::86b36630-e7ea-4ac3-8650-b6ef8e583c42" providerId="AD" clId="Web-{56EAF3A9-E308-44AC-91EB-2277454D5814}" dt="2023-01-12T17:42:30.205" v="82"/>
        <pc:sldMkLst>
          <pc:docMk/>
          <pc:sldMk cId="109857222" sldId="256"/>
        </pc:sldMkLst>
        <pc:spChg chg="mod">
          <ac:chgData name="Jack Castaneda" userId="S::jcastaneda@stu.chino.k12.ca.us::86b36630-e7ea-4ac3-8650-b6ef8e583c42" providerId="AD" clId="Web-{56EAF3A9-E308-44AC-91EB-2277454D5814}" dt="2023-01-12T17:35:09.532" v="7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ck Castaneda" userId="S::jcastaneda@stu.chino.k12.ca.us::86b36630-e7ea-4ac3-8650-b6ef8e583c42" providerId="AD" clId="Web-{56EAF3A9-E308-44AC-91EB-2277454D5814}" dt="2023-01-12T17:35:09.532" v="72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5:09.532" v="72"/>
          <ac:spMkLst>
            <pc:docMk/>
            <pc:sldMk cId="109857222" sldId="256"/>
            <ac:spMk id="9" creationId="{0671A8AE-40A1-4631-A6B8-581AFF065482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5:09.532" v="72"/>
          <ac:spMkLst>
            <pc:docMk/>
            <pc:sldMk cId="109857222" sldId="256"/>
            <ac:spMk id="11" creationId="{AB58EF07-17C2-48CF-ABB0-EEF1F17CB8F0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5:09.532" v="72"/>
          <ac:spMkLst>
            <pc:docMk/>
            <pc:sldMk cId="109857222" sldId="256"/>
            <ac:spMk id="13" creationId="{AF2F604E-43BE-4DC3-B983-E071523364F8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5:09.532" v="72"/>
          <ac:spMkLst>
            <pc:docMk/>
            <pc:sldMk cId="109857222" sldId="256"/>
            <ac:spMk id="15" creationId="{08C9B587-E65E-4B52-B37C-ABEBB6E87928}"/>
          </ac:spMkLst>
        </pc:spChg>
        <pc:picChg chg="add mod">
          <ac:chgData name="Jack Castaneda" userId="S::jcastaneda@stu.chino.k12.ca.us::86b36630-e7ea-4ac3-8650-b6ef8e583c42" providerId="AD" clId="Web-{56EAF3A9-E308-44AC-91EB-2277454D5814}" dt="2023-01-12T17:42:22.720" v="79" actId="1076"/>
          <ac:picMkLst>
            <pc:docMk/>
            <pc:sldMk cId="109857222" sldId="256"/>
            <ac:picMk id="5" creationId="{999AD57B-57A8-5482-46E1-15C2002B018B}"/>
          </ac:picMkLst>
        </pc:picChg>
      </pc:sldChg>
      <pc:sldChg chg="addSp delSp modSp new del mod setBg">
        <pc:chgData name="Jack Castaneda" userId="S::jcastaneda@stu.chino.k12.ca.us::86b36630-e7ea-4ac3-8650-b6ef8e583c42" providerId="AD" clId="Web-{56EAF3A9-E308-44AC-91EB-2277454D5814}" dt="2023-01-12T17:42:28.705" v="81"/>
        <pc:sldMkLst>
          <pc:docMk/>
          <pc:sldMk cId="4160305177" sldId="257"/>
        </pc:sldMkLst>
        <pc:spChg chg="mod">
          <ac:chgData name="Jack Castaneda" userId="S::jcastaneda@stu.chino.k12.ca.us::86b36630-e7ea-4ac3-8650-b6ef8e583c42" providerId="AD" clId="Web-{56EAF3A9-E308-44AC-91EB-2277454D5814}" dt="2023-01-12T17:34:47.686" v="71"/>
          <ac:spMkLst>
            <pc:docMk/>
            <pc:sldMk cId="4160305177" sldId="257"/>
            <ac:spMk id="2" creationId="{31D241AA-B95E-5EC7-8448-B29FD4A2A053}"/>
          </ac:spMkLst>
        </pc:spChg>
        <pc:spChg chg="mod">
          <ac:chgData name="Jack Castaneda" userId="S::jcastaneda@stu.chino.k12.ca.us::86b36630-e7ea-4ac3-8650-b6ef8e583c42" providerId="AD" clId="Web-{56EAF3A9-E308-44AC-91EB-2277454D5814}" dt="2023-01-12T17:34:47.686" v="71"/>
          <ac:spMkLst>
            <pc:docMk/>
            <pc:sldMk cId="4160305177" sldId="257"/>
            <ac:spMk id="3" creationId="{ED7D3253-B9E2-ABDE-3624-DF3D63B1811F}"/>
          </ac:spMkLst>
        </pc:spChg>
        <pc:spChg chg="add del">
          <ac:chgData name="Jack Castaneda" userId="S::jcastaneda@stu.chino.k12.ca.us::86b36630-e7ea-4ac3-8650-b6ef8e583c42" providerId="AD" clId="Web-{56EAF3A9-E308-44AC-91EB-2277454D5814}" dt="2023-01-12T17:34:47.671" v="70"/>
          <ac:spMkLst>
            <pc:docMk/>
            <pc:sldMk cId="4160305177" sldId="257"/>
            <ac:spMk id="8" creationId="{100EDD19-6802-4EC3-95CE-CFFAB042CFD6}"/>
          </ac:spMkLst>
        </pc:spChg>
        <pc:spChg chg="add del">
          <ac:chgData name="Jack Castaneda" userId="S::jcastaneda@stu.chino.k12.ca.us::86b36630-e7ea-4ac3-8650-b6ef8e583c42" providerId="AD" clId="Web-{56EAF3A9-E308-44AC-91EB-2277454D5814}" dt="2023-01-12T17:34:47.671" v="70"/>
          <ac:spMkLst>
            <pc:docMk/>
            <pc:sldMk cId="4160305177" sldId="257"/>
            <ac:spMk id="10" creationId="{DB17E863-922E-4C26-BD64-E8FD41D28661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4:47.686" v="71"/>
          <ac:spMkLst>
            <pc:docMk/>
            <pc:sldMk cId="4160305177" sldId="257"/>
            <ac:spMk id="12" creationId="{1C091803-41C2-48E0-9228-5148460C7479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4:47.686" v="71"/>
          <ac:spMkLst>
            <pc:docMk/>
            <pc:sldMk cId="4160305177" sldId="257"/>
            <ac:spMk id="13" creationId="{B775CD93-9DF2-48CB-9F57-1BCA9A46C7FA}"/>
          </ac:spMkLst>
        </pc:spChg>
        <pc:spChg chg="add">
          <ac:chgData name="Jack Castaneda" userId="S::jcastaneda@stu.chino.k12.ca.us::86b36630-e7ea-4ac3-8650-b6ef8e583c42" providerId="AD" clId="Web-{56EAF3A9-E308-44AC-91EB-2277454D5814}" dt="2023-01-12T17:34:47.686" v="71"/>
          <ac:spMkLst>
            <pc:docMk/>
            <pc:sldMk cId="4160305177" sldId="257"/>
            <ac:spMk id="14" creationId="{6166C6D1-23AC-49C4-BA07-238E4E9F8CEB}"/>
          </ac:spMkLst>
        </pc:spChg>
      </pc:sldChg>
      <pc:sldChg chg="modSp new">
        <pc:chgData name="Jack Castaneda" userId="S::jcastaneda@stu.chino.k12.ca.us::86b36630-e7ea-4ac3-8650-b6ef8e583c42" providerId="AD" clId="Web-{56EAF3A9-E308-44AC-91EB-2277454D5814}" dt="2023-01-12T17:45:08.998" v="99" actId="20577"/>
        <pc:sldMkLst>
          <pc:docMk/>
          <pc:sldMk cId="1212555923" sldId="258"/>
        </pc:sldMkLst>
        <pc:spChg chg="mod">
          <ac:chgData name="Jack Castaneda" userId="S::jcastaneda@stu.chino.k12.ca.us::86b36630-e7ea-4ac3-8650-b6ef8e583c42" providerId="AD" clId="Web-{56EAF3A9-E308-44AC-91EB-2277454D5814}" dt="2023-01-12T17:43:00.660" v="88" actId="20577"/>
          <ac:spMkLst>
            <pc:docMk/>
            <pc:sldMk cId="1212555923" sldId="258"/>
            <ac:spMk id="2" creationId="{16E46278-93C1-F86B-907B-DDD6B88E0082}"/>
          </ac:spMkLst>
        </pc:spChg>
        <pc:spChg chg="mod">
          <ac:chgData name="Jack Castaneda" userId="S::jcastaneda@stu.chino.k12.ca.us::86b36630-e7ea-4ac3-8650-b6ef8e583c42" providerId="AD" clId="Web-{56EAF3A9-E308-44AC-91EB-2277454D5814}" dt="2023-01-12T17:45:08.998" v="99" actId="20577"/>
          <ac:spMkLst>
            <pc:docMk/>
            <pc:sldMk cId="1212555923" sldId="258"/>
            <ac:spMk id="3" creationId="{5162CAD7-58D7-7F9F-F814-CF195A90F370}"/>
          </ac:spMkLst>
        </pc:spChg>
      </pc:sldChg>
      <pc:sldChg chg="new">
        <pc:chgData name="Jack Castaneda" userId="S::jcastaneda@stu.chino.k12.ca.us::86b36630-e7ea-4ac3-8650-b6ef8e583c42" providerId="AD" clId="Web-{56EAF3A9-E308-44AC-91EB-2277454D5814}" dt="2023-01-12T17:26:25.290" v="2"/>
        <pc:sldMkLst>
          <pc:docMk/>
          <pc:sldMk cId="1531027922" sldId="259"/>
        </pc:sldMkLst>
      </pc:sldChg>
      <pc:sldChg chg="new">
        <pc:chgData name="Jack Castaneda" userId="S::jcastaneda@stu.chino.k12.ca.us::86b36630-e7ea-4ac3-8650-b6ef8e583c42" providerId="AD" clId="Web-{56EAF3A9-E308-44AC-91EB-2277454D5814}" dt="2023-01-12T17:26:27.743" v="3"/>
        <pc:sldMkLst>
          <pc:docMk/>
          <pc:sldMk cId="1183442265" sldId="260"/>
        </pc:sldMkLst>
      </pc:sldChg>
      <pc:sldChg chg="new">
        <pc:chgData name="Jack Castaneda" userId="S::jcastaneda@stu.chino.k12.ca.us::86b36630-e7ea-4ac3-8650-b6ef8e583c42" providerId="AD" clId="Web-{56EAF3A9-E308-44AC-91EB-2277454D5814}" dt="2023-01-12T17:26:29.228" v="4"/>
        <pc:sldMkLst>
          <pc:docMk/>
          <pc:sldMk cId="2825777549" sldId="261"/>
        </pc:sldMkLst>
      </pc:sldChg>
      <pc:sldChg chg="modSp new">
        <pc:chgData name="Jack Castaneda" userId="S::jcastaneda@stu.chino.k12.ca.us::86b36630-e7ea-4ac3-8650-b6ef8e583c42" providerId="AD" clId="Web-{56EAF3A9-E308-44AC-91EB-2277454D5814}" dt="2023-01-12T17:45:32.736" v="105" actId="20577"/>
        <pc:sldMkLst>
          <pc:docMk/>
          <pc:sldMk cId="1607733963" sldId="262"/>
        </pc:sldMkLst>
        <pc:spChg chg="mod">
          <ac:chgData name="Jack Castaneda" userId="S::jcastaneda@stu.chino.k12.ca.us::86b36630-e7ea-4ac3-8650-b6ef8e583c42" providerId="AD" clId="Web-{56EAF3A9-E308-44AC-91EB-2277454D5814}" dt="2023-01-12T17:45:32.736" v="105" actId="20577"/>
          <ac:spMkLst>
            <pc:docMk/>
            <pc:sldMk cId="1607733963" sldId="262"/>
            <ac:spMk id="2" creationId="{B8F8CA45-EDE8-621B-2D3C-FEAED1148367}"/>
          </ac:spMkLst>
        </pc:spChg>
      </pc:sldChg>
      <pc:sldChg chg="modSp new">
        <pc:chgData name="Jack Castaneda" userId="S::jcastaneda@stu.chino.k12.ca.us::86b36630-e7ea-4ac3-8650-b6ef8e583c42" providerId="AD" clId="Web-{56EAF3A9-E308-44AC-91EB-2277454D5814}" dt="2023-01-12T17:52:06.231" v="116" actId="20577"/>
        <pc:sldMkLst>
          <pc:docMk/>
          <pc:sldMk cId="3303236955" sldId="263"/>
        </pc:sldMkLst>
        <pc:spChg chg="mod">
          <ac:chgData name="Jack Castaneda" userId="S::jcastaneda@stu.chino.k12.ca.us::86b36630-e7ea-4ac3-8650-b6ef8e583c42" providerId="AD" clId="Web-{56EAF3A9-E308-44AC-91EB-2277454D5814}" dt="2023-01-12T17:52:06.231" v="116" actId="20577"/>
          <ac:spMkLst>
            <pc:docMk/>
            <pc:sldMk cId="3303236955" sldId="263"/>
            <ac:spMk id="2" creationId="{AB4E8933-3E3A-8D57-2D07-6D98C89309B0}"/>
          </ac:spMkLst>
        </pc:spChg>
      </pc:sldChg>
    </pc:docChg>
  </pc:docChgLst>
  <pc:docChgLst>
    <pc:chgData name="Jack Castaneda" userId="S::jcastaneda@stu.chino.k12.ca.us::86b36630-e7ea-4ac3-8650-b6ef8e583c42" providerId="AD" clId="Web-{F93C3E9A-64A2-86B2-A556-26444B12B928}"/>
    <pc:docChg chg="addSld delSld modSld">
      <pc:chgData name="Jack Castaneda" userId="S::jcastaneda@stu.chino.k12.ca.us::86b36630-e7ea-4ac3-8650-b6ef8e583c42" providerId="AD" clId="Web-{F93C3E9A-64A2-86B2-A556-26444B12B928}" dt="2023-01-25T21:52:43.208" v="28"/>
      <pc:docMkLst>
        <pc:docMk/>
      </pc:docMkLst>
      <pc:sldChg chg="modSp">
        <pc:chgData name="Jack Castaneda" userId="S::jcastaneda@stu.chino.k12.ca.us::86b36630-e7ea-4ac3-8650-b6ef8e583c42" providerId="AD" clId="Web-{F93C3E9A-64A2-86B2-A556-26444B12B928}" dt="2023-01-25T21:50:08.639" v="26" actId="20577"/>
        <pc:sldMkLst>
          <pc:docMk/>
          <pc:sldMk cId="1183442265" sldId="260"/>
        </pc:sldMkLst>
        <pc:spChg chg="mod">
          <ac:chgData name="Jack Castaneda" userId="S::jcastaneda@stu.chino.k12.ca.us::86b36630-e7ea-4ac3-8650-b6ef8e583c42" providerId="AD" clId="Web-{F93C3E9A-64A2-86B2-A556-26444B12B928}" dt="2023-01-25T21:50:08.639" v="26" actId="20577"/>
          <ac:spMkLst>
            <pc:docMk/>
            <pc:sldMk cId="1183442265" sldId="260"/>
            <ac:spMk id="3" creationId="{DD6A2C9D-749C-7BA8-A259-22A13A2C1F9D}"/>
          </ac:spMkLst>
        </pc:spChg>
      </pc:sldChg>
      <pc:sldChg chg="modSp">
        <pc:chgData name="Jack Castaneda" userId="S::jcastaneda@stu.chino.k12.ca.us::86b36630-e7ea-4ac3-8650-b6ef8e583c42" providerId="AD" clId="Web-{F93C3E9A-64A2-86B2-A556-26444B12B928}" dt="2023-01-25T21:45:21.019" v="3" actId="14100"/>
        <pc:sldMkLst>
          <pc:docMk/>
          <pc:sldMk cId="1607733963" sldId="262"/>
        </pc:sldMkLst>
        <pc:spChg chg="mod">
          <ac:chgData name="Jack Castaneda" userId="S::jcastaneda@stu.chino.k12.ca.us::86b36630-e7ea-4ac3-8650-b6ef8e583c42" providerId="AD" clId="Web-{F93C3E9A-64A2-86B2-A556-26444B12B928}" dt="2023-01-25T21:45:21.019" v="3" actId="14100"/>
          <ac:spMkLst>
            <pc:docMk/>
            <pc:sldMk cId="1607733963" sldId="262"/>
            <ac:spMk id="3" creationId="{0BD5626E-E762-272E-80FC-0DB13042B7E8}"/>
          </ac:spMkLst>
        </pc:spChg>
      </pc:sldChg>
      <pc:sldChg chg="new del">
        <pc:chgData name="Jack Castaneda" userId="S::jcastaneda@stu.chino.k12.ca.us::86b36630-e7ea-4ac3-8650-b6ef8e583c42" providerId="AD" clId="Web-{F93C3E9A-64A2-86B2-A556-26444B12B928}" dt="2023-01-25T21:52:43.208" v="28"/>
        <pc:sldMkLst>
          <pc:docMk/>
          <pc:sldMk cId="852633282" sldId="264"/>
        </pc:sldMkLst>
      </pc:sldChg>
    </pc:docChg>
  </pc:docChgLst>
  <pc:docChgLst>
    <pc:chgData name="Jack Castaneda" userId="S::jcastaneda@stu.chino.k12.ca.us::86b36630-e7ea-4ac3-8650-b6ef8e583c42" providerId="AD" clId="Web-{360BB28B-0BB6-70F1-88E0-AD9AB86872C9}"/>
    <pc:docChg chg="modSld modMainMaster">
      <pc:chgData name="Jack Castaneda" userId="S::jcastaneda@stu.chino.k12.ca.us::86b36630-e7ea-4ac3-8650-b6ef8e583c42" providerId="AD" clId="Web-{360BB28B-0BB6-70F1-88E0-AD9AB86872C9}" dt="2023-01-20T22:27:47.550" v="994"/>
      <pc:docMkLst>
        <pc:docMk/>
      </pc:docMkLst>
      <pc:sldChg chg="addSp delSp modSp mod modTransition setBg addAnim delAnim modAnim setClrOvrMap">
        <pc:chgData name="Jack Castaneda" userId="S::jcastaneda@stu.chino.k12.ca.us::86b36630-e7ea-4ac3-8650-b6ef8e583c42" providerId="AD" clId="Web-{360BB28B-0BB6-70F1-88E0-AD9AB86872C9}" dt="2023-01-20T22:22:28.649" v="956"/>
        <pc:sldMkLst>
          <pc:docMk/>
          <pc:sldMk cId="1212555923" sldId="258"/>
        </pc:sldMkLst>
        <pc:spChg chg="mod ord">
          <ac:chgData name="Jack Castaneda" userId="S::jcastaneda@stu.chino.k12.ca.us::86b36630-e7ea-4ac3-8650-b6ef8e583c42" providerId="AD" clId="Web-{360BB28B-0BB6-70F1-88E0-AD9AB86872C9}" dt="2023-01-20T21:42:22.059" v="940"/>
          <ac:spMkLst>
            <pc:docMk/>
            <pc:sldMk cId="1212555923" sldId="258"/>
            <ac:spMk id="2" creationId="{16E46278-93C1-F86B-907B-DDD6B88E0082}"/>
          </ac:spMkLst>
        </pc:spChg>
        <pc:spChg chg="mod ord">
          <ac:chgData name="Jack Castaneda" userId="S::jcastaneda@stu.chino.k12.ca.us::86b36630-e7ea-4ac3-8650-b6ef8e583c42" providerId="AD" clId="Web-{360BB28B-0BB6-70F1-88E0-AD9AB86872C9}" dt="2023-01-20T21:42:22.059" v="940"/>
          <ac:spMkLst>
            <pc:docMk/>
            <pc:sldMk cId="1212555923" sldId="258"/>
            <ac:spMk id="3" creationId="{5162CAD7-58D7-7F9F-F814-CF195A90F370}"/>
          </ac:spMkLst>
        </pc:spChg>
        <pc:spChg chg="add mod">
          <ac:chgData name="Jack Castaneda" userId="S::jcastaneda@stu.chino.k12.ca.us::86b36630-e7ea-4ac3-8650-b6ef8e583c42" providerId="AD" clId="Web-{360BB28B-0BB6-70F1-88E0-AD9AB86872C9}" dt="2023-01-20T20:48:50.079" v="931" actId="1076"/>
          <ac:spMkLst>
            <pc:docMk/>
            <pc:sldMk cId="1212555923" sldId="258"/>
            <ac:spMk id="5" creationId="{DADE2045-C367-674B-4A82-312882828A73}"/>
          </ac:spMkLst>
        </pc:spChg>
        <pc:spChg chg="add del mod">
          <ac:chgData name="Jack Castaneda" userId="S::jcastaneda@stu.chino.k12.ca.us::86b36630-e7ea-4ac3-8650-b6ef8e583c42" providerId="AD" clId="Web-{360BB28B-0BB6-70F1-88E0-AD9AB86872C9}" dt="2023-01-20T19:20:50.802" v="342"/>
          <ac:spMkLst>
            <pc:docMk/>
            <pc:sldMk cId="1212555923" sldId="258"/>
            <ac:spMk id="6" creationId="{1D44F175-BA3B-46DE-A7C4-73D88856ECD2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19:08:39.699" v="311"/>
          <ac:spMkLst>
            <pc:docMk/>
            <pc:sldMk cId="1212555923" sldId="258"/>
            <ac:spMk id="8" creationId="{26BDCA6B-3C9C-4213-A0D9-30BD5F0B073E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19:08:39.699" v="311"/>
          <ac:spMkLst>
            <pc:docMk/>
            <pc:sldMk cId="1212555923" sldId="258"/>
            <ac:spMk id="10" creationId="{FDA12F62-867F-4684-B28B-E085D09DCC06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19:08:42.340" v="315"/>
          <ac:spMkLst>
            <pc:docMk/>
            <pc:sldMk cId="1212555923" sldId="258"/>
            <ac:spMk id="12" creationId="{AD21898E-86C0-4C8A-A76C-DF33E844C87A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19:08:42.340" v="315"/>
          <ac:spMkLst>
            <pc:docMk/>
            <pc:sldMk cId="1212555923" sldId="258"/>
            <ac:spMk id="13" creationId="{5C8F04BD-D093-45D0-B54C-50FDB308B4EE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20:49:32.207" v="939"/>
          <ac:spMkLst>
            <pc:docMk/>
            <pc:sldMk cId="1212555923" sldId="258"/>
            <ac:spMk id="15" creationId="{26BDCA6B-3C9C-4213-A0D9-30BD5F0B073E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20:49:32.207" v="939"/>
          <ac:spMkLst>
            <pc:docMk/>
            <pc:sldMk cId="1212555923" sldId="258"/>
            <ac:spMk id="16" creationId="{FDA12F62-867F-4684-B28B-E085D09DCC06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21:42:22.059" v="940"/>
          <ac:spMkLst>
            <pc:docMk/>
            <pc:sldMk cId="1212555923" sldId="258"/>
            <ac:spMk id="18" creationId="{5EB73228-F09B-409F-9EC1-7E853C4F5B43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19:15:04.509" v="321"/>
          <ac:spMkLst>
            <pc:docMk/>
            <pc:sldMk cId="1212555923" sldId="258"/>
            <ac:spMk id="21" creationId="{E49CC64F-7275-4E33-961B-0C5CDC439875}"/>
          </ac:spMkLst>
        </pc:spChg>
        <pc:spChg chg="add del">
          <ac:chgData name="Jack Castaneda" userId="S::jcastaneda@stu.chino.k12.ca.us::86b36630-e7ea-4ac3-8650-b6ef8e583c42" providerId="AD" clId="Web-{360BB28B-0BB6-70F1-88E0-AD9AB86872C9}" dt="2023-01-20T21:42:22.059" v="940"/>
          <ac:spMkLst>
            <pc:docMk/>
            <pc:sldMk cId="1212555923" sldId="258"/>
            <ac:spMk id="23" creationId="{3150A4AE-7BE7-480D-BD8C-3951E6479910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21:42:22.059" v="940"/>
          <ac:spMkLst>
            <pc:docMk/>
            <pc:sldMk cId="1212555923" sldId="258"/>
            <ac:spMk id="28" creationId="{E49CC64F-7275-4E33-961B-0C5CDC439875}"/>
          </ac:spMkLst>
        </pc:spChg>
        <pc:picChg chg="add mod ord">
          <ac:chgData name="Jack Castaneda" userId="S::jcastaneda@stu.chino.k12.ca.us::86b36630-e7ea-4ac3-8650-b6ef8e583c42" providerId="AD" clId="Web-{360BB28B-0BB6-70F1-88E0-AD9AB86872C9}" dt="2023-01-20T21:42:22.059" v="940"/>
          <ac:picMkLst>
            <pc:docMk/>
            <pc:sldMk cId="1212555923" sldId="258"/>
            <ac:picMk id="4" creationId="{81D076A8-9695-B0A9-1136-6417AF94FC48}"/>
          </ac:picMkLst>
        </pc:picChg>
        <pc:picChg chg="add del mod">
          <ac:chgData name="Jack Castaneda" userId="S::jcastaneda@stu.chino.k12.ca.us::86b36630-e7ea-4ac3-8650-b6ef8e583c42" providerId="AD" clId="Web-{360BB28B-0BB6-70F1-88E0-AD9AB86872C9}" dt="2023-01-20T19:15:08.431" v="323"/>
          <ac:picMkLst>
            <pc:docMk/>
            <pc:sldMk cId="1212555923" sldId="258"/>
            <ac:picMk id="4" creationId="{DA58FE9D-CCC7-2275-878E-081AAA44132B}"/>
          </ac:picMkLst>
        </pc:picChg>
        <pc:picChg chg="add del mod">
          <ac:chgData name="Jack Castaneda" userId="S::jcastaneda@stu.chino.k12.ca.us::86b36630-e7ea-4ac3-8650-b6ef8e583c42" providerId="AD" clId="Web-{360BB28B-0BB6-70F1-88E0-AD9AB86872C9}" dt="2023-01-20T19:20:50.802" v="343"/>
          <ac:picMkLst>
            <pc:docMk/>
            <pc:sldMk cId="1212555923" sldId="258"/>
            <ac:picMk id="5" creationId="{50F65BAD-DE5C-3634-F26B-7069697E8304}"/>
          </ac:picMkLst>
        </pc:picChg>
      </pc:sldChg>
      <pc:sldChg chg="addSp modSp mod modTransition setBg addAnim modAnim">
        <pc:chgData name="Jack Castaneda" userId="S::jcastaneda@stu.chino.k12.ca.us::86b36630-e7ea-4ac3-8650-b6ef8e583c42" providerId="AD" clId="Web-{360BB28B-0BB6-70F1-88E0-AD9AB86872C9}" dt="2023-01-20T22:23:46.870" v="978"/>
        <pc:sldMkLst>
          <pc:docMk/>
          <pc:sldMk cId="1531027922" sldId="259"/>
        </pc:sldMkLst>
        <pc:spChg chg="mod">
          <ac:chgData name="Jack Castaneda" userId="S::jcastaneda@stu.chino.k12.ca.us::86b36630-e7ea-4ac3-8650-b6ef8e583c42" providerId="AD" clId="Web-{360BB28B-0BB6-70F1-88E0-AD9AB86872C9}" dt="2023-01-20T18:36:18.196" v="278" actId="20577"/>
          <ac:spMkLst>
            <pc:docMk/>
            <pc:sldMk cId="1531027922" sldId="259"/>
            <ac:spMk id="3" creationId="{2FCAA25E-A468-0D28-DA52-4412C21B12D1}"/>
          </ac:spMkLst>
        </pc:spChg>
        <pc:spChg chg="add mod">
          <ac:chgData name="Jack Castaneda" userId="S::jcastaneda@stu.chino.k12.ca.us::86b36630-e7ea-4ac3-8650-b6ef8e583c42" providerId="AD" clId="Web-{360BB28B-0BB6-70F1-88E0-AD9AB86872C9}" dt="2023-01-20T17:41:25.777" v="215" actId="20577"/>
          <ac:spMkLst>
            <pc:docMk/>
            <pc:sldMk cId="1531027922" sldId="259"/>
            <ac:spMk id="7" creationId="{D53531A3-279C-0244-BA96-E51E258BCF7C}"/>
          </ac:spMkLst>
        </pc:spChg>
        <pc:picChg chg="add mod">
          <ac:chgData name="Jack Castaneda" userId="S::jcastaneda@stu.chino.k12.ca.us::86b36630-e7ea-4ac3-8650-b6ef8e583c42" providerId="AD" clId="Web-{360BB28B-0BB6-70F1-88E0-AD9AB86872C9}" dt="2023-01-20T17:40:10.400" v="200" actId="14100"/>
          <ac:picMkLst>
            <pc:docMk/>
            <pc:sldMk cId="1531027922" sldId="259"/>
            <ac:picMk id="4" creationId="{9898F9F3-9A52-7EF9-076A-E8CCA09DCBFA}"/>
          </ac:picMkLst>
        </pc:picChg>
        <pc:picChg chg="add mod">
          <ac:chgData name="Jack Castaneda" userId="S::jcastaneda@stu.chino.k12.ca.us::86b36630-e7ea-4ac3-8650-b6ef8e583c42" providerId="AD" clId="Web-{360BB28B-0BB6-70F1-88E0-AD9AB86872C9}" dt="2023-01-20T17:41:00.745" v="205" actId="1076"/>
          <ac:picMkLst>
            <pc:docMk/>
            <pc:sldMk cId="1531027922" sldId="259"/>
            <ac:picMk id="6" creationId="{3D86C57C-9CAB-07F9-067C-87C41FEC6AAE}"/>
          </ac:picMkLst>
        </pc:picChg>
      </pc:sldChg>
      <pc:sldChg chg="addSp modSp mod modTransition setBg addAnim modAnim setClrOvrMap">
        <pc:chgData name="Jack Castaneda" userId="S::jcastaneda@stu.chino.k12.ca.us::86b36630-e7ea-4ac3-8650-b6ef8e583c42" providerId="AD" clId="Web-{360BB28B-0BB6-70F1-88E0-AD9AB86872C9}" dt="2023-01-20T22:24:19.559" v="989"/>
        <pc:sldMkLst>
          <pc:docMk/>
          <pc:sldMk cId="1183442265" sldId="260"/>
        </pc:sldMkLst>
        <pc:spChg chg="mod">
          <ac:chgData name="Jack Castaneda" userId="S::jcastaneda@stu.chino.k12.ca.us::86b36630-e7ea-4ac3-8650-b6ef8e583c42" providerId="AD" clId="Web-{360BB28B-0BB6-70F1-88E0-AD9AB86872C9}" dt="2023-01-20T18:53:48.107" v="301"/>
          <ac:spMkLst>
            <pc:docMk/>
            <pc:sldMk cId="1183442265" sldId="260"/>
            <ac:spMk id="2" creationId="{1ABD5F0D-A444-35BB-266E-7FA2B87DBFDD}"/>
          </ac:spMkLst>
        </pc:spChg>
        <pc:spChg chg="mod ord">
          <ac:chgData name="Jack Castaneda" userId="S::jcastaneda@stu.chino.k12.ca.us::86b36630-e7ea-4ac3-8650-b6ef8e583c42" providerId="AD" clId="Web-{360BB28B-0BB6-70F1-88E0-AD9AB86872C9}" dt="2023-01-20T18:53:48.107" v="301"/>
          <ac:spMkLst>
            <pc:docMk/>
            <pc:sldMk cId="1183442265" sldId="260"/>
            <ac:spMk id="3" creationId="{DD6A2C9D-749C-7BA8-A259-22A13A2C1F9D}"/>
          </ac:spMkLst>
        </pc:spChg>
        <pc:spChg chg="add mod">
          <ac:chgData name="Jack Castaneda" userId="S::jcastaneda@stu.chino.k12.ca.us::86b36630-e7ea-4ac3-8650-b6ef8e583c42" providerId="AD" clId="Web-{360BB28B-0BB6-70F1-88E0-AD9AB86872C9}" dt="2023-01-20T17:42:49.232" v="244" actId="20577"/>
          <ac:spMkLst>
            <pc:docMk/>
            <pc:sldMk cId="1183442265" sldId="260"/>
            <ac:spMk id="5" creationId="{7FC9BF01-35FA-8FBF-CE6B-5ED4C4FFB55C}"/>
          </ac:spMkLst>
        </pc:spChg>
        <pc:spChg chg="add mod">
          <ac:chgData name="Jack Castaneda" userId="S::jcastaneda@stu.chino.k12.ca.us::86b36630-e7ea-4ac3-8650-b6ef8e583c42" providerId="AD" clId="Web-{360BB28B-0BB6-70F1-88E0-AD9AB86872C9}" dt="2023-01-20T17:39:06.289" v="194" actId="20577"/>
          <ac:spMkLst>
            <pc:docMk/>
            <pc:sldMk cId="1183442265" sldId="260"/>
            <ac:spMk id="8" creationId="{C2E6F0BF-F41E-8713-53A9-7E706E0891BA}"/>
          </ac:spMkLst>
        </pc:spChg>
        <pc:spChg chg="add mod">
          <ac:chgData name="Jack Castaneda" userId="S::jcastaneda@stu.chino.k12.ca.us::86b36630-e7ea-4ac3-8650-b6ef8e583c42" providerId="AD" clId="Web-{360BB28B-0BB6-70F1-88E0-AD9AB86872C9}" dt="2023-01-20T18:53:48.107" v="301"/>
          <ac:spMkLst>
            <pc:docMk/>
            <pc:sldMk cId="1183442265" sldId="260"/>
            <ac:spMk id="11" creationId="{E661CB6D-C907-5A7C-6A09-F232BCA98E49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3:48.107" v="301"/>
          <ac:spMkLst>
            <pc:docMk/>
            <pc:sldMk cId="1183442265" sldId="260"/>
            <ac:spMk id="16" creationId="{2EEE8F11-3582-44B7-9869-F2D26D7DD9D4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3:48.107" v="301"/>
          <ac:spMkLst>
            <pc:docMk/>
            <pc:sldMk cId="1183442265" sldId="260"/>
            <ac:spMk id="18" creationId="{2141F1CC-6A53-4BCF-9127-AABB52E2497E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3:48.107" v="301"/>
          <ac:spMkLst>
            <pc:docMk/>
            <pc:sldMk cId="1183442265" sldId="260"/>
            <ac:spMk id="20" creationId="{561B2B49-7142-4CA8-A929-4671548E6A5A}"/>
          </ac:spMkLst>
        </pc:spChg>
        <pc:picChg chg="add mod">
          <ac:chgData name="Jack Castaneda" userId="S::jcastaneda@stu.chino.k12.ca.us::86b36630-e7ea-4ac3-8650-b6ef8e583c42" providerId="AD" clId="Web-{360BB28B-0BB6-70F1-88E0-AD9AB86872C9}" dt="2023-01-20T18:53:48.107" v="301"/>
          <ac:picMkLst>
            <pc:docMk/>
            <pc:sldMk cId="1183442265" sldId="260"/>
            <ac:picMk id="4" creationId="{2E0B14EC-6A43-3117-4321-186B860DE773}"/>
          </ac:picMkLst>
        </pc:picChg>
        <pc:picChg chg="add mod ord">
          <ac:chgData name="Jack Castaneda" userId="S::jcastaneda@stu.chino.k12.ca.us::86b36630-e7ea-4ac3-8650-b6ef8e583c42" providerId="AD" clId="Web-{360BB28B-0BB6-70F1-88E0-AD9AB86872C9}" dt="2023-01-20T18:53:48.107" v="301"/>
          <ac:picMkLst>
            <pc:docMk/>
            <pc:sldMk cId="1183442265" sldId="260"/>
            <ac:picMk id="7" creationId="{1B455C4D-3B8B-9BCD-19D0-DE0F552E481C}"/>
          </ac:picMkLst>
        </pc:picChg>
        <pc:picChg chg="add mod ord">
          <ac:chgData name="Jack Castaneda" userId="S::jcastaneda@stu.chino.k12.ca.us::86b36630-e7ea-4ac3-8650-b6ef8e583c42" providerId="AD" clId="Web-{360BB28B-0BB6-70F1-88E0-AD9AB86872C9}" dt="2023-01-20T18:53:48.107" v="301"/>
          <ac:picMkLst>
            <pc:docMk/>
            <pc:sldMk cId="1183442265" sldId="260"/>
            <ac:picMk id="10" creationId="{747C1B7E-BD63-8E89-3716-C52AAB546E99}"/>
          </ac:picMkLst>
        </pc:picChg>
      </pc:sldChg>
      <pc:sldChg chg="addSp delSp modSp mod modTransition addAnim modAnim">
        <pc:chgData name="Jack Castaneda" userId="S::jcastaneda@stu.chino.k12.ca.us::86b36630-e7ea-4ac3-8650-b6ef8e583c42" providerId="AD" clId="Web-{360BB28B-0BB6-70F1-88E0-AD9AB86872C9}" dt="2023-01-20T22:24:31.762" v="991"/>
        <pc:sldMkLst>
          <pc:docMk/>
          <pc:sldMk cId="2825777549" sldId="261"/>
        </pc:sldMkLst>
        <pc:spChg chg="del">
          <ac:chgData name="Jack Castaneda" userId="S::jcastaneda@stu.chino.k12.ca.us::86b36630-e7ea-4ac3-8650-b6ef8e583c42" providerId="AD" clId="Web-{360BB28B-0BB6-70F1-88E0-AD9AB86872C9}" dt="2023-01-20T18:22:36.200" v="256"/>
          <ac:spMkLst>
            <pc:docMk/>
            <pc:sldMk cId="2825777549" sldId="261"/>
            <ac:spMk id="3" creationId="{D29986C6-05CC-6F0C-0206-094FBC0A963B}"/>
          </ac:spMkLst>
        </pc:spChg>
        <pc:spChg chg="add mod">
          <ac:chgData name="Jack Castaneda" userId="S::jcastaneda@stu.chino.k12.ca.us::86b36630-e7ea-4ac3-8650-b6ef8e583c42" providerId="AD" clId="Web-{360BB28B-0BB6-70F1-88E0-AD9AB86872C9}" dt="2023-01-20T18:22:49.685" v="265" actId="14100"/>
          <ac:spMkLst>
            <pc:docMk/>
            <pc:sldMk cId="2825777549" sldId="261"/>
            <ac:spMk id="5" creationId="{5959BA45-D0F7-F83B-D1D3-A4311BC60162}"/>
          </ac:spMkLst>
        </pc:spChg>
        <pc:picChg chg="add mod ord">
          <ac:chgData name="Jack Castaneda" userId="S::jcastaneda@stu.chino.k12.ca.us::86b36630-e7ea-4ac3-8650-b6ef8e583c42" providerId="AD" clId="Web-{360BB28B-0BB6-70F1-88E0-AD9AB86872C9}" dt="2023-01-20T18:22:49.685" v="264" actId="14100"/>
          <ac:picMkLst>
            <pc:docMk/>
            <pc:sldMk cId="2825777549" sldId="261"/>
            <ac:picMk id="4" creationId="{3C5E6EEF-E3FF-FCE5-18E4-8D14226E97B8}"/>
          </ac:picMkLst>
        </pc:picChg>
      </pc:sldChg>
      <pc:sldChg chg="addSp modSp mod modTransition setBg addAnim modAnim">
        <pc:chgData name="Jack Castaneda" userId="S::jcastaneda@stu.chino.k12.ca.us::86b36630-e7ea-4ac3-8650-b6ef8e583c42" providerId="AD" clId="Web-{360BB28B-0BB6-70F1-88E0-AD9AB86872C9}" dt="2023-01-20T22:22:55.712" v="962"/>
        <pc:sldMkLst>
          <pc:docMk/>
          <pc:sldMk cId="1607733963" sldId="262"/>
        </pc:sldMkLst>
        <pc:spChg chg="mod">
          <ac:chgData name="Jack Castaneda" userId="S::jcastaneda@stu.chino.k12.ca.us::86b36630-e7ea-4ac3-8650-b6ef8e583c42" providerId="AD" clId="Web-{360BB28B-0BB6-70F1-88E0-AD9AB86872C9}" dt="2023-01-20T19:00:15.776" v="307"/>
          <ac:spMkLst>
            <pc:docMk/>
            <pc:sldMk cId="1607733963" sldId="262"/>
            <ac:spMk id="2" creationId="{B8F8CA45-EDE8-621B-2D3C-FEAED1148367}"/>
          </ac:spMkLst>
        </pc:spChg>
        <pc:spChg chg="mod">
          <ac:chgData name="Jack Castaneda" userId="S::jcastaneda@stu.chino.k12.ca.us::86b36630-e7ea-4ac3-8650-b6ef8e583c42" providerId="AD" clId="Web-{360BB28B-0BB6-70F1-88E0-AD9AB86872C9}" dt="2023-01-20T19:40:31.031" v="352" actId="20577"/>
          <ac:spMkLst>
            <pc:docMk/>
            <pc:sldMk cId="1607733963" sldId="262"/>
            <ac:spMk id="3" creationId="{0BD5626E-E762-272E-80FC-0DB13042B7E8}"/>
          </ac:spMkLst>
        </pc:spChg>
        <pc:spChg chg="mod">
          <ac:chgData name="Jack Castaneda" userId="S::jcastaneda@stu.chino.k12.ca.us::86b36630-e7ea-4ac3-8650-b6ef8e583c42" providerId="AD" clId="Web-{360BB28B-0BB6-70F1-88E0-AD9AB86872C9}" dt="2023-01-20T19:00:15.776" v="307"/>
          <ac:spMkLst>
            <pc:docMk/>
            <pc:sldMk cId="1607733963" sldId="262"/>
            <ac:spMk id="5" creationId="{3D401E20-8363-4D14-7C88-11A0DC932BAD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9:00:15.776" v="307"/>
          <ac:spMkLst>
            <pc:docMk/>
            <pc:sldMk cId="1607733963" sldId="262"/>
            <ac:spMk id="10" creationId="{05C7EBC3-4672-4DAB-81C2-58661FAFAED6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9:00:15.776" v="307"/>
          <ac:spMkLst>
            <pc:docMk/>
            <pc:sldMk cId="1607733963" sldId="262"/>
            <ac:spMk id="12" creationId="{40BF962F-4C6F-461E-86F2-C43F56CC939B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9:00:15.776" v="307"/>
          <ac:spMkLst>
            <pc:docMk/>
            <pc:sldMk cId="1607733963" sldId="262"/>
            <ac:spMk id="14" creationId="{2E94A4F7-38E4-45EA-8E2E-CE1B5766B4F1}"/>
          </ac:spMkLst>
        </pc:spChg>
        <pc:picChg chg="mod">
          <ac:chgData name="Jack Castaneda" userId="S::jcastaneda@stu.chino.k12.ca.us::86b36630-e7ea-4ac3-8650-b6ef8e583c42" providerId="AD" clId="Web-{360BB28B-0BB6-70F1-88E0-AD9AB86872C9}" dt="2023-01-20T19:00:15.776" v="307"/>
          <ac:picMkLst>
            <pc:docMk/>
            <pc:sldMk cId="1607733963" sldId="262"/>
            <ac:picMk id="4" creationId="{0CA85A49-2F54-80CE-1D46-AB799B1BAFB6}"/>
          </ac:picMkLst>
        </pc:picChg>
      </pc:sldChg>
      <pc:sldChg chg="addSp delSp modSp mod modTransition setBg addAnim modAnim">
        <pc:chgData name="Jack Castaneda" userId="S::jcastaneda@stu.chino.k12.ca.us::86b36630-e7ea-4ac3-8650-b6ef8e583c42" providerId="AD" clId="Web-{360BB28B-0BB6-70F1-88E0-AD9AB86872C9}" dt="2023-01-20T22:27:47.550" v="994"/>
        <pc:sldMkLst>
          <pc:docMk/>
          <pc:sldMk cId="3303236955" sldId="263"/>
        </pc:sldMkLst>
        <pc:spChg chg="mod ord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2" creationId="{AB4E8933-3E3A-8D57-2D07-6D98C89309B0}"/>
          </ac:spMkLst>
        </pc:spChg>
        <pc:spChg chg="mod ord">
          <ac:chgData name="Jack Castaneda" userId="S::jcastaneda@stu.chino.k12.ca.us::86b36630-e7ea-4ac3-8650-b6ef8e583c42" providerId="AD" clId="Web-{360BB28B-0BB6-70F1-88E0-AD9AB86872C9}" dt="2023-01-20T19:38:51.716" v="345" actId="20577"/>
          <ac:spMkLst>
            <pc:docMk/>
            <pc:sldMk cId="3303236955" sldId="263"/>
            <ac:spMk id="3" creationId="{41F0E3F5-E67D-5E1F-BBEF-E32AAEF9A597}"/>
          </ac:spMkLst>
        </pc:spChg>
        <pc:spChg chg="mod">
          <ac:chgData name="Jack Castaneda" userId="S::jcastaneda@stu.chino.k12.ca.us::86b36630-e7ea-4ac3-8650-b6ef8e583c42" providerId="AD" clId="Web-{360BB28B-0BB6-70F1-88E0-AD9AB86872C9}" dt="2023-01-20T18:35:42.023" v="270" actId="1076"/>
          <ac:spMkLst>
            <pc:docMk/>
            <pc:sldMk cId="3303236955" sldId="263"/>
            <ac:spMk id="11" creationId="{0FFD2937-A329-F6C0-939F-6D207CBA3F02}"/>
          </ac:spMkLst>
        </pc:spChg>
        <pc:spChg chg="del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16" creationId="{45BEE692-38FF-45D5-BACD-3ED0107AB1E2}"/>
          </ac:spMkLst>
        </pc:spChg>
        <pc:spChg chg="del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18" creationId="{FFC0ABB7-3FF2-48CA-AF41-7C90BA14B7C9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23" creationId="{B3F59054-3394-4D87-8BD0-A28DCD47F1BC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25" creationId="{2FE0ABA9-CAF1-4816-837D-5F28AAA08E0A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27" creationId="{BC8B9C14-70F0-4F42-85FF-0DD3D5A585A5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29" creationId="{98DE6C44-43F8-4DE4-AB81-66853FFEA09A}"/>
          </ac:spMkLst>
        </pc:spChg>
        <pc:spChg chg="add">
          <ac:chgData name="Jack Castaneda" userId="S::jcastaneda@stu.chino.k12.ca.us::86b36630-e7ea-4ac3-8650-b6ef8e583c42" providerId="AD" clId="Web-{360BB28B-0BB6-70F1-88E0-AD9AB86872C9}" dt="2023-01-20T18:56:42.440" v="302"/>
          <ac:spMkLst>
            <pc:docMk/>
            <pc:sldMk cId="3303236955" sldId="263"/>
            <ac:spMk id="31" creationId="{2409529B-9B56-4F10-BE4D-F934DB89E57E}"/>
          </ac:spMkLst>
        </pc:spChg>
        <pc:picChg chg="mod">
          <ac:chgData name="Jack Castaneda" userId="S::jcastaneda@stu.chino.k12.ca.us::86b36630-e7ea-4ac3-8650-b6ef8e583c42" providerId="AD" clId="Web-{360BB28B-0BB6-70F1-88E0-AD9AB86872C9}" dt="2023-01-20T18:56:42.440" v="302"/>
          <ac:picMkLst>
            <pc:docMk/>
            <pc:sldMk cId="3303236955" sldId="263"/>
            <ac:picMk id="4" creationId="{4A6A68CB-89EB-E906-C456-ABB887BA7D02}"/>
          </ac:picMkLst>
        </pc:picChg>
        <pc:picChg chg="mod">
          <ac:chgData name="Jack Castaneda" userId="S::jcastaneda@stu.chino.k12.ca.us::86b36630-e7ea-4ac3-8650-b6ef8e583c42" providerId="AD" clId="Web-{360BB28B-0BB6-70F1-88E0-AD9AB86872C9}" dt="2023-01-20T18:56:42.440" v="302"/>
          <ac:picMkLst>
            <pc:docMk/>
            <pc:sldMk cId="3303236955" sldId="263"/>
            <ac:picMk id="7" creationId="{F89B7949-3F09-79C6-783F-2721857211CE}"/>
          </ac:picMkLst>
        </pc:picChg>
        <pc:picChg chg="mod ord">
          <ac:chgData name="Jack Castaneda" userId="S::jcastaneda@stu.chino.k12.ca.us::86b36630-e7ea-4ac3-8650-b6ef8e583c42" providerId="AD" clId="Web-{360BB28B-0BB6-70F1-88E0-AD9AB86872C9}" dt="2023-01-20T18:56:42.440" v="302"/>
          <ac:picMkLst>
            <pc:docMk/>
            <pc:sldMk cId="3303236955" sldId="263"/>
            <ac:picMk id="10" creationId="{5429B571-9755-1D69-9DB7-09FADED72134}"/>
          </ac:picMkLst>
        </pc:picChg>
      </pc:sldChg>
      <pc:sldMasterChg chg="mod setBg modSldLayout">
        <pc:chgData name="Jack Castaneda" userId="S::jcastaneda@stu.chino.k12.ca.us::86b36630-e7ea-4ac3-8650-b6ef8e583c42" providerId="AD" clId="Web-{360BB28B-0BB6-70F1-88E0-AD9AB86872C9}" dt="2023-01-20T18:38:48.811" v="292"/>
        <pc:sldMasterMkLst>
          <pc:docMk/>
          <pc:sldMasterMk cId="2460954070" sldId="2147483660"/>
        </pc:sldMasterMkLst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Jack Castaneda" userId="S::jcastaneda@stu.chino.k12.ca.us::86b36630-e7ea-4ac3-8650-b6ef8e583c42" providerId="AD" clId="Web-{360BB28B-0BB6-70F1-88E0-AD9AB86872C9}" dt="2023-01-20T18:38:48.811" v="292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Jack Castaneda" userId="S::jcastaneda@stu.chino.k12.ca.us::86b36630-e7ea-4ac3-8650-b6ef8e583c42" providerId="AD" clId="Web-{C6BF1170-22B8-950E-AD65-69849909AF94}"/>
    <pc:docChg chg="modSld">
      <pc:chgData name="Jack Castaneda" userId="S::jcastaneda@stu.chino.k12.ca.us::86b36630-e7ea-4ac3-8650-b6ef8e583c42" providerId="AD" clId="Web-{C6BF1170-22B8-950E-AD65-69849909AF94}" dt="2023-01-13T19:35:53.234" v="26" actId="20577"/>
      <pc:docMkLst>
        <pc:docMk/>
      </pc:docMkLst>
      <pc:sldChg chg="modSp">
        <pc:chgData name="Jack Castaneda" userId="S::jcastaneda@stu.chino.k12.ca.us::86b36630-e7ea-4ac3-8650-b6ef8e583c42" providerId="AD" clId="Web-{C6BF1170-22B8-950E-AD65-69849909AF94}" dt="2023-01-13T19:35:53.234" v="26" actId="20577"/>
        <pc:sldMkLst>
          <pc:docMk/>
          <pc:sldMk cId="1212555923" sldId="258"/>
        </pc:sldMkLst>
        <pc:spChg chg="mod">
          <ac:chgData name="Jack Castaneda" userId="S::jcastaneda@stu.chino.k12.ca.us::86b36630-e7ea-4ac3-8650-b6ef8e583c42" providerId="AD" clId="Web-{C6BF1170-22B8-950E-AD65-69849909AF94}" dt="2023-01-13T19:35:53.234" v="26" actId="20577"/>
          <ac:spMkLst>
            <pc:docMk/>
            <pc:sldMk cId="1212555923" sldId="258"/>
            <ac:spMk id="3" creationId="{5162CAD7-58D7-7F9F-F814-CF195A90F370}"/>
          </ac:spMkLst>
        </pc:spChg>
      </pc:sldChg>
      <pc:sldChg chg="modSp">
        <pc:chgData name="Jack Castaneda" userId="S::jcastaneda@stu.chino.k12.ca.us::86b36630-e7ea-4ac3-8650-b6ef8e583c42" providerId="AD" clId="Web-{C6BF1170-22B8-950E-AD65-69849909AF94}" dt="2023-01-13T19:21:03.903" v="9" actId="20577"/>
        <pc:sldMkLst>
          <pc:docMk/>
          <pc:sldMk cId="1531027922" sldId="259"/>
        </pc:sldMkLst>
        <pc:spChg chg="mod">
          <ac:chgData name="Jack Castaneda" userId="S::jcastaneda@stu.chino.k12.ca.us::86b36630-e7ea-4ac3-8650-b6ef8e583c42" providerId="AD" clId="Web-{C6BF1170-22B8-950E-AD65-69849909AF94}" dt="2023-01-13T19:21:03.903" v="9" actId="20577"/>
          <ac:spMkLst>
            <pc:docMk/>
            <pc:sldMk cId="1531027922" sldId="259"/>
            <ac:spMk id="2" creationId="{00786480-B111-02A3-54DE-BD747755A74F}"/>
          </ac:spMkLst>
        </pc:spChg>
      </pc:sldChg>
      <pc:sldChg chg="modSp">
        <pc:chgData name="Jack Castaneda" userId="S::jcastaneda@stu.chino.k12.ca.us::86b36630-e7ea-4ac3-8650-b6ef8e583c42" providerId="AD" clId="Web-{C6BF1170-22B8-950E-AD65-69849909AF94}" dt="2023-01-13T19:23:09.703" v="15" actId="20577"/>
        <pc:sldMkLst>
          <pc:docMk/>
          <pc:sldMk cId="1183442265" sldId="260"/>
        </pc:sldMkLst>
        <pc:spChg chg="mod">
          <ac:chgData name="Jack Castaneda" userId="S::jcastaneda@stu.chino.k12.ca.us::86b36630-e7ea-4ac3-8650-b6ef8e583c42" providerId="AD" clId="Web-{C6BF1170-22B8-950E-AD65-69849909AF94}" dt="2023-01-13T19:23:09.703" v="15" actId="20577"/>
          <ac:spMkLst>
            <pc:docMk/>
            <pc:sldMk cId="1183442265" sldId="260"/>
            <ac:spMk id="2" creationId="{1ABD5F0D-A444-35BB-266E-7FA2B87DBFDD}"/>
          </ac:spMkLst>
        </pc:spChg>
      </pc:sldChg>
      <pc:sldChg chg="modSp">
        <pc:chgData name="Jack Castaneda" userId="S::jcastaneda@stu.chino.k12.ca.us::86b36630-e7ea-4ac3-8650-b6ef8e583c42" providerId="AD" clId="Web-{C6BF1170-22B8-950E-AD65-69849909AF94}" dt="2023-01-13T19:20:39.528" v="6" actId="20577"/>
        <pc:sldMkLst>
          <pc:docMk/>
          <pc:sldMk cId="3303236955" sldId="263"/>
        </pc:sldMkLst>
        <pc:spChg chg="mod">
          <ac:chgData name="Jack Castaneda" userId="S::jcastaneda@stu.chino.k12.ca.us::86b36630-e7ea-4ac3-8650-b6ef8e583c42" providerId="AD" clId="Web-{C6BF1170-22B8-950E-AD65-69849909AF94}" dt="2023-01-13T19:20:39.528" v="6" actId="20577"/>
          <ac:spMkLst>
            <pc:docMk/>
            <pc:sldMk cId="3303236955" sldId="263"/>
            <ac:spMk id="2" creationId="{AB4E8933-3E3A-8D57-2D07-6D98C89309B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1008793@N00/2223644704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p_of_the_Plains_and_Sierra_Miwok_territories_(colored)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sket_weaving" TargetMode="External"/><Relationship Id="rId7" Type="http://schemas.openxmlformats.org/officeDocument/2006/relationships/hyperlink" Target="http://commons.wikimedia.org/wiki/File:Yurok_plankhouse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iki.conworlds.org/wiki/Cessnock_Provincial_Forest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vironmentandsociety.org/arcadia/rabbits-edge-belonging-pests-ku-ring-gai-chase-national-park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ilseskogen/5662797989" TargetMode="External"/><Relationship Id="rId7" Type="http://schemas.openxmlformats.org/officeDocument/2006/relationships/hyperlink" Target="https://www.flickr.com/photos/rtds/485312885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flickr.com/photos/rtds/4853746902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Yuro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6278-93C1-F86B-907B-DDD6B88E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Maidu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CAD7-58D7-7F9F-F814-CF195A90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By Jack Castaneda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1D076A8-9695-B0A9-1136-6417AF94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04" r="2965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DE2045-C367-674B-4A82-312882828A73}"/>
              </a:ext>
            </a:extLst>
          </p:cNvPr>
          <p:cNvSpPr txBox="1"/>
          <p:nvPr/>
        </p:nvSpPr>
        <p:spPr>
          <a:xfrm>
            <a:off x="7599872" y="1550269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55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CA45-EDE8-621B-2D3C-FEAED114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Location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5626E-E762-272E-80FC-0DB13042B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2202042"/>
            <a:ext cx="4250150" cy="3582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Maidu tribe lived near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cs typeface="Calibri"/>
              </a:rPr>
              <a:t>hills, valleys, and rivers.</a:t>
            </a:r>
          </a:p>
          <a:p>
            <a:pPr marL="457200" indent="-457200"/>
            <a:r>
              <a:rPr lang="en-US" sz="2000" dirty="0">
                <a:solidFill>
                  <a:srgbClr val="FFFFFF"/>
                </a:solidFill>
                <a:cs typeface="Calibri"/>
              </a:rPr>
              <a:t>They lived in the northern part of California.</a:t>
            </a:r>
          </a:p>
          <a:p>
            <a:pPr marL="457200" indent="-457200"/>
            <a:r>
              <a:rPr lang="en-US" sz="2000" dirty="0">
                <a:solidFill>
                  <a:srgbClr val="FFFFFF"/>
                </a:solidFill>
                <a:cs typeface="Calibri"/>
              </a:rPr>
              <a:t>They had cold snowy  winters and mild summers.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0CA85A49-2F54-80CE-1D46-AB799B1B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3088" y="2203791"/>
            <a:ext cx="5170711" cy="3942667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401E20-8363-4D14-7C88-11A0DC932BAD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7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text, outdoor, tree, tepee&#10;&#10;Description automatically generated">
            <a:extLst>
              <a:ext uri="{FF2B5EF4-FFF2-40B4-BE49-F238E27FC236}">
                <a16:creationId xmlns:a16="http://schemas.microsoft.com/office/drawing/2014/main" id="{5429B571-9755-1D69-9DB7-09FADED72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45" r="7086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Picture 4" descr="A picture containing outdoor, grass, ground, roof&#10;&#10;Description automatically generated">
            <a:extLst>
              <a:ext uri="{FF2B5EF4-FFF2-40B4-BE49-F238E27FC236}">
                <a16:creationId xmlns:a16="http://schemas.microsoft.com/office/drawing/2014/main" id="{4A6A68CB-89EB-E906-C456-ABB887BA7D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27" r="8429" b="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7" descr="A picture containing outdoor, tree, sky, building&#10;&#10;Description automatically generated">
            <a:extLst>
              <a:ext uri="{FF2B5EF4-FFF2-40B4-BE49-F238E27FC236}">
                <a16:creationId xmlns:a16="http://schemas.microsoft.com/office/drawing/2014/main" id="{F89B7949-3F09-79C6-783F-2721857211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447"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E8933-3E3A-8D57-2D07-6D98C893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>
                <a:cs typeface="Calibri Light"/>
              </a:rPr>
              <a:t>Shelter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E3F5-E67D-5E1F-BBEF-E32AAEF9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lr>
                <a:srgbClr val="3E6838"/>
              </a:buClr>
            </a:pPr>
            <a:r>
              <a:rPr lang="en-US" sz="2100" dirty="0">
                <a:cs typeface="Calibri"/>
              </a:rPr>
              <a:t>Maidu tribe's homes were dug down 4 feet to help keep them warm in the winter.</a:t>
            </a:r>
          </a:p>
          <a:p>
            <a:pPr marL="457200" indent="-457200">
              <a:buClr>
                <a:srgbClr val="3E6838"/>
              </a:buClr>
            </a:pPr>
            <a:r>
              <a:rPr lang="en-US" sz="2100" dirty="0">
                <a:cs typeface="Calibri"/>
              </a:rPr>
              <a:t>Their houses were round with  diameters of from 20 to 40 feet.</a:t>
            </a:r>
          </a:p>
          <a:p>
            <a:pPr marL="457200" indent="-457200">
              <a:buClr>
                <a:srgbClr val="3E6838"/>
              </a:buClr>
            </a:pPr>
            <a:r>
              <a:rPr lang="en-US" sz="2100" dirty="0">
                <a:cs typeface="Calibri"/>
              </a:rPr>
              <a:t>They built round shaped houses from poles covering with bark.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0B660-62CA-2C7B-01B1-7D8E905080C3}"/>
              </a:ext>
            </a:extLst>
          </p:cNvPr>
          <p:cNvSpPr txBox="1"/>
          <p:nvPr/>
        </p:nvSpPr>
        <p:spPr>
          <a:xfrm>
            <a:off x="302079" y="5079320"/>
            <a:ext cx="3096985" cy="49439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2E2F6-A8AF-39B1-BC7C-0DFEFD30C816}"/>
              </a:ext>
            </a:extLst>
          </p:cNvPr>
          <p:cNvSpPr txBox="1"/>
          <p:nvPr/>
        </p:nvSpPr>
        <p:spPr>
          <a:xfrm>
            <a:off x="2870200" y="2897642"/>
            <a:ext cx="3145064" cy="3719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D2937-A329-F6C0-939F-6D207CBA3F02}"/>
              </a:ext>
            </a:extLst>
          </p:cNvPr>
          <p:cNvSpPr txBox="1"/>
          <p:nvPr/>
        </p:nvSpPr>
        <p:spPr>
          <a:xfrm>
            <a:off x="8272198" y="4252926"/>
            <a:ext cx="4771571" cy="5352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2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6480-B111-02A3-54DE-BD747755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A25E-A468-0D28-DA52-4412C21B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6053"/>
            <a:ext cx="10515600" cy="2010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cs typeface="Calibri"/>
              </a:rPr>
              <a:t>They hunted squirrels, rabbits, geese, ducks, and quails.</a:t>
            </a:r>
          </a:p>
          <a:p>
            <a:pPr marL="457200" indent="-457200"/>
            <a:r>
              <a:rPr lang="en-US" dirty="0">
                <a:cs typeface="Calibri"/>
              </a:rPr>
              <a:t>They ate grasshoppers, crickets, huckleberries, soup, and fish.</a:t>
            </a:r>
          </a:p>
          <a:p>
            <a:pPr marL="457200" indent="-457200"/>
            <a:r>
              <a:rPr lang="en-US" dirty="0">
                <a:cs typeface="Calibri"/>
              </a:rPr>
              <a:t>Before the meat was eaten, it was roasted over an open fire.</a:t>
            </a:r>
          </a:p>
        </p:txBody>
      </p:sp>
      <p:pic>
        <p:nvPicPr>
          <p:cNvPr id="5" name="Picture 5" descr="Free photo: Squirrel, Wildlife, Nature, Animal - Free Image on Pixabay - 498139">
            <a:extLst>
              <a:ext uri="{FF2B5EF4-FFF2-40B4-BE49-F238E27FC236}">
                <a16:creationId xmlns:a16="http://schemas.microsoft.com/office/drawing/2014/main" id="{F1171E35-3736-B466-B7E6-4449B1D9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835480"/>
            <a:ext cx="2947307" cy="2207078"/>
          </a:xfrm>
          <a:prstGeom prst="rect">
            <a:avLst/>
          </a:prstGeom>
        </p:spPr>
      </p:pic>
      <p:pic>
        <p:nvPicPr>
          <p:cNvPr id="4" name="Picture 5" descr="Spotted Deer India Free Stock Photo - Public Domain Pictures">
            <a:extLst>
              <a:ext uri="{FF2B5EF4-FFF2-40B4-BE49-F238E27FC236}">
                <a16:creationId xmlns:a16="http://schemas.microsoft.com/office/drawing/2014/main" id="{9898F9F3-9A52-7EF9-076A-E8CCA09DC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7" y="1321280"/>
            <a:ext cx="3347049" cy="221698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D86C57C-9CAB-07F9-067C-87C41FEC6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97570" y="454433"/>
            <a:ext cx="2743199" cy="2671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531A3-279C-0244-BA96-E51E258BCF7C}"/>
              </a:ext>
            </a:extLst>
          </p:cNvPr>
          <p:cNvSpPr txBox="1"/>
          <p:nvPr/>
        </p:nvSpPr>
        <p:spPr>
          <a:xfrm>
            <a:off x="4997570" y="3125069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0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5F0D-A444-35BB-266E-7FA2B87D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Culture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47C1B7E-BD63-8E89-3716-C52AAB546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58" r="4" b="1494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Picture 7" descr="A picture containing indoor, fabric&#10;&#10;Description automatically generated">
            <a:extLst>
              <a:ext uri="{FF2B5EF4-FFF2-40B4-BE49-F238E27FC236}">
                <a16:creationId xmlns:a16="http://schemas.microsoft.com/office/drawing/2014/main" id="{1B455C4D-3B8B-9BCD-19D0-DE0F552E4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740" r="6303" b="4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4" name="Picture 4" descr="A picture containing text, table, indoor, fabric&#10;&#10;Description automatically generated">
            <a:extLst>
              <a:ext uri="{FF2B5EF4-FFF2-40B4-BE49-F238E27FC236}">
                <a16:creationId xmlns:a16="http://schemas.microsoft.com/office/drawing/2014/main" id="{2E0B14EC-6A43-3117-4321-186B860DE7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557" r="11432" b="-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A2C9D-749C-7BA8-A259-22A13A2C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Men wore deer skin around their hips.</a:t>
            </a:r>
          </a:p>
          <a:p>
            <a:r>
              <a:rPr lang="en-US" sz="1800" dirty="0">
                <a:cs typeface="Calibri"/>
              </a:rPr>
              <a:t>Women wore a double apron one section covering the front and the back.</a:t>
            </a:r>
          </a:p>
          <a:p>
            <a:r>
              <a:rPr lang="en-US" sz="1800" dirty="0">
                <a:cs typeface="Calibri"/>
              </a:rPr>
              <a:t>Dugout canoes made by burning out the middle of logs.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9BF01-35FA-8FBF-CE6B-5ED4C4FFB55C}"/>
              </a:ext>
            </a:extLst>
          </p:cNvPr>
          <p:cNvSpPr txBox="1"/>
          <p:nvPr/>
        </p:nvSpPr>
        <p:spPr>
          <a:xfrm>
            <a:off x="1431985" y="6341134"/>
            <a:ext cx="3117011" cy="37500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6F0BF-F41E-8713-53A9-7E706E0891BA}"/>
              </a:ext>
            </a:extLst>
          </p:cNvPr>
          <p:cNvSpPr txBox="1"/>
          <p:nvPr/>
        </p:nvSpPr>
        <p:spPr>
          <a:xfrm>
            <a:off x="4724400" y="4457700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1CB6D-C907-5A7C-6A09-F232BCA98E49}"/>
              </a:ext>
            </a:extLst>
          </p:cNvPr>
          <p:cNvSpPr txBox="1"/>
          <p:nvPr/>
        </p:nvSpPr>
        <p:spPr>
          <a:xfrm>
            <a:off x="3559122" y="5171288"/>
            <a:ext cx="2788920" cy="27889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4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7665-7B88-16C6-D6F1-F12779B1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5E6EEF-E3FF-FCE5-18E4-8D14226E9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167" y="193211"/>
            <a:ext cx="12022345" cy="692605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9BA45-D0F7-F83B-D1D3-A4311BC60162}"/>
              </a:ext>
            </a:extLst>
          </p:cNvPr>
          <p:cNvSpPr txBox="1"/>
          <p:nvPr/>
        </p:nvSpPr>
        <p:spPr>
          <a:xfrm>
            <a:off x="264544" y="5955492"/>
            <a:ext cx="12007968" cy="874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57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Maidu</vt:lpstr>
      <vt:lpstr>Location</vt:lpstr>
      <vt:lpstr>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535</cp:revision>
  <dcterms:created xsi:type="dcterms:W3CDTF">2023-01-12T17:25:52Z</dcterms:created>
  <dcterms:modified xsi:type="dcterms:W3CDTF">2023-01-25T21:52:43Z</dcterms:modified>
</cp:coreProperties>
</file>