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sldIdLst>
    <p:sldId id="265" r:id="rId2"/>
    <p:sldId id="259" r:id="rId3"/>
    <p:sldId id="261" r:id="rId4"/>
    <p:sldId id="262" r:id="rId5"/>
    <p:sldId id="264" r:id="rId6"/>
    <p:sldId id="267" r:id="rId7"/>
    <p:sldId id="268"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A60899-FEB7-F7CC-8029-E20FC927A61F}" name="Charlie Gomez" initials="CG" userId="S::cmgomez@stu.chino.k12.ca.us::28debb80-829e-4c50-b7ec-d03d8a02f08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2538B-84B3-3F71-6DD4-AC54787C1BA3}" v="230" dt="2023-01-18T19:41:11.787"/>
    <p1510:client id="{0C265F59-09D0-F368-FDE6-D06924EC983C}" v="2" dt="2023-01-20T19:07:59.721"/>
    <p1510:client id="{0C7E33BA-D338-BFD6-A0A1-925D837BF4E8}" v="33" dt="2023-01-18T18:30:20.425"/>
    <p1510:client id="{0D3F8AB0-1EFF-BE26-309F-7DC14FEEC9C3}" v="283" dt="2023-01-13T17:28:23.317"/>
    <p1510:client id="{15D851F6-E1E6-4131-B7B4-BBB819639B07}" v="39" dt="2023-01-25T22:14:22.257"/>
    <p1510:client id="{1D5B8B17-3573-A80F-C49C-FDB2373857DC}" v="1" dt="2023-01-13T18:25:33.616"/>
    <p1510:client id="{3CA04853-8685-AD4E-DB4A-450533B8B600}" v="1041" dt="2023-01-12T17:49:23.723"/>
    <p1510:client id="{3EC12FAE-F1E9-2615-FB24-FA580DBB0A96}" v="25" dt="2023-01-13T18:24:41.095"/>
    <p1510:client id="{4D249AEE-F480-94B0-8613-8802C5CF8AC1}" v="349" dt="2023-01-19T17:25:35.182"/>
    <p1510:client id="{51464573-4E62-4F89-A909-C6DB6081CBEE}" v="1" dt="2023-01-14T00:08:13.203"/>
    <p1510:client id="{74C01A90-5AEE-D528-90FD-D0756D07524A}" v="255" dt="2023-01-11T17:19:05.464"/>
    <p1510:client id="{948054AA-DB69-4D6A-A69E-8B6E34CEF121}" v="181" dt="2023-01-10T22:06:58.461"/>
    <p1510:client id="{A0A46E6B-3905-1574-640C-E6E17EE3B83F}" v="2" dt="2023-01-13T18:50:12.375"/>
    <p1510:client id="{A4438527-D549-8435-201E-C5CB5C56E8C7}" v="37" dt="2023-01-18T18:44:02.737"/>
    <p1510:client id="{C52AAF1B-A2D0-F92C-A358-16051932E0A9}" v="208" dt="2023-01-13T19:40:33.360"/>
    <p1510:client id="{CF5221DB-A9E6-1450-25B7-5223C4206B77}" v="174" dt="2023-01-20T18:48:39.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Gomez" userId="S::cmgomez@stu.chino.k12.ca.us::28debb80-829e-4c50-b7ec-d03d8a02f08a" providerId="AD" clId="Web-{CF5221DB-A9E6-1450-25B7-5223C4206B77}"/>
    <pc:docChg chg="addSld delSld modSld sldOrd">
      <pc:chgData name="Charlie Gomez" userId="S::cmgomez@stu.chino.k12.ca.us::28debb80-829e-4c50-b7ec-d03d8a02f08a" providerId="AD" clId="Web-{CF5221DB-A9E6-1450-25B7-5223C4206B77}" dt="2023-01-20T18:48:39.096" v="186" actId="1076"/>
      <pc:docMkLst>
        <pc:docMk/>
      </pc:docMkLst>
      <pc:sldChg chg="addSp delSp modSp mod setBg">
        <pc:chgData name="Charlie Gomez" userId="S::cmgomez@stu.chino.k12.ca.us::28debb80-829e-4c50-b7ec-d03d8a02f08a" providerId="AD" clId="Web-{CF5221DB-A9E6-1450-25B7-5223C4206B77}" dt="2023-01-20T18:16:37.148" v="37" actId="20577"/>
        <pc:sldMkLst>
          <pc:docMk/>
          <pc:sldMk cId="1085908634" sldId="259"/>
        </pc:sldMkLst>
        <pc:spChg chg="mod">
          <ac:chgData name="Charlie Gomez" userId="S::cmgomez@stu.chino.k12.ca.us::28debb80-829e-4c50-b7ec-d03d8a02f08a" providerId="AD" clId="Web-{CF5221DB-A9E6-1450-25B7-5223C4206B77}" dt="2023-01-20T18:16:37.148" v="37" actId="20577"/>
          <ac:spMkLst>
            <pc:docMk/>
            <pc:sldMk cId="1085908634" sldId="259"/>
            <ac:spMk id="2" creationId="{1F810168-0ADB-F503-864E-BA4B121B87F9}"/>
          </ac:spMkLst>
        </pc:spChg>
        <pc:spChg chg="mod ord">
          <ac:chgData name="Charlie Gomez" userId="S::cmgomez@stu.chino.k12.ca.us::28debb80-829e-4c50-b7ec-d03d8a02f08a" providerId="AD" clId="Web-{CF5221DB-A9E6-1450-25B7-5223C4206B77}" dt="2023-01-20T18:16:30.757" v="36" actId="20577"/>
          <ac:spMkLst>
            <pc:docMk/>
            <pc:sldMk cId="1085908634" sldId="259"/>
            <ac:spMk id="3" creationId="{5525DFB9-FB30-F864-6101-0214D3198736}"/>
          </ac:spMkLst>
        </pc:spChg>
        <pc:spChg chg="mod">
          <ac:chgData name="Charlie Gomez" userId="S::cmgomez@stu.chino.k12.ca.us::28debb80-829e-4c50-b7ec-d03d8a02f08a" providerId="AD" clId="Web-{CF5221DB-A9E6-1450-25B7-5223C4206B77}" dt="2023-01-20T18:15:39.410" v="27" actId="1076"/>
          <ac:spMkLst>
            <pc:docMk/>
            <pc:sldMk cId="1085908634" sldId="259"/>
            <ac:spMk id="5" creationId="{9F0137FC-7B59-712C-B110-6ED715FB63D6}"/>
          </ac:spMkLst>
        </pc:spChg>
        <pc:spChg chg="mod">
          <ac:chgData name="Charlie Gomez" userId="S::cmgomez@stu.chino.k12.ca.us::28debb80-829e-4c50-b7ec-d03d8a02f08a" providerId="AD" clId="Web-{CF5221DB-A9E6-1450-25B7-5223C4206B77}" dt="2023-01-20T18:15:35.894" v="26" actId="1076"/>
          <ac:spMkLst>
            <pc:docMk/>
            <pc:sldMk cId="1085908634" sldId="259"/>
            <ac:spMk id="8" creationId="{473F5CF1-D33A-09AD-87F0-F95F38E234FE}"/>
          </ac:spMkLst>
        </pc:spChg>
        <pc:spChg chg="mod">
          <ac:chgData name="Charlie Gomez" userId="S::cmgomez@stu.chino.k12.ca.us::28debb80-829e-4c50-b7ec-d03d8a02f08a" providerId="AD" clId="Web-{CF5221DB-A9E6-1450-25B7-5223C4206B77}" dt="2023-01-20T18:16:18.397" v="32"/>
          <ac:spMkLst>
            <pc:docMk/>
            <pc:sldMk cId="1085908634" sldId="259"/>
            <ac:spMk id="11" creationId="{FD4DC337-FB58-169E-4A57-0D686C242EB2}"/>
          </ac:spMkLst>
        </pc:spChg>
        <pc:spChg chg="mod">
          <ac:chgData name="Charlie Gomez" userId="S::cmgomez@stu.chino.k12.ca.us::28debb80-829e-4c50-b7ec-d03d8a02f08a" providerId="AD" clId="Web-{CF5221DB-A9E6-1450-25B7-5223C4206B77}" dt="2023-01-20T18:16:18.397" v="32"/>
          <ac:spMkLst>
            <pc:docMk/>
            <pc:sldMk cId="1085908634" sldId="259"/>
            <ac:spMk id="14" creationId="{EE7DB4F1-12CD-96D5-C20F-68CFA3878A85}"/>
          </ac:spMkLst>
        </pc:spChg>
        <pc:spChg chg="mod">
          <ac:chgData name="Charlie Gomez" userId="S::cmgomez@stu.chino.k12.ca.us::28debb80-829e-4c50-b7ec-d03d8a02f08a" providerId="AD" clId="Web-{CF5221DB-A9E6-1450-25B7-5223C4206B77}" dt="2023-01-20T18:16:18.397" v="32"/>
          <ac:spMkLst>
            <pc:docMk/>
            <pc:sldMk cId="1085908634" sldId="259"/>
            <ac:spMk id="15" creationId="{2E6F9D24-E137-67E8-F324-D08B70898EFC}"/>
          </ac:spMkLst>
        </pc:spChg>
        <pc:spChg chg="add del">
          <ac:chgData name="Charlie Gomez" userId="S::cmgomez@stu.chino.k12.ca.us::28debb80-829e-4c50-b7ec-d03d8a02f08a" providerId="AD" clId="Web-{CF5221DB-A9E6-1450-25B7-5223C4206B77}" dt="2023-01-20T18:16:18.397" v="31"/>
          <ac:spMkLst>
            <pc:docMk/>
            <pc:sldMk cId="1085908634" sldId="259"/>
            <ac:spMk id="19" creationId="{07977D39-626F-40D7-B00F-16E02602DD5A}"/>
          </ac:spMkLst>
        </pc:spChg>
        <pc:spChg chg="add del">
          <ac:chgData name="Charlie Gomez" userId="S::cmgomez@stu.chino.k12.ca.us::28debb80-829e-4c50-b7ec-d03d8a02f08a" providerId="AD" clId="Web-{CF5221DB-A9E6-1450-25B7-5223C4206B77}" dt="2023-01-20T18:16:18.397" v="31"/>
          <ac:spMkLst>
            <pc:docMk/>
            <pc:sldMk cId="1085908634" sldId="259"/>
            <ac:spMk id="21" creationId="{B905CDE4-B751-4B3E-B625-6E59F8903414}"/>
          </ac:spMkLst>
        </pc:spChg>
        <pc:spChg chg="add del">
          <ac:chgData name="Charlie Gomez" userId="S::cmgomez@stu.chino.k12.ca.us::28debb80-829e-4c50-b7ec-d03d8a02f08a" providerId="AD" clId="Web-{CF5221DB-A9E6-1450-25B7-5223C4206B77}" dt="2023-01-20T18:16:18.397" v="31"/>
          <ac:spMkLst>
            <pc:docMk/>
            <pc:sldMk cId="1085908634" sldId="259"/>
            <ac:spMk id="24" creationId="{08108C16-F4C0-44AA-999D-17BD39219B24}"/>
          </ac:spMkLst>
        </pc:spChg>
        <pc:spChg chg="add del">
          <ac:chgData name="Charlie Gomez" userId="S::cmgomez@stu.chino.k12.ca.us::28debb80-829e-4c50-b7ec-d03d8a02f08a" providerId="AD" clId="Web-{CF5221DB-A9E6-1450-25B7-5223C4206B77}" dt="2023-01-20T18:16:18.397" v="31"/>
          <ac:spMkLst>
            <pc:docMk/>
            <pc:sldMk cId="1085908634" sldId="259"/>
            <ac:spMk id="26" creationId="{C8F10CB3-3B5E-4C7A-98CF-B87454DDFA39}"/>
          </ac:spMkLst>
        </pc:spChg>
        <pc:spChg chg="add">
          <ac:chgData name="Charlie Gomez" userId="S::cmgomez@stu.chino.k12.ca.us::28debb80-829e-4c50-b7ec-d03d8a02f08a" providerId="AD" clId="Web-{CF5221DB-A9E6-1450-25B7-5223C4206B77}" dt="2023-01-20T18:16:18.397" v="32"/>
          <ac:spMkLst>
            <pc:docMk/>
            <pc:sldMk cId="1085908634" sldId="259"/>
            <ac:spMk id="28" creationId="{C8F10CB3-3B5E-4C7A-98CF-B87454DDFA39}"/>
          </ac:spMkLst>
        </pc:spChg>
        <pc:spChg chg="add">
          <ac:chgData name="Charlie Gomez" userId="S::cmgomez@stu.chino.k12.ca.us::28debb80-829e-4c50-b7ec-d03d8a02f08a" providerId="AD" clId="Web-{CF5221DB-A9E6-1450-25B7-5223C4206B77}" dt="2023-01-20T18:16:18.397" v="32"/>
          <ac:spMkLst>
            <pc:docMk/>
            <pc:sldMk cId="1085908634" sldId="259"/>
            <ac:spMk id="33" creationId="{07977D39-626F-40D7-B00F-16E02602DD5A}"/>
          </ac:spMkLst>
        </pc:spChg>
        <pc:spChg chg="add">
          <ac:chgData name="Charlie Gomez" userId="S::cmgomez@stu.chino.k12.ca.us::28debb80-829e-4c50-b7ec-d03d8a02f08a" providerId="AD" clId="Web-{CF5221DB-A9E6-1450-25B7-5223C4206B77}" dt="2023-01-20T18:16:18.397" v="32"/>
          <ac:spMkLst>
            <pc:docMk/>
            <pc:sldMk cId="1085908634" sldId="259"/>
            <ac:spMk id="35" creationId="{B905CDE4-B751-4B3E-B625-6E59F8903414}"/>
          </ac:spMkLst>
        </pc:spChg>
        <pc:spChg chg="add">
          <ac:chgData name="Charlie Gomez" userId="S::cmgomez@stu.chino.k12.ca.us::28debb80-829e-4c50-b7ec-d03d8a02f08a" providerId="AD" clId="Web-{CF5221DB-A9E6-1450-25B7-5223C4206B77}" dt="2023-01-20T18:16:18.397" v="32"/>
          <ac:spMkLst>
            <pc:docMk/>
            <pc:sldMk cId="1085908634" sldId="259"/>
            <ac:spMk id="37" creationId="{08108C16-F4C0-44AA-999D-17BD39219B24}"/>
          </ac:spMkLst>
        </pc:spChg>
        <pc:spChg chg="add">
          <ac:chgData name="Charlie Gomez" userId="S::cmgomez@stu.chino.k12.ca.us::28debb80-829e-4c50-b7ec-d03d8a02f08a" providerId="AD" clId="Web-{CF5221DB-A9E6-1450-25B7-5223C4206B77}" dt="2023-01-20T18:16:18.397" v="32"/>
          <ac:spMkLst>
            <pc:docMk/>
            <pc:sldMk cId="1085908634" sldId="259"/>
            <ac:spMk id="46" creationId="{CDC29AC1-2821-4FCC-B597-88DAF39C36FE}"/>
          </ac:spMkLst>
        </pc:spChg>
        <pc:picChg chg="mod">
          <ac:chgData name="Charlie Gomez" userId="S::cmgomez@stu.chino.k12.ca.us::28debb80-829e-4c50-b7ec-d03d8a02f08a" providerId="AD" clId="Web-{CF5221DB-A9E6-1450-25B7-5223C4206B77}" dt="2023-01-20T18:16:18.397" v="31"/>
          <ac:picMkLst>
            <pc:docMk/>
            <pc:sldMk cId="1085908634" sldId="259"/>
            <ac:picMk id="9" creationId="{3201612B-B0A6-D5F7-FCDF-401CF8AE6EA9}"/>
          </ac:picMkLst>
        </pc:picChg>
        <pc:picChg chg="mod ord">
          <ac:chgData name="Charlie Gomez" userId="S::cmgomez@stu.chino.k12.ca.us::28debb80-829e-4c50-b7ec-d03d8a02f08a" providerId="AD" clId="Web-{CF5221DB-A9E6-1450-25B7-5223C4206B77}" dt="2023-01-20T18:16:18.397" v="31"/>
          <ac:picMkLst>
            <pc:docMk/>
            <pc:sldMk cId="1085908634" sldId="259"/>
            <ac:picMk id="12" creationId="{34C1C06D-1A45-96E0-9F3D-B2FDF7164E74}"/>
          </ac:picMkLst>
        </pc:picChg>
        <pc:picChg chg="mod">
          <ac:chgData name="Charlie Gomez" userId="S::cmgomez@stu.chino.k12.ca.us::28debb80-829e-4c50-b7ec-d03d8a02f08a" providerId="AD" clId="Web-{CF5221DB-A9E6-1450-25B7-5223C4206B77}" dt="2023-01-20T18:16:18.397" v="31"/>
          <ac:picMkLst>
            <pc:docMk/>
            <pc:sldMk cId="1085908634" sldId="259"/>
            <ac:picMk id="13" creationId="{23774980-121E-DF2A-AB00-292C5479F389}"/>
          </ac:picMkLst>
        </pc:picChg>
      </pc:sldChg>
      <pc:sldChg chg="modSp">
        <pc:chgData name="Charlie Gomez" userId="S::cmgomez@stu.chino.k12.ca.us::28debb80-829e-4c50-b7ec-d03d8a02f08a" providerId="AD" clId="Web-{CF5221DB-A9E6-1450-25B7-5223C4206B77}" dt="2023-01-20T18:29:22.342" v="90" actId="20577"/>
        <pc:sldMkLst>
          <pc:docMk/>
          <pc:sldMk cId="3199260979" sldId="261"/>
        </pc:sldMkLst>
        <pc:spChg chg="mod">
          <ac:chgData name="Charlie Gomez" userId="S::cmgomez@stu.chino.k12.ca.us::28debb80-829e-4c50-b7ec-d03d8a02f08a" providerId="AD" clId="Web-{CF5221DB-A9E6-1450-25B7-5223C4206B77}" dt="2023-01-20T18:17:01.306" v="42" actId="20577"/>
          <ac:spMkLst>
            <pc:docMk/>
            <pc:sldMk cId="3199260979" sldId="261"/>
            <ac:spMk id="2" creationId="{460FC359-9FEE-A9A8-6CBF-8FAFA756D5DE}"/>
          </ac:spMkLst>
        </pc:spChg>
        <pc:spChg chg="mod">
          <ac:chgData name="Charlie Gomez" userId="S::cmgomez@stu.chino.k12.ca.us::28debb80-829e-4c50-b7ec-d03d8a02f08a" providerId="AD" clId="Web-{CF5221DB-A9E6-1450-25B7-5223C4206B77}" dt="2023-01-20T18:17:53.544" v="46" actId="20577"/>
          <ac:spMkLst>
            <pc:docMk/>
            <pc:sldMk cId="3199260979" sldId="261"/>
            <ac:spMk id="3" creationId="{98A62151-A8C2-5C6C-553D-D19925EBF749}"/>
          </ac:spMkLst>
        </pc:spChg>
        <pc:spChg chg="mod">
          <ac:chgData name="Charlie Gomez" userId="S::cmgomez@stu.chino.k12.ca.us::28debb80-829e-4c50-b7ec-d03d8a02f08a" providerId="AD" clId="Web-{CF5221DB-A9E6-1450-25B7-5223C4206B77}" dt="2023-01-20T18:29:22.342" v="90" actId="20577"/>
          <ac:spMkLst>
            <pc:docMk/>
            <pc:sldMk cId="3199260979" sldId="261"/>
            <ac:spMk id="21" creationId="{25D74094-CB9C-5CD6-B0C8-C8C523F71B0D}"/>
          </ac:spMkLst>
        </pc:spChg>
      </pc:sldChg>
      <pc:sldChg chg="modSp">
        <pc:chgData name="Charlie Gomez" userId="S::cmgomez@stu.chino.k12.ca.us::28debb80-829e-4c50-b7ec-d03d8a02f08a" providerId="AD" clId="Web-{CF5221DB-A9E6-1450-25B7-5223C4206B77}" dt="2023-01-20T18:18:57.314" v="53" actId="20577"/>
        <pc:sldMkLst>
          <pc:docMk/>
          <pc:sldMk cId="2074232529" sldId="262"/>
        </pc:sldMkLst>
        <pc:spChg chg="mod">
          <ac:chgData name="Charlie Gomez" userId="S::cmgomez@stu.chino.k12.ca.us::28debb80-829e-4c50-b7ec-d03d8a02f08a" providerId="AD" clId="Web-{CF5221DB-A9E6-1450-25B7-5223C4206B77}" dt="2023-01-20T18:18:57.314" v="53" actId="20577"/>
          <ac:spMkLst>
            <pc:docMk/>
            <pc:sldMk cId="2074232529" sldId="262"/>
            <ac:spMk id="3" creationId="{10E9669D-6EAA-7076-C5F2-5FB6816D8761}"/>
          </ac:spMkLst>
        </pc:spChg>
      </pc:sldChg>
      <pc:sldChg chg="addSp delSp modSp">
        <pc:chgData name="Charlie Gomez" userId="S::cmgomez@stu.chino.k12.ca.us::28debb80-829e-4c50-b7ec-d03d8a02f08a" providerId="AD" clId="Web-{CF5221DB-A9E6-1450-25B7-5223C4206B77}" dt="2023-01-20T18:48:23.391" v="184" actId="1076"/>
        <pc:sldMkLst>
          <pc:docMk/>
          <pc:sldMk cId="3518030064" sldId="264"/>
        </pc:sldMkLst>
        <pc:spChg chg="mod">
          <ac:chgData name="Charlie Gomez" userId="S::cmgomez@stu.chino.k12.ca.us::28debb80-829e-4c50-b7ec-d03d8a02f08a" providerId="AD" clId="Web-{CF5221DB-A9E6-1450-25B7-5223C4206B77}" dt="2023-01-20T18:47:41.904" v="177" actId="1076"/>
          <ac:spMkLst>
            <pc:docMk/>
            <pc:sldMk cId="3518030064" sldId="264"/>
            <ac:spMk id="2" creationId="{09119D4E-87D7-4920-79B7-5F0AB5AE20B8}"/>
          </ac:spMkLst>
        </pc:spChg>
        <pc:spChg chg="mod">
          <ac:chgData name="Charlie Gomez" userId="S::cmgomez@stu.chino.k12.ca.us::28debb80-829e-4c50-b7ec-d03d8a02f08a" providerId="AD" clId="Web-{CF5221DB-A9E6-1450-25B7-5223C4206B77}" dt="2023-01-20T18:47:33.779" v="175" actId="1076"/>
          <ac:spMkLst>
            <pc:docMk/>
            <pc:sldMk cId="3518030064" sldId="264"/>
            <ac:spMk id="3" creationId="{1B30B480-E03B-93D5-9E9A-CB729130922E}"/>
          </ac:spMkLst>
        </pc:spChg>
        <pc:spChg chg="add del mod">
          <ac:chgData name="Charlie Gomez" userId="S::cmgomez@stu.chino.k12.ca.us::28debb80-829e-4c50-b7ec-d03d8a02f08a" providerId="AD" clId="Web-{CF5221DB-A9E6-1450-25B7-5223C4206B77}" dt="2023-01-20T18:40:09.779" v="133"/>
          <ac:spMkLst>
            <pc:docMk/>
            <pc:sldMk cId="3518030064" sldId="264"/>
            <ac:spMk id="9" creationId="{1C4C2ED4-F3FD-38EB-3276-3CF4DD91E4AC}"/>
          </ac:spMkLst>
        </pc:spChg>
        <pc:spChg chg="del">
          <ac:chgData name="Charlie Gomez" userId="S::cmgomez@stu.chino.k12.ca.us::28debb80-829e-4c50-b7ec-d03d8a02f08a" providerId="AD" clId="Web-{CF5221DB-A9E6-1450-25B7-5223C4206B77}" dt="2023-01-20T18:30:31.707" v="93"/>
          <ac:spMkLst>
            <pc:docMk/>
            <pc:sldMk cId="3518030064" sldId="264"/>
            <ac:spMk id="11" creationId="{DA8F7690-EB19-5C58-E753-10D3CB97CB34}"/>
          </ac:spMkLst>
        </pc:spChg>
        <pc:spChg chg="add mod">
          <ac:chgData name="Charlie Gomez" userId="S::cmgomez@stu.chino.k12.ca.us::28debb80-829e-4c50-b7ec-d03d8a02f08a" providerId="AD" clId="Web-{CF5221DB-A9E6-1450-25B7-5223C4206B77}" dt="2023-01-20T18:43:45.622" v="168" actId="20577"/>
          <ac:spMkLst>
            <pc:docMk/>
            <pc:sldMk cId="3518030064" sldId="264"/>
            <ac:spMk id="15" creationId="{C00570FD-E50C-9D85-2022-3718CB509E2A}"/>
          </ac:spMkLst>
        </pc:spChg>
        <pc:spChg chg="add del mod">
          <ac:chgData name="Charlie Gomez" userId="S::cmgomez@stu.chino.k12.ca.us::28debb80-829e-4c50-b7ec-d03d8a02f08a" providerId="AD" clId="Web-{CF5221DB-A9E6-1450-25B7-5223C4206B77}" dt="2023-01-20T18:41:17.987" v="141"/>
          <ac:spMkLst>
            <pc:docMk/>
            <pc:sldMk cId="3518030064" sldId="264"/>
            <ac:spMk id="18" creationId="{696F9B81-78F9-4E2D-5CDC-7BD40436594A}"/>
          </ac:spMkLst>
        </pc:spChg>
        <pc:spChg chg="add del mod">
          <ac:chgData name="Charlie Gomez" userId="S::cmgomez@stu.chino.k12.ca.us::28debb80-829e-4c50-b7ec-d03d8a02f08a" providerId="AD" clId="Web-{CF5221DB-A9E6-1450-25B7-5223C4206B77}" dt="2023-01-20T18:39:48.277" v="130"/>
          <ac:spMkLst>
            <pc:docMk/>
            <pc:sldMk cId="3518030064" sldId="264"/>
            <ac:spMk id="21" creationId="{A3AB6971-45B0-AF38-2B13-5B2250AAE5A9}"/>
          </ac:spMkLst>
        </pc:spChg>
        <pc:spChg chg="add del mod">
          <ac:chgData name="Charlie Gomez" userId="S::cmgomez@stu.chino.k12.ca.us::28debb80-829e-4c50-b7ec-d03d8a02f08a" providerId="AD" clId="Web-{CF5221DB-A9E6-1450-25B7-5223C4206B77}" dt="2023-01-20T18:39:45.121" v="128"/>
          <ac:spMkLst>
            <pc:docMk/>
            <pc:sldMk cId="3518030064" sldId="264"/>
            <ac:spMk id="24" creationId="{35109CFC-B6C2-D130-9F9C-28640F45262F}"/>
          </ac:spMkLst>
        </pc:spChg>
        <pc:spChg chg="add mod">
          <ac:chgData name="Charlie Gomez" userId="S::cmgomez@stu.chino.k12.ca.us::28debb80-829e-4c50-b7ec-d03d8a02f08a" providerId="AD" clId="Web-{CF5221DB-A9E6-1450-25B7-5223C4206B77}" dt="2023-01-20T18:47:24.528" v="173" actId="1076"/>
          <ac:spMkLst>
            <pc:docMk/>
            <pc:sldMk cId="3518030064" sldId="264"/>
            <ac:spMk id="27" creationId="{599D3170-540E-CC58-C04E-2A751ED2735D}"/>
          </ac:spMkLst>
        </pc:spChg>
        <pc:picChg chg="mod">
          <ac:chgData name="Charlie Gomez" userId="S::cmgomez@stu.chino.k12.ca.us::28debb80-829e-4c50-b7ec-d03d8a02f08a" providerId="AD" clId="Web-{CF5221DB-A9E6-1450-25B7-5223C4206B77}" dt="2023-01-20T18:48:23.391" v="184" actId="1076"/>
          <ac:picMkLst>
            <pc:docMk/>
            <pc:sldMk cId="3518030064" sldId="264"/>
            <ac:picMk id="4" creationId="{C889F090-4DC5-F32E-9D90-91E02078771E}"/>
          </ac:picMkLst>
        </pc:picChg>
        <pc:picChg chg="add del mod">
          <ac:chgData name="Charlie Gomez" userId="S::cmgomez@stu.chino.k12.ca.us::28debb80-829e-4c50-b7ec-d03d8a02f08a" providerId="AD" clId="Web-{CF5221DB-A9E6-1450-25B7-5223C4206B77}" dt="2023-01-20T18:40:09.779" v="133"/>
          <ac:picMkLst>
            <pc:docMk/>
            <pc:sldMk cId="3518030064" sldId="264"/>
            <ac:picMk id="6" creationId="{45E733FE-4EB5-121B-AEB0-4DC0494E513D}"/>
          </ac:picMkLst>
        </pc:picChg>
        <pc:picChg chg="del">
          <ac:chgData name="Charlie Gomez" userId="S::cmgomez@stu.chino.k12.ca.us::28debb80-829e-4c50-b7ec-d03d8a02f08a" providerId="AD" clId="Web-{CF5221DB-A9E6-1450-25B7-5223C4206B77}" dt="2023-01-20T18:30:31.707" v="93"/>
          <ac:picMkLst>
            <pc:docMk/>
            <pc:sldMk cId="3518030064" sldId="264"/>
            <ac:picMk id="10" creationId="{ABFE6434-0F04-050B-D396-805A2DCAA3DD}"/>
          </ac:picMkLst>
        </pc:picChg>
        <pc:picChg chg="add mod">
          <ac:chgData name="Charlie Gomez" userId="S::cmgomez@stu.chino.k12.ca.us::28debb80-829e-4c50-b7ec-d03d8a02f08a" providerId="AD" clId="Web-{CF5221DB-A9E6-1450-25B7-5223C4206B77}" dt="2023-01-20T18:48:20.251" v="183" actId="1076"/>
          <ac:picMkLst>
            <pc:docMk/>
            <pc:sldMk cId="3518030064" sldId="264"/>
            <ac:picMk id="13" creationId="{1D4EAF76-78AB-3579-0648-0F88B05C4FED}"/>
          </ac:picMkLst>
        </pc:picChg>
        <pc:picChg chg="add del mod">
          <ac:chgData name="Charlie Gomez" userId="S::cmgomez@stu.chino.k12.ca.us::28debb80-829e-4c50-b7ec-d03d8a02f08a" providerId="AD" clId="Web-{CF5221DB-A9E6-1450-25B7-5223C4206B77}" dt="2023-01-20T18:48:02.077" v="179"/>
          <ac:picMkLst>
            <pc:docMk/>
            <pc:sldMk cId="3518030064" sldId="264"/>
            <ac:picMk id="14" creationId="{B9A1E0EA-AEAF-6173-FC40-71A7C7361D05}"/>
          </ac:picMkLst>
        </pc:picChg>
        <pc:picChg chg="add del mod">
          <ac:chgData name="Charlie Gomez" userId="S::cmgomez@stu.chino.k12.ca.us::28debb80-829e-4c50-b7ec-d03d8a02f08a" providerId="AD" clId="Web-{CF5221DB-A9E6-1450-25B7-5223C4206B77}" dt="2023-01-20T18:41:17.987" v="141"/>
          <ac:picMkLst>
            <pc:docMk/>
            <pc:sldMk cId="3518030064" sldId="264"/>
            <ac:picMk id="17" creationId="{9D0D9E9C-6470-B49B-DB1F-1A1B0FD44125}"/>
          </ac:picMkLst>
        </pc:picChg>
        <pc:picChg chg="add del mod">
          <ac:chgData name="Charlie Gomez" userId="S::cmgomez@stu.chino.k12.ca.us::28debb80-829e-4c50-b7ec-d03d8a02f08a" providerId="AD" clId="Web-{CF5221DB-A9E6-1450-25B7-5223C4206B77}" dt="2023-01-20T18:39:48.277" v="130"/>
          <ac:picMkLst>
            <pc:docMk/>
            <pc:sldMk cId="3518030064" sldId="264"/>
            <ac:picMk id="20" creationId="{A111F14F-CB1D-E8AF-8986-CA088513F20B}"/>
          </ac:picMkLst>
        </pc:picChg>
        <pc:picChg chg="add del mod">
          <ac:chgData name="Charlie Gomez" userId="S::cmgomez@stu.chino.k12.ca.us::28debb80-829e-4c50-b7ec-d03d8a02f08a" providerId="AD" clId="Web-{CF5221DB-A9E6-1450-25B7-5223C4206B77}" dt="2023-01-20T18:39:45.121" v="128"/>
          <ac:picMkLst>
            <pc:docMk/>
            <pc:sldMk cId="3518030064" sldId="264"/>
            <ac:picMk id="23" creationId="{DD43C673-7A0F-C59F-6D7B-E12A79B73B47}"/>
          </ac:picMkLst>
        </pc:picChg>
        <pc:picChg chg="add mod">
          <ac:chgData name="Charlie Gomez" userId="S::cmgomez@stu.chino.k12.ca.us::28debb80-829e-4c50-b7ec-d03d8a02f08a" providerId="AD" clId="Web-{CF5221DB-A9E6-1450-25B7-5223C4206B77}" dt="2023-01-20T18:45:21.957" v="170" actId="1076"/>
          <ac:picMkLst>
            <pc:docMk/>
            <pc:sldMk cId="3518030064" sldId="264"/>
            <ac:picMk id="26" creationId="{3BCDC65D-40C0-FB90-9CF6-62AD22EEDED2}"/>
          </ac:picMkLst>
        </pc:picChg>
      </pc:sldChg>
      <pc:sldChg chg="modSp">
        <pc:chgData name="Charlie Gomez" userId="S::cmgomez@stu.chino.k12.ca.us::28debb80-829e-4c50-b7ec-d03d8a02f08a" providerId="AD" clId="Web-{CF5221DB-A9E6-1450-25B7-5223C4206B77}" dt="2023-01-20T18:22:47.393" v="69" actId="1076"/>
        <pc:sldMkLst>
          <pc:docMk/>
          <pc:sldMk cId="2849138640" sldId="265"/>
        </pc:sldMkLst>
        <pc:picChg chg="mod">
          <ac:chgData name="Charlie Gomez" userId="S::cmgomez@stu.chino.k12.ca.us::28debb80-829e-4c50-b7ec-d03d8a02f08a" providerId="AD" clId="Web-{CF5221DB-A9E6-1450-25B7-5223C4206B77}" dt="2023-01-20T18:22:47.393" v="69" actId="1076"/>
          <ac:picMkLst>
            <pc:docMk/>
            <pc:sldMk cId="2849138640" sldId="265"/>
            <ac:picMk id="5" creationId="{58DA617A-DE91-2FA0-BA5D-19691414298E}"/>
          </ac:picMkLst>
        </pc:picChg>
      </pc:sldChg>
      <pc:sldChg chg="addSp delSp modSp mod ord setBg addAnim modAnim setClrOvrMap">
        <pc:chgData name="Charlie Gomez" userId="S::cmgomez@stu.chino.k12.ca.us::28debb80-829e-4c50-b7ec-d03d8a02f08a" providerId="AD" clId="Web-{CF5221DB-A9E6-1450-25B7-5223C4206B77}" dt="2023-01-20T18:25:18.466" v="77"/>
        <pc:sldMkLst>
          <pc:docMk/>
          <pc:sldMk cId="268276301" sldId="266"/>
        </pc:sldMkLst>
        <pc:spChg chg="mod">
          <ac:chgData name="Charlie Gomez" userId="S::cmgomez@stu.chino.k12.ca.us::28debb80-829e-4c50-b7ec-d03d8a02f08a" providerId="AD" clId="Web-{CF5221DB-A9E6-1450-25B7-5223C4206B77}" dt="2023-01-20T18:12:49.085" v="18"/>
          <ac:spMkLst>
            <pc:docMk/>
            <pc:sldMk cId="268276301" sldId="266"/>
            <ac:spMk id="2" creationId="{9E91D082-374B-A068-DEBC-3AA2A684019D}"/>
          </ac:spMkLst>
        </pc:spChg>
        <pc:spChg chg="mod">
          <ac:chgData name="Charlie Gomez" userId="S::cmgomez@stu.chino.k12.ca.us::28debb80-829e-4c50-b7ec-d03d8a02f08a" providerId="AD" clId="Web-{CF5221DB-A9E6-1450-25B7-5223C4206B77}" dt="2023-01-20T18:13:07.961" v="23" actId="1076"/>
          <ac:spMkLst>
            <pc:docMk/>
            <pc:sldMk cId="268276301" sldId="266"/>
            <ac:spMk id="5" creationId="{1D91D471-6728-3BAD-E535-C2DC0161A4B0}"/>
          </ac:spMkLst>
        </pc:spChg>
        <pc:spChg chg="add del">
          <ac:chgData name="Charlie Gomez" userId="S::cmgomez@stu.chino.k12.ca.us::28debb80-829e-4c50-b7ec-d03d8a02f08a" providerId="AD" clId="Web-{CF5221DB-A9E6-1450-25B7-5223C4206B77}" dt="2023-01-20T18:12:45.491" v="15"/>
          <ac:spMkLst>
            <pc:docMk/>
            <pc:sldMk cId="268276301" sldId="266"/>
            <ac:spMk id="7" creationId="{C1DD1A8A-57D5-4A81-AD04-532B043C5611}"/>
          </ac:spMkLst>
        </pc:spChg>
        <pc:spChg chg="add del">
          <ac:chgData name="Charlie Gomez" userId="S::cmgomez@stu.chino.k12.ca.us::28debb80-829e-4c50-b7ec-d03d8a02f08a" providerId="AD" clId="Web-{CF5221DB-A9E6-1450-25B7-5223C4206B77}" dt="2023-01-20T18:12:45.491" v="15"/>
          <ac:spMkLst>
            <pc:docMk/>
            <pc:sldMk cId="268276301" sldId="266"/>
            <ac:spMk id="12" creationId="{007891EC-4501-44ED-A8C8-B11B6DB767AB}"/>
          </ac:spMkLst>
        </pc:spChg>
        <pc:spChg chg="add del">
          <ac:chgData name="Charlie Gomez" userId="S::cmgomez@stu.chino.k12.ca.us::28debb80-829e-4c50-b7ec-d03d8a02f08a" providerId="AD" clId="Web-{CF5221DB-A9E6-1450-25B7-5223C4206B77}" dt="2023-01-20T18:12:49.069" v="17"/>
          <ac:spMkLst>
            <pc:docMk/>
            <pc:sldMk cId="268276301" sldId="266"/>
            <ac:spMk id="16" creationId="{37C89E4B-3C9F-44B9-8B86-D9E3D112D8EC}"/>
          </ac:spMkLst>
        </pc:spChg>
        <pc:spChg chg="add">
          <ac:chgData name="Charlie Gomez" userId="S::cmgomez@stu.chino.k12.ca.us::28debb80-829e-4c50-b7ec-d03d8a02f08a" providerId="AD" clId="Web-{CF5221DB-A9E6-1450-25B7-5223C4206B77}" dt="2023-01-20T18:12:49.085" v="18"/>
          <ac:spMkLst>
            <pc:docMk/>
            <pc:sldMk cId="268276301" sldId="266"/>
            <ac:spMk id="20" creationId="{C1DD1A8A-57D5-4A81-AD04-532B043C5611}"/>
          </ac:spMkLst>
        </pc:spChg>
        <pc:spChg chg="add">
          <ac:chgData name="Charlie Gomez" userId="S::cmgomez@stu.chino.k12.ca.us::28debb80-829e-4c50-b7ec-d03d8a02f08a" providerId="AD" clId="Web-{CF5221DB-A9E6-1450-25B7-5223C4206B77}" dt="2023-01-20T18:12:49.085" v="18"/>
          <ac:spMkLst>
            <pc:docMk/>
            <pc:sldMk cId="268276301" sldId="266"/>
            <ac:spMk id="21" creationId="{007891EC-4501-44ED-A8C8-B11B6DB767AB}"/>
          </ac:spMkLst>
        </pc:spChg>
        <pc:picChg chg="mod">
          <ac:chgData name="Charlie Gomez" userId="S::cmgomez@stu.chino.k12.ca.us::28debb80-829e-4c50-b7ec-d03d8a02f08a" providerId="AD" clId="Web-{CF5221DB-A9E6-1450-25B7-5223C4206B77}" dt="2023-01-20T18:13:00.523" v="22" actId="14100"/>
          <ac:picMkLst>
            <pc:docMk/>
            <pc:sldMk cId="268276301" sldId="266"/>
            <ac:picMk id="4" creationId="{06A5209C-B0A9-0320-9DC9-827174D14DF5}"/>
          </ac:picMkLst>
        </pc:picChg>
        <pc:cxnChg chg="add del">
          <ac:chgData name="Charlie Gomez" userId="S::cmgomez@stu.chino.k12.ca.us::28debb80-829e-4c50-b7ec-d03d8a02f08a" providerId="AD" clId="Web-{CF5221DB-A9E6-1450-25B7-5223C4206B77}" dt="2023-01-20T18:12:49.069" v="17"/>
          <ac:cxnSpMkLst>
            <pc:docMk/>
            <pc:sldMk cId="268276301" sldId="266"/>
            <ac:cxnSpMk id="14" creationId="{D891E407-403B-4764-86C9-33A56D3BCAA3}"/>
          </ac:cxnSpMkLst>
        </pc:cxnChg>
        <pc:cxnChg chg="add del">
          <ac:chgData name="Charlie Gomez" userId="S::cmgomez@stu.chino.k12.ca.us::28debb80-829e-4c50-b7ec-d03d8a02f08a" providerId="AD" clId="Web-{CF5221DB-A9E6-1450-25B7-5223C4206B77}" dt="2023-01-20T18:12:49.069" v="17"/>
          <ac:cxnSpMkLst>
            <pc:docMk/>
            <pc:sldMk cId="268276301" sldId="266"/>
            <ac:cxnSpMk id="18" creationId="{AA2EAA10-076F-46BD-8F0F-B9A2FB77A85C}"/>
          </ac:cxnSpMkLst>
        </pc:cxnChg>
      </pc:sldChg>
      <pc:sldChg chg="addSp delSp modSp mod setBg addAnim modAnim">
        <pc:chgData name="Charlie Gomez" userId="S::cmgomez@stu.chino.k12.ca.us::28debb80-829e-4c50-b7ec-d03d8a02f08a" providerId="AD" clId="Web-{CF5221DB-A9E6-1450-25B7-5223C4206B77}" dt="2023-01-20T18:48:39.096" v="186" actId="1076"/>
        <pc:sldMkLst>
          <pc:docMk/>
          <pc:sldMk cId="322340310" sldId="267"/>
        </pc:sldMkLst>
        <pc:spChg chg="mod">
          <ac:chgData name="Charlie Gomez" userId="S::cmgomez@stu.chino.k12.ca.us::28debb80-829e-4c50-b7ec-d03d8a02f08a" providerId="AD" clId="Web-{CF5221DB-A9E6-1450-25B7-5223C4206B77}" dt="2023-01-20T18:48:35.892" v="185" actId="1076"/>
          <ac:spMkLst>
            <pc:docMk/>
            <pc:sldMk cId="322340310" sldId="267"/>
            <ac:spMk id="2" creationId="{BCF18D2E-8567-B264-BEBE-EB6507BCA868}"/>
          </ac:spMkLst>
        </pc:spChg>
        <pc:spChg chg="mod">
          <ac:chgData name="Charlie Gomez" userId="S::cmgomez@stu.chino.k12.ca.us::28debb80-829e-4c50-b7ec-d03d8a02f08a" providerId="AD" clId="Web-{CF5221DB-A9E6-1450-25B7-5223C4206B77}" dt="2023-01-20T18:12:10.645" v="12"/>
          <ac:spMkLst>
            <pc:docMk/>
            <pc:sldMk cId="322340310" sldId="267"/>
            <ac:spMk id="5" creationId="{3B64B1F8-2CCC-DE44-DC9D-11A9E9D199A8}"/>
          </ac:spMkLst>
        </pc:spChg>
        <pc:spChg chg="add mod">
          <ac:chgData name="Charlie Gomez" userId="S::cmgomez@stu.chino.k12.ca.us::28debb80-829e-4c50-b7ec-d03d8a02f08a" providerId="AD" clId="Web-{CF5221DB-A9E6-1450-25B7-5223C4206B77}" dt="2023-01-20T18:12:10.645" v="12"/>
          <ac:spMkLst>
            <pc:docMk/>
            <pc:sldMk cId="322340310" sldId="267"/>
            <ac:spMk id="6" creationId="{37CCC451-13EB-0462-AF0C-FE8233BDCC29}"/>
          </ac:spMkLst>
        </pc:spChg>
        <pc:spChg chg="mod">
          <ac:chgData name="Charlie Gomez" userId="S::cmgomez@stu.chino.k12.ca.us::28debb80-829e-4c50-b7ec-d03d8a02f08a" providerId="AD" clId="Web-{CF5221DB-A9E6-1450-25B7-5223C4206B77}" dt="2023-01-20T18:12:10.645" v="12"/>
          <ac:spMkLst>
            <pc:docMk/>
            <pc:sldMk cId="322340310" sldId="267"/>
            <ac:spMk id="9" creationId="{211FF7AA-19F1-20F5-49DB-B8D35A690E65}"/>
          </ac:spMkLst>
        </pc:spChg>
        <pc:spChg chg="add mod">
          <ac:chgData name="Charlie Gomez" userId="S::cmgomez@stu.chino.k12.ca.us::28debb80-829e-4c50-b7ec-d03d8a02f08a" providerId="AD" clId="Web-{CF5221DB-A9E6-1450-25B7-5223C4206B77}" dt="2023-01-20T18:12:10.645" v="12"/>
          <ac:spMkLst>
            <pc:docMk/>
            <pc:sldMk cId="322340310" sldId="267"/>
            <ac:spMk id="11" creationId="{509C7F78-C40D-F537-ED7C-383E05A91799}"/>
          </ac:spMkLst>
        </pc:spChg>
        <pc:spChg chg="mod">
          <ac:chgData name="Charlie Gomez" userId="S::cmgomez@stu.chino.k12.ca.us::28debb80-829e-4c50-b7ec-d03d8a02f08a" providerId="AD" clId="Web-{CF5221DB-A9E6-1450-25B7-5223C4206B77}" dt="2023-01-20T18:12:10.645" v="12"/>
          <ac:spMkLst>
            <pc:docMk/>
            <pc:sldMk cId="322340310" sldId="267"/>
            <ac:spMk id="14" creationId="{B34E826C-1862-A747-2542-E2D19C4B6576}"/>
          </ac:spMkLst>
        </pc:spChg>
        <pc:spChg chg="add del">
          <ac:chgData name="Charlie Gomez" userId="S::cmgomez@stu.chino.k12.ca.us::28debb80-829e-4c50-b7ec-d03d8a02f08a" providerId="AD" clId="Web-{CF5221DB-A9E6-1450-25B7-5223C4206B77}" dt="2023-01-20T18:12:05.316" v="9"/>
          <ac:spMkLst>
            <pc:docMk/>
            <pc:sldMk cId="322340310" sldId="267"/>
            <ac:spMk id="18" creationId="{C20267F5-D4E6-477A-A590-81F2ABD1B862}"/>
          </ac:spMkLst>
        </pc:spChg>
        <pc:spChg chg="add del">
          <ac:chgData name="Charlie Gomez" userId="S::cmgomez@stu.chino.k12.ca.us::28debb80-829e-4c50-b7ec-d03d8a02f08a" providerId="AD" clId="Web-{CF5221DB-A9E6-1450-25B7-5223C4206B77}" dt="2023-01-20T18:12:05.316" v="9"/>
          <ac:spMkLst>
            <pc:docMk/>
            <pc:sldMk cId="322340310" sldId="267"/>
            <ac:spMk id="19" creationId="{F6E384F5-137A-40B1-97F0-694CC6ECD59C}"/>
          </ac:spMkLst>
        </pc:spChg>
        <pc:spChg chg="add del">
          <ac:chgData name="Charlie Gomez" userId="S::cmgomez@stu.chino.k12.ca.us::28debb80-829e-4c50-b7ec-d03d8a02f08a" providerId="AD" clId="Web-{CF5221DB-A9E6-1450-25B7-5223C4206B77}" dt="2023-01-20T18:12:05.316" v="9"/>
          <ac:spMkLst>
            <pc:docMk/>
            <pc:sldMk cId="322340310" sldId="267"/>
            <ac:spMk id="20" creationId="{9DBC4630-03DA-474F-BBCB-BA3AE6B317A4}"/>
          </ac:spMkLst>
        </pc:spChg>
        <pc:spChg chg="add del">
          <ac:chgData name="Charlie Gomez" userId="S::cmgomez@stu.chino.k12.ca.us::28debb80-829e-4c50-b7ec-d03d8a02f08a" providerId="AD" clId="Web-{CF5221DB-A9E6-1450-25B7-5223C4206B77}" dt="2023-01-20T18:12:05.316" v="9"/>
          <ac:spMkLst>
            <pc:docMk/>
            <pc:sldMk cId="322340310" sldId="267"/>
            <ac:spMk id="22" creationId="{DB6FE6A8-3E05-4C40-9190-B19BFD524416}"/>
          </ac:spMkLst>
        </pc:spChg>
        <pc:spChg chg="add del">
          <ac:chgData name="Charlie Gomez" userId="S::cmgomez@stu.chino.k12.ca.us::28debb80-829e-4c50-b7ec-d03d8a02f08a" providerId="AD" clId="Web-{CF5221DB-A9E6-1450-25B7-5223C4206B77}" dt="2023-01-20T18:12:05.316" v="9"/>
          <ac:spMkLst>
            <pc:docMk/>
            <pc:sldMk cId="322340310" sldId="267"/>
            <ac:spMk id="29" creationId="{38315451-BA4E-4F56-BA8A-9CCCA5A0DC22}"/>
          </ac:spMkLst>
        </pc:spChg>
        <pc:spChg chg="add del">
          <ac:chgData name="Charlie Gomez" userId="S::cmgomez@stu.chino.k12.ca.us::28debb80-829e-4c50-b7ec-d03d8a02f08a" providerId="AD" clId="Web-{CF5221DB-A9E6-1450-25B7-5223C4206B77}" dt="2023-01-20T18:12:05.316" v="9"/>
          <ac:spMkLst>
            <pc:docMk/>
            <pc:sldMk cId="322340310" sldId="267"/>
            <ac:spMk id="31" creationId="{5665E03E-3504-4366-BFC7-0CDEDC637069}"/>
          </ac:spMkLst>
        </pc:spChg>
        <pc:spChg chg="add del">
          <ac:chgData name="Charlie Gomez" userId="S::cmgomez@stu.chino.k12.ca.us::28debb80-829e-4c50-b7ec-d03d8a02f08a" providerId="AD" clId="Web-{CF5221DB-A9E6-1450-25B7-5223C4206B77}" dt="2023-01-20T18:12:05.316" v="9"/>
          <ac:spMkLst>
            <pc:docMk/>
            <pc:sldMk cId="322340310" sldId="267"/>
            <ac:spMk id="33" creationId="{78418A25-6EAC-4140-BFE6-284E1925B5EE}"/>
          </ac:spMkLst>
        </pc:spChg>
        <pc:spChg chg="add del">
          <ac:chgData name="Charlie Gomez" userId="S::cmgomez@stu.chino.k12.ca.us::28debb80-829e-4c50-b7ec-d03d8a02f08a" providerId="AD" clId="Web-{CF5221DB-A9E6-1450-25B7-5223C4206B77}" dt="2023-01-20T18:12:05.316" v="9"/>
          <ac:spMkLst>
            <pc:docMk/>
            <pc:sldMk cId="322340310" sldId="267"/>
            <ac:spMk id="35" creationId="{A9A95DA0-8F7C-4AB7-B890-22075705D2D3}"/>
          </ac:spMkLst>
        </pc:spChg>
        <pc:spChg chg="add del">
          <ac:chgData name="Charlie Gomez" userId="S::cmgomez@stu.chino.k12.ca.us::28debb80-829e-4c50-b7ec-d03d8a02f08a" providerId="AD" clId="Web-{CF5221DB-A9E6-1450-25B7-5223C4206B77}" dt="2023-01-20T18:12:05.316" v="9"/>
          <ac:spMkLst>
            <pc:docMk/>
            <pc:sldMk cId="322340310" sldId="267"/>
            <ac:spMk id="37" creationId="{6B9D64DB-4D5C-4A91-B45F-F301E3174F9F}"/>
          </ac:spMkLst>
        </pc:spChg>
        <pc:spChg chg="add del">
          <ac:chgData name="Charlie Gomez" userId="S::cmgomez@stu.chino.k12.ca.us::28debb80-829e-4c50-b7ec-d03d8a02f08a" providerId="AD" clId="Web-{CF5221DB-A9E6-1450-25B7-5223C4206B77}" dt="2023-01-20T18:12:05.316" v="9"/>
          <ac:spMkLst>
            <pc:docMk/>
            <pc:sldMk cId="322340310" sldId="267"/>
            <ac:spMk id="39" creationId="{E2193FF3-0731-4CB1-A0ED-1F3321A42090}"/>
          </ac:spMkLst>
        </pc:spChg>
        <pc:spChg chg="add del">
          <ac:chgData name="Charlie Gomez" userId="S::cmgomez@stu.chino.k12.ca.us::28debb80-829e-4c50-b7ec-d03d8a02f08a" providerId="AD" clId="Web-{CF5221DB-A9E6-1450-25B7-5223C4206B77}" dt="2023-01-20T18:12:05.316" v="9"/>
          <ac:spMkLst>
            <pc:docMk/>
            <pc:sldMk cId="322340310" sldId="267"/>
            <ac:spMk id="41" creationId="{CB14CE1B-4BC5-4EF2-BE3D-05E4F580B3DB}"/>
          </ac:spMkLst>
        </pc:spChg>
        <pc:spChg chg="add del">
          <ac:chgData name="Charlie Gomez" userId="S::cmgomez@stu.chino.k12.ca.us::28debb80-829e-4c50-b7ec-d03d8a02f08a" providerId="AD" clId="Web-{CF5221DB-A9E6-1450-25B7-5223C4206B77}" dt="2023-01-20T18:12:05.316" v="9"/>
          <ac:spMkLst>
            <pc:docMk/>
            <pc:sldMk cId="322340310" sldId="267"/>
            <ac:spMk id="43" creationId="{A1CCC4E2-0E38-41AA-A1C5-DBB03438714F}"/>
          </ac:spMkLst>
        </pc:spChg>
        <pc:spChg chg="add del">
          <ac:chgData name="Charlie Gomez" userId="S::cmgomez@stu.chino.k12.ca.us::28debb80-829e-4c50-b7ec-d03d8a02f08a" providerId="AD" clId="Web-{CF5221DB-A9E6-1450-25B7-5223C4206B77}" dt="2023-01-20T18:12:10.629" v="11"/>
          <ac:spMkLst>
            <pc:docMk/>
            <pc:sldMk cId="322340310" sldId="267"/>
            <ac:spMk id="45" creationId="{61FFFC16-86E2-4B9A-BC6D-213DC2654765}"/>
          </ac:spMkLst>
        </pc:spChg>
        <pc:spChg chg="add del">
          <ac:chgData name="Charlie Gomez" userId="S::cmgomez@stu.chino.k12.ca.us::28debb80-829e-4c50-b7ec-d03d8a02f08a" providerId="AD" clId="Web-{CF5221DB-A9E6-1450-25B7-5223C4206B77}" dt="2023-01-20T18:12:10.629" v="11"/>
          <ac:spMkLst>
            <pc:docMk/>
            <pc:sldMk cId="322340310" sldId="267"/>
            <ac:spMk id="46" creationId="{DD3524E0-C87C-4F38-9FC7-E969C15A7906}"/>
          </ac:spMkLst>
        </pc:spChg>
        <pc:spChg chg="add del">
          <ac:chgData name="Charlie Gomez" userId="S::cmgomez@stu.chino.k12.ca.us::28debb80-829e-4c50-b7ec-d03d8a02f08a" providerId="AD" clId="Web-{CF5221DB-A9E6-1450-25B7-5223C4206B77}" dt="2023-01-20T18:12:10.629" v="11"/>
          <ac:spMkLst>
            <pc:docMk/>
            <pc:sldMk cId="322340310" sldId="267"/>
            <ac:spMk id="47" creationId="{F1ED1DF4-DDDE-4464-8ABC-ED1F633CCEC1}"/>
          </ac:spMkLst>
        </pc:spChg>
        <pc:spChg chg="add del">
          <ac:chgData name="Charlie Gomez" userId="S::cmgomez@stu.chino.k12.ca.us::28debb80-829e-4c50-b7ec-d03d8a02f08a" providerId="AD" clId="Web-{CF5221DB-A9E6-1450-25B7-5223C4206B77}" dt="2023-01-20T18:12:10.629" v="11"/>
          <ac:spMkLst>
            <pc:docMk/>
            <pc:sldMk cId="322340310" sldId="267"/>
            <ac:spMk id="48" creationId="{27400BAF-FCE6-4296-8A0E-9B595ADC09A4}"/>
          </ac:spMkLst>
        </pc:spChg>
        <pc:spChg chg="add del">
          <ac:chgData name="Charlie Gomez" userId="S::cmgomez@stu.chino.k12.ca.us::28debb80-829e-4c50-b7ec-d03d8a02f08a" providerId="AD" clId="Web-{CF5221DB-A9E6-1450-25B7-5223C4206B77}" dt="2023-01-20T18:12:10.629" v="11"/>
          <ac:spMkLst>
            <pc:docMk/>
            <pc:sldMk cId="322340310" sldId="267"/>
            <ac:spMk id="49" creationId="{F2FC5C7B-261A-4268-BA85-C29488A8BED3}"/>
          </ac:spMkLst>
        </pc:spChg>
        <pc:spChg chg="add del">
          <ac:chgData name="Charlie Gomez" userId="S::cmgomez@stu.chino.k12.ca.us::28debb80-829e-4c50-b7ec-d03d8a02f08a" providerId="AD" clId="Web-{CF5221DB-A9E6-1450-25B7-5223C4206B77}" dt="2023-01-20T18:12:10.629" v="11"/>
          <ac:spMkLst>
            <pc:docMk/>
            <pc:sldMk cId="322340310" sldId="267"/>
            <ac:spMk id="50" creationId="{BE7E1DAA-43FB-4446-A354-9283DE6686C8}"/>
          </ac:spMkLst>
        </pc:spChg>
        <pc:spChg chg="add del">
          <ac:chgData name="Charlie Gomez" userId="S::cmgomez@stu.chino.k12.ca.us::28debb80-829e-4c50-b7ec-d03d8a02f08a" providerId="AD" clId="Web-{CF5221DB-A9E6-1450-25B7-5223C4206B77}" dt="2023-01-20T18:12:10.629" v="11"/>
          <ac:spMkLst>
            <pc:docMk/>
            <pc:sldMk cId="322340310" sldId="267"/>
            <ac:spMk id="51" creationId="{B61FDAF1-FEF1-4DFC-98A0-F62D91D48F5D}"/>
          </ac:spMkLst>
        </pc:spChg>
        <pc:spChg chg="add">
          <ac:chgData name="Charlie Gomez" userId="S::cmgomez@stu.chino.k12.ca.us::28debb80-829e-4c50-b7ec-d03d8a02f08a" providerId="AD" clId="Web-{CF5221DB-A9E6-1450-25B7-5223C4206B77}" dt="2023-01-20T18:12:10.645" v="12"/>
          <ac:spMkLst>
            <pc:docMk/>
            <pc:sldMk cId="322340310" sldId="267"/>
            <ac:spMk id="53" creationId="{0C498D70-E3F3-491D-AD66-F47DEC818355}"/>
          </ac:spMkLst>
        </pc:spChg>
        <pc:spChg chg="add">
          <ac:chgData name="Charlie Gomez" userId="S::cmgomez@stu.chino.k12.ca.us::28debb80-829e-4c50-b7ec-d03d8a02f08a" providerId="AD" clId="Web-{CF5221DB-A9E6-1450-25B7-5223C4206B77}" dt="2023-01-20T18:12:10.645" v="12"/>
          <ac:spMkLst>
            <pc:docMk/>
            <pc:sldMk cId="322340310" sldId="267"/>
            <ac:spMk id="54" creationId="{593AFE2C-42B2-4C01-B3C4-EFFC4FA674D2}"/>
          </ac:spMkLst>
        </pc:spChg>
        <pc:spChg chg="add">
          <ac:chgData name="Charlie Gomez" userId="S::cmgomez@stu.chino.k12.ca.us::28debb80-829e-4c50-b7ec-d03d8a02f08a" providerId="AD" clId="Web-{CF5221DB-A9E6-1450-25B7-5223C4206B77}" dt="2023-01-20T18:12:10.645" v="12"/>
          <ac:spMkLst>
            <pc:docMk/>
            <pc:sldMk cId="322340310" sldId="267"/>
            <ac:spMk id="55" creationId="{59C1EA7D-CC54-4A0A-B26F-2D24CAF26639}"/>
          </ac:spMkLst>
        </pc:spChg>
        <pc:spChg chg="add">
          <ac:chgData name="Charlie Gomez" userId="S::cmgomez@stu.chino.k12.ca.us::28debb80-829e-4c50-b7ec-d03d8a02f08a" providerId="AD" clId="Web-{CF5221DB-A9E6-1450-25B7-5223C4206B77}" dt="2023-01-20T18:12:10.645" v="12"/>
          <ac:spMkLst>
            <pc:docMk/>
            <pc:sldMk cId="322340310" sldId="267"/>
            <ac:spMk id="56" creationId="{8791BC3C-724D-4C71-96CA-E85CE9C86537}"/>
          </ac:spMkLst>
        </pc:spChg>
        <pc:spChg chg="add">
          <ac:chgData name="Charlie Gomez" userId="S::cmgomez@stu.chino.k12.ca.us::28debb80-829e-4c50-b7ec-d03d8a02f08a" providerId="AD" clId="Web-{CF5221DB-A9E6-1450-25B7-5223C4206B77}" dt="2023-01-20T18:12:10.645" v="12"/>
          <ac:spMkLst>
            <pc:docMk/>
            <pc:sldMk cId="322340310" sldId="267"/>
            <ac:spMk id="57" creationId="{6F813F29-DA0C-4A27-95C9-47F5D069002C}"/>
          </ac:spMkLst>
        </pc:spChg>
        <pc:spChg chg="add">
          <ac:chgData name="Charlie Gomez" userId="S::cmgomez@stu.chino.k12.ca.us::28debb80-829e-4c50-b7ec-d03d8a02f08a" providerId="AD" clId="Web-{CF5221DB-A9E6-1450-25B7-5223C4206B77}" dt="2023-01-20T18:12:10.645" v="12"/>
          <ac:spMkLst>
            <pc:docMk/>
            <pc:sldMk cId="322340310" sldId="267"/>
            <ac:spMk id="58" creationId="{39F66804-1CC4-4C70-B440-D0033952B189}"/>
          </ac:spMkLst>
        </pc:spChg>
        <pc:picChg chg="add mod ord">
          <ac:chgData name="Charlie Gomez" userId="S::cmgomez@stu.chino.k12.ca.us::28debb80-829e-4c50-b7ec-d03d8a02f08a" providerId="AD" clId="Web-{CF5221DB-A9E6-1450-25B7-5223C4206B77}" dt="2023-01-20T18:12:10.645" v="12"/>
          <ac:picMkLst>
            <pc:docMk/>
            <pc:sldMk cId="322340310" sldId="267"/>
            <ac:picMk id="3" creationId="{685FD7E4-D84B-8319-46EC-937B9FE2D005}"/>
          </ac:picMkLst>
        </pc:picChg>
        <pc:picChg chg="mod ord">
          <ac:chgData name="Charlie Gomez" userId="S::cmgomez@stu.chino.k12.ca.us::28debb80-829e-4c50-b7ec-d03d8a02f08a" providerId="AD" clId="Web-{CF5221DB-A9E6-1450-25B7-5223C4206B77}" dt="2023-01-20T18:12:10.645" v="12"/>
          <ac:picMkLst>
            <pc:docMk/>
            <pc:sldMk cId="322340310" sldId="267"/>
            <ac:picMk id="4" creationId="{FA76067B-1F66-3E41-C33B-ED568C5878C7}"/>
          </ac:picMkLst>
        </pc:picChg>
        <pc:picChg chg="mod ord">
          <ac:chgData name="Charlie Gomez" userId="S::cmgomez@stu.chino.k12.ca.us::28debb80-829e-4c50-b7ec-d03d8a02f08a" providerId="AD" clId="Web-{CF5221DB-A9E6-1450-25B7-5223C4206B77}" dt="2023-01-20T18:12:10.645" v="12"/>
          <ac:picMkLst>
            <pc:docMk/>
            <pc:sldMk cId="322340310" sldId="267"/>
            <ac:picMk id="7" creationId="{0E36E60E-723B-3304-12F3-04E51DB1D230}"/>
          </ac:picMkLst>
        </pc:picChg>
        <pc:picChg chg="add mod ord">
          <ac:chgData name="Charlie Gomez" userId="S::cmgomez@stu.chino.k12.ca.us::28debb80-829e-4c50-b7ec-d03d8a02f08a" providerId="AD" clId="Web-{CF5221DB-A9E6-1450-25B7-5223C4206B77}" dt="2023-01-20T18:48:39.096" v="186" actId="1076"/>
          <ac:picMkLst>
            <pc:docMk/>
            <pc:sldMk cId="322340310" sldId="267"/>
            <ac:picMk id="10" creationId="{86DD4666-515A-3EF5-1D18-E591264AA43A}"/>
          </ac:picMkLst>
        </pc:picChg>
        <pc:picChg chg="mod ord">
          <ac:chgData name="Charlie Gomez" userId="S::cmgomez@stu.chino.k12.ca.us::28debb80-829e-4c50-b7ec-d03d8a02f08a" providerId="AD" clId="Web-{CF5221DB-A9E6-1450-25B7-5223C4206B77}" dt="2023-01-20T18:12:10.645" v="12"/>
          <ac:picMkLst>
            <pc:docMk/>
            <pc:sldMk cId="322340310" sldId="267"/>
            <ac:picMk id="13" creationId="{C01AA430-4858-3CA1-35F7-825DC2B39325}"/>
          </ac:picMkLst>
        </pc:picChg>
        <pc:picChg chg="mod ord">
          <ac:chgData name="Charlie Gomez" userId="S::cmgomez@stu.chino.k12.ca.us::28debb80-829e-4c50-b7ec-d03d8a02f08a" providerId="AD" clId="Web-{CF5221DB-A9E6-1450-25B7-5223C4206B77}" dt="2023-01-20T18:12:10.645" v="12"/>
          <ac:picMkLst>
            <pc:docMk/>
            <pc:sldMk cId="322340310" sldId="267"/>
            <ac:picMk id="16" creationId="{356D43DF-BFC2-0FD3-1133-ADAA07A38169}"/>
          </ac:picMkLst>
        </pc:picChg>
      </pc:sldChg>
      <pc:sldChg chg="modSp addAnim delAnim modAnim">
        <pc:chgData name="Charlie Gomez" userId="S::cmgomez@stu.chino.k12.ca.us::28debb80-829e-4c50-b7ec-d03d8a02f08a" providerId="AD" clId="Web-{CF5221DB-A9E6-1450-25B7-5223C4206B77}" dt="2023-01-20T18:27:45.570" v="82"/>
        <pc:sldMkLst>
          <pc:docMk/>
          <pc:sldMk cId="3267516931" sldId="268"/>
        </pc:sldMkLst>
        <pc:spChg chg="mod">
          <ac:chgData name="Charlie Gomez" userId="S::cmgomez@stu.chino.k12.ca.us::28debb80-829e-4c50-b7ec-d03d8a02f08a" providerId="AD" clId="Web-{CF5221DB-A9E6-1450-25B7-5223C4206B77}" dt="2023-01-20T18:21:31.919" v="67" actId="20577"/>
          <ac:spMkLst>
            <pc:docMk/>
            <pc:sldMk cId="3267516931" sldId="268"/>
            <ac:spMk id="8" creationId="{3706708F-ED91-AA9E-FBEE-59E229C0F479}"/>
          </ac:spMkLst>
        </pc:spChg>
      </pc:sldChg>
      <pc:sldChg chg="new del ord">
        <pc:chgData name="Charlie Gomez" userId="S::cmgomez@stu.chino.k12.ca.us::28debb80-829e-4c50-b7ec-d03d8a02f08a" providerId="AD" clId="Web-{CF5221DB-A9E6-1450-25B7-5223C4206B77}" dt="2023-01-20T18:23:28.599" v="72"/>
        <pc:sldMkLst>
          <pc:docMk/>
          <pc:sldMk cId="2286841592" sldId="269"/>
        </pc:sldMkLst>
      </pc:sldChg>
    </pc:docChg>
  </pc:docChgLst>
  <pc:docChgLst>
    <pc:chgData name="Charlie Gomez" userId="S::cmgomez@stu.chino.k12.ca.us::28debb80-829e-4c50-b7ec-d03d8a02f08a" providerId="AD" clId="Web-{A4438527-D549-8435-201E-C5CB5C56E8C7}"/>
    <pc:docChg chg="addSld delSld modSld">
      <pc:chgData name="Charlie Gomez" userId="S::cmgomez@stu.chino.k12.ca.us::28debb80-829e-4c50-b7ec-d03d8a02f08a" providerId="AD" clId="Web-{A4438527-D549-8435-201E-C5CB5C56E8C7}" dt="2023-01-18T18:44:02.315" v="34" actId="20577"/>
      <pc:docMkLst>
        <pc:docMk/>
      </pc:docMkLst>
      <pc:sldChg chg="modSp">
        <pc:chgData name="Charlie Gomez" userId="S::cmgomez@stu.chino.k12.ca.us::28debb80-829e-4c50-b7ec-d03d8a02f08a" providerId="AD" clId="Web-{A4438527-D549-8435-201E-C5CB5C56E8C7}" dt="2023-01-18T18:42:11.280" v="20" actId="20577"/>
        <pc:sldMkLst>
          <pc:docMk/>
          <pc:sldMk cId="1085908634" sldId="259"/>
        </pc:sldMkLst>
        <pc:spChg chg="mod">
          <ac:chgData name="Charlie Gomez" userId="S::cmgomez@stu.chino.k12.ca.us::28debb80-829e-4c50-b7ec-d03d8a02f08a" providerId="AD" clId="Web-{A4438527-D549-8435-201E-C5CB5C56E8C7}" dt="2023-01-18T18:42:11.280" v="20" actId="20577"/>
          <ac:spMkLst>
            <pc:docMk/>
            <pc:sldMk cId="1085908634" sldId="259"/>
            <ac:spMk id="2" creationId="{1F810168-0ADB-F503-864E-BA4B121B87F9}"/>
          </ac:spMkLst>
        </pc:spChg>
        <pc:spChg chg="mod">
          <ac:chgData name="Charlie Gomez" userId="S::cmgomez@stu.chino.k12.ca.us::28debb80-829e-4c50-b7ec-d03d8a02f08a" providerId="AD" clId="Web-{A4438527-D549-8435-201E-C5CB5C56E8C7}" dt="2023-01-18T18:32:52.435" v="0" actId="20577"/>
          <ac:spMkLst>
            <pc:docMk/>
            <pc:sldMk cId="1085908634" sldId="259"/>
            <ac:spMk id="3" creationId="{5525DFB9-FB30-F864-6101-0214D3198736}"/>
          </ac:spMkLst>
        </pc:spChg>
      </pc:sldChg>
      <pc:sldChg chg="modSp">
        <pc:chgData name="Charlie Gomez" userId="S::cmgomez@stu.chino.k12.ca.us::28debb80-829e-4c50-b7ec-d03d8a02f08a" providerId="AD" clId="Web-{A4438527-D549-8435-201E-C5CB5C56E8C7}" dt="2023-01-18T18:34:46.767" v="4" actId="20577"/>
        <pc:sldMkLst>
          <pc:docMk/>
          <pc:sldMk cId="3199260979" sldId="261"/>
        </pc:sldMkLst>
        <pc:spChg chg="mod">
          <ac:chgData name="Charlie Gomez" userId="S::cmgomez@stu.chino.k12.ca.us::28debb80-829e-4c50-b7ec-d03d8a02f08a" providerId="AD" clId="Web-{A4438527-D549-8435-201E-C5CB5C56E8C7}" dt="2023-01-18T18:34:46.767" v="4" actId="20577"/>
          <ac:spMkLst>
            <pc:docMk/>
            <pc:sldMk cId="3199260979" sldId="261"/>
            <ac:spMk id="3" creationId="{98A62151-A8C2-5C6C-553D-D19925EBF749}"/>
          </ac:spMkLst>
        </pc:spChg>
      </pc:sldChg>
      <pc:sldChg chg="del">
        <pc:chgData name="Charlie Gomez" userId="S::cmgomez@stu.chino.k12.ca.us::28debb80-829e-4c50-b7ec-d03d8a02f08a" providerId="AD" clId="Web-{A4438527-D549-8435-201E-C5CB5C56E8C7}" dt="2023-01-18T18:42:57.235" v="21"/>
        <pc:sldMkLst>
          <pc:docMk/>
          <pc:sldMk cId="3117690915" sldId="263"/>
        </pc:sldMkLst>
      </pc:sldChg>
      <pc:sldChg chg="modSp">
        <pc:chgData name="Charlie Gomez" userId="S::cmgomez@stu.chino.k12.ca.us::28debb80-829e-4c50-b7ec-d03d8a02f08a" providerId="AD" clId="Web-{A4438527-D549-8435-201E-C5CB5C56E8C7}" dt="2023-01-18T18:44:02.315" v="34" actId="20577"/>
        <pc:sldMkLst>
          <pc:docMk/>
          <pc:sldMk cId="3518030064" sldId="264"/>
        </pc:sldMkLst>
        <pc:spChg chg="mod">
          <ac:chgData name="Charlie Gomez" userId="S::cmgomez@stu.chino.k12.ca.us::28debb80-829e-4c50-b7ec-d03d8a02f08a" providerId="AD" clId="Web-{A4438527-D549-8435-201E-C5CB5C56E8C7}" dt="2023-01-18T18:44:02.315" v="34" actId="20577"/>
          <ac:spMkLst>
            <pc:docMk/>
            <pc:sldMk cId="3518030064" sldId="264"/>
            <ac:spMk id="2" creationId="{09119D4E-87D7-4920-79B7-5F0AB5AE20B8}"/>
          </ac:spMkLst>
        </pc:spChg>
        <pc:spChg chg="mod">
          <ac:chgData name="Charlie Gomez" userId="S::cmgomez@stu.chino.k12.ca.us::28debb80-829e-4c50-b7ec-d03d8a02f08a" providerId="AD" clId="Web-{A4438527-D549-8435-201E-C5CB5C56E8C7}" dt="2023-01-18T18:35:47.612" v="6" actId="20577"/>
          <ac:spMkLst>
            <pc:docMk/>
            <pc:sldMk cId="3518030064" sldId="264"/>
            <ac:spMk id="3" creationId="{1B30B480-E03B-93D5-9E9A-CB729130922E}"/>
          </ac:spMkLst>
        </pc:spChg>
      </pc:sldChg>
      <pc:sldChg chg="new">
        <pc:chgData name="Charlie Gomez" userId="S::cmgomez@stu.chino.k12.ca.us::28debb80-829e-4c50-b7ec-d03d8a02f08a" providerId="AD" clId="Web-{A4438527-D549-8435-201E-C5CB5C56E8C7}" dt="2023-01-18T18:43:05.469" v="22"/>
        <pc:sldMkLst>
          <pc:docMk/>
          <pc:sldMk cId="268276301" sldId="266"/>
        </pc:sldMkLst>
      </pc:sldChg>
    </pc:docChg>
  </pc:docChgLst>
  <pc:docChgLst>
    <pc:chgData name="Charlie Gomez" userId="S::cmgomez@stu.chino.k12.ca.us::28debb80-829e-4c50-b7ec-d03d8a02f08a" providerId="AD" clId="Web-{948054AA-DB69-4D6A-A69E-8B6E34CEF121}"/>
    <pc:docChg chg="addSld delSld modSld sldOrd addMainMaster delMainMaster">
      <pc:chgData name="Charlie Gomez" userId="S::cmgomez@stu.chino.k12.ca.us::28debb80-829e-4c50-b7ec-d03d8a02f08a" providerId="AD" clId="Web-{948054AA-DB69-4D6A-A69E-8B6E34CEF121}" dt="2023-01-10T22:06:57.711" v="188" actId="20577"/>
      <pc:docMkLst>
        <pc:docMk/>
      </pc:docMkLst>
      <pc:sldChg chg="addSp delSp modSp del mod setBg modClrScheme addAnim chgLayout">
        <pc:chgData name="Charlie Gomez" userId="S::cmgomez@stu.chino.k12.ca.us::28debb80-829e-4c50-b7ec-d03d8a02f08a" providerId="AD" clId="Web-{948054AA-DB69-4D6A-A69E-8B6E34CEF121}" dt="2023-01-10T22:01:46.545" v="130"/>
        <pc:sldMkLst>
          <pc:docMk/>
          <pc:sldMk cId="109857222" sldId="256"/>
        </pc:sldMkLst>
        <pc:spChg chg="mod">
          <ac:chgData name="Charlie Gomez" userId="S::cmgomez@stu.chino.k12.ca.us::28debb80-829e-4c50-b7ec-d03d8a02f08a" providerId="AD" clId="Web-{948054AA-DB69-4D6A-A69E-8B6E34CEF121}" dt="2023-01-10T21:53:20.247" v="49"/>
          <ac:spMkLst>
            <pc:docMk/>
            <pc:sldMk cId="109857222" sldId="256"/>
            <ac:spMk id="2" creationId="{00000000-0000-0000-0000-000000000000}"/>
          </ac:spMkLst>
        </pc:spChg>
        <pc:spChg chg="mod">
          <ac:chgData name="Charlie Gomez" userId="S::cmgomez@stu.chino.k12.ca.us::28debb80-829e-4c50-b7ec-d03d8a02f08a" providerId="AD" clId="Web-{948054AA-DB69-4D6A-A69E-8B6E34CEF121}" dt="2023-01-10T21:53:20.247" v="49"/>
          <ac:spMkLst>
            <pc:docMk/>
            <pc:sldMk cId="109857222" sldId="256"/>
            <ac:spMk id="3" creationId="{00000000-0000-0000-0000-000000000000}"/>
          </ac:spMkLst>
        </pc:spChg>
        <pc:spChg chg="add mod">
          <ac:chgData name="Charlie Gomez" userId="S::cmgomez@stu.chino.k12.ca.us::28debb80-829e-4c50-b7ec-d03d8a02f08a" providerId="AD" clId="Web-{948054AA-DB69-4D6A-A69E-8B6E34CEF121}" dt="2023-01-10T21:53:20.247" v="49"/>
          <ac:spMkLst>
            <pc:docMk/>
            <pc:sldMk cId="109857222" sldId="256"/>
            <ac:spMk id="6" creationId="{AD76620C-741D-9F38-32B7-BA142985DDEF}"/>
          </ac:spMkLst>
        </pc:spChg>
        <pc:spChg chg="add del">
          <ac:chgData name="Charlie Gomez" userId="S::cmgomez@stu.chino.k12.ca.us::28debb80-829e-4c50-b7ec-d03d8a02f08a" providerId="AD" clId="Web-{948054AA-DB69-4D6A-A69E-8B6E34CEF121}" dt="2023-01-10T21:52:39.543" v="41"/>
          <ac:spMkLst>
            <pc:docMk/>
            <pc:sldMk cId="109857222" sldId="256"/>
            <ac:spMk id="9" creationId="{ECD84B89-83B1-AA44-B9BE-C68A3A346981}"/>
          </ac:spMkLst>
        </pc:spChg>
        <pc:spChg chg="add mod">
          <ac:chgData name="Charlie Gomez" userId="S::cmgomez@stu.chino.k12.ca.us::28debb80-829e-4c50-b7ec-d03d8a02f08a" providerId="AD" clId="Web-{948054AA-DB69-4D6A-A69E-8B6E34CEF121}" dt="2023-01-10T22:00:49.668" v="128" actId="1076"/>
          <ac:spMkLst>
            <pc:docMk/>
            <pc:sldMk cId="109857222" sldId="256"/>
            <ac:spMk id="10" creationId="{AC5BE483-6E04-CFF6-40B6-9098AC6FDE72}"/>
          </ac:spMkLst>
        </pc:spChg>
        <pc:spChg chg="add del">
          <ac:chgData name="Charlie Gomez" userId="S::cmgomez@stu.chino.k12.ca.us::28debb80-829e-4c50-b7ec-d03d8a02f08a" providerId="AD" clId="Web-{948054AA-DB69-4D6A-A69E-8B6E34CEF121}" dt="2023-01-10T21:52:39.543" v="41"/>
          <ac:spMkLst>
            <pc:docMk/>
            <pc:sldMk cId="109857222" sldId="256"/>
            <ac:spMk id="11" creationId="{DF3B9D9F-2555-4B2E-AD17-056B66596D5A}"/>
          </ac:spMkLst>
        </pc:spChg>
        <pc:spChg chg="add del">
          <ac:chgData name="Charlie Gomez" userId="S::cmgomez@stu.chino.k12.ca.us::28debb80-829e-4c50-b7ec-d03d8a02f08a" providerId="AD" clId="Web-{948054AA-DB69-4D6A-A69E-8B6E34CEF121}" dt="2023-01-10T21:53:20.247" v="49"/>
          <ac:spMkLst>
            <pc:docMk/>
            <pc:sldMk cId="109857222" sldId="256"/>
            <ac:spMk id="16" creationId="{265D3DCA-4D59-654B-8F80-37CEEBE717D4}"/>
          </ac:spMkLst>
        </pc:spChg>
        <pc:spChg chg="add del">
          <ac:chgData name="Charlie Gomez" userId="S::cmgomez@stu.chino.k12.ca.us::28debb80-829e-4c50-b7ec-d03d8a02f08a" providerId="AD" clId="Web-{948054AA-DB69-4D6A-A69E-8B6E34CEF121}" dt="2023-01-10T21:53:20.247" v="49"/>
          <ac:spMkLst>
            <pc:docMk/>
            <pc:sldMk cId="109857222" sldId="256"/>
            <ac:spMk id="18" creationId="{35B66CCB-C693-44AE-87EC-5BB56F20B862}"/>
          </ac:spMkLst>
        </pc:spChg>
        <pc:spChg chg="add del">
          <ac:chgData name="Charlie Gomez" userId="S::cmgomez@stu.chino.k12.ca.us::28debb80-829e-4c50-b7ec-d03d8a02f08a" providerId="AD" clId="Web-{948054AA-DB69-4D6A-A69E-8B6E34CEF121}" dt="2023-01-10T21:53:20.247" v="49"/>
          <ac:spMkLst>
            <pc:docMk/>
            <pc:sldMk cId="109857222" sldId="256"/>
            <ac:spMk id="20" creationId="{DCDE91C6-B9CD-2D4C-B0BD-C92CDD3F5E7B}"/>
          </ac:spMkLst>
        </pc:spChg>
        <pc:spChg chg="add del">
          <ac:chgData name="Charlie Gomez" userId="S::cmgomez@stu.chino.k12.ca.us::28debb80-829e-4c50-b7ec-d03d8a02f08a" providerId="AD" clId="Web-{948054AA-DB69-4D6A-A69E-8B6E34CEF121}" dt="2023-01-10T21:53:14.809" v="46"/>
          <ac:spMkLst>
            <pc:docMk/>
            <pc:sldMk cId="109857222" sldId="256"/>
            <ac:spMk id="25" creationId="{3CF1A380-6089-BB41-8F3A-4DC5336F2AE0}"/>
          </ac:spMkLst>
        </pc:spChg>
        <pc:spChg chg="add del">
          <ac:chgData name="Charlie Gomez" userId="S::cmgomez@stu.chino.k12.ca.us::28debb80-829e-4c50-b7ec-d03d8a02f08a" providerId="AD" clId="Web-{948054AA-DB69-4D6A-A69E-8B6E34CEF121}" dt="2023-01-10T21:53:14.809" v="46"/>
          <ac:spMkLst>
            <pc:docMk/>
            <pc:sldMk cId="109857222" sldId="256"/>
            <ac:spMk id="27" creationId="{B17C82BA-B31E-489C-9E34-F04CE4526397}"/>
          </ac:spMkLst>
        </pc:spChg>
        <pc:spChg chg="add del">
          <ac:chgData name="Charlie Gomez" userId="S::cmgomez@stu.chino.k12.ca.us::28debb80-829e-4c50-b7ec-d03d8a02f08a" providerId="AD" clId="Web-{948054AA-DB69-4D6A-A69E-8B6E34CEF121}" dt="2023-01-10T21:53:20.247" v="48"/>
          <ac:spMkLst>
            <pc:docMk/>
            <pc:sldMk cId="109857222" sldId="256"/>
            <ac:spMk id="29" creationId="{72E67446-732B-4F72-8560-6FABB6CB25A3}"/>
          </ac:spMkLst>
        </pc:spChg>
        <pc:spChg chg="add del">
          <ac:chgData name="Charlie Gomez" userId="S::cmgomez@stu.chino.k12.ca.us::28debb80-829e-4c50-b7ec-d03d8a02f08a" providerId="AD" clId="Web-{948054AA-DB69-4D6A-A69E-8B6E34CEF121}" dt="2023-01-10T21:53:20.247" v="48"/>
          <ac:spMkLst>
            <pc:docMk/>
            <pc:sldMk cId="109857222" sldId="256"/>
            <ac:spMk id="30" creationId="{3A04B8D1-3EFF-5D45-844B-79033FF5B6A7}"/>
          </ac:spMkLst>
        </pc:spChg>
        <pc:spChg chg="add del">
          <ac:chgData name="Charlie Gomez" userId="S::cmgomez@stu.chino.k12.ca.us::28debb80-829e-4c50-b7ec-d03d8a02f08a" providerId="AD" clId="Web-{948054AA-DB69-4D6A-A69E-8B6E34CEF121}" dt="2023-01-10T21:53:20.247" v="48"/>
          <ac:spMkLst>
            <pc:docMk/>
            <pc:sldMk cId="109857222" sldId="256"/>
            <ac:spMk id="31" creationId="{3B20425D-36AE-3B41-9D94-AA50C25A5B2D}"/>
          </ac:spMkLst>
        </pc:spChg>
        <pc:spChg chg="add">
          <ac:chgData name="Charlie Gomez" userId="S::cmgomez@stu.chino.k12.ca.us::28debb80-829e-4c50-b7ec-d03d8a02f08a" providerId="AD" clId="Web-{948054AA-DB69-4D6A-A69E-8B6E34CEF121}" dt="2023-01-10T21:53:20.247" v="49"/>
          <ac:spMkLst>
            <pc:docMk/>
            <pc:sldMk cId="109857222" sldId="256"/>
            <ac:spMk id="33" creationId="{30B96AA2-6041-4441-867E-D10BEEF23E0D}"/>
          </ac:spMkLst>
        </pc:spChg>
        <pc:spChg chg="add">
          <ac:chgData name="Charlie Gomez" userId="S::cmgomez@stu.chino.k12.ca.us::28debb80-829e-4c50-b7ec-d03d8a02f08a" providerId="AD" clId="Web-{948054AA-DB69-4D6A-A69E-8B6E34CEF121}" dt="2023-01-10T21:53:20.247" v="49"/>
          <ac:spMkLst>
            <pc:docMk/>
            <pc:sldMk cId="109857222" sldId="256"/>
            <ac:spMk id="34" creationId="{72E67446-732B-4F72-8560-6FABB6CB25A3}"/>
          </ac:spMkLst>
        </pc:spChg>
        <pc:picChg chg="add mod ord">
          <ac:chgData name="Charlie Gomez" userId="S::cmgomez@stu.chino.k12.ca.us::28debb80-829e-4c50-b7ec-d03d8a02f08a" providerId="AD" clId="Web-{948054AA-DB69-4D6A-A69E-8B6E34CEF121}" dt="2023-01-10T21:57:05.005" v="125" actId="1076"/>
          <ac:picMkLst>
            <pc:docMk/>
            <pc:sldMk cId="109857222" sldId="256"/>
            <ac:picMk id="4" creationId="{4AFE720B-D0D5-212F-84A5-BF8B06920663}"/>
          </ac:picMkLst>
        </pc:picChg>
        <pc:picChg chg="add mod">
          <ac:chgData name="Charlie Gomez" userId="S::cmgomez@stu.chino.k12.ca.us::28debb80-829e-4c50-b7ec-d03d8a02f08a" providerId="AD" clId="Web-{948054AA-DB69-4D6A-A69E-8B6E34CEF121}" dt="2023-01-10T21:51:59.244" v="35" actId="1076"/>
          <ac:picMkLst>
            <pc:docMk/>
            <pc:sldMk cId="109857222" sldId="256"/>
            <ac:picMk id="5" creationId="{679C9DD7-BE46-B8EC-A8BD-7F74721BFD66}"/>
          </ac:picMkLst>
        </pc:picChg>
        <pc:picChg chg="add mod ord">
          <ac:chgData name="Charlie Gomez" userId="S::cmgomez@stu.chino.k12.ca.us::28debb80-829e-4c50-b7ec-d03d8a02f08a" providerId="AD" clId="Web-{948054AA-DB69-4D6A-A69E-8B6E34CEF121}" dt="2023-01-10T21:56:53.817" v="121" actId="1076"/>
          <ac:picMkLst>
            <pc:docMk/>
            <pc:sldMk cId="109857222" sldId="256"/>
            <ac:picMk id="8" creationId="{7DAD49C0-680A-F07C-522C-03411FC944D5}"/>
          </ac:picMkLst>
        </pc:picChg>
      </pc:sldChg>
      <pc:sldChg chg="modSp new del">
        <pc:chgData name="Charlie Gomez" userId="S::cmgomez@stu.chino.k12.ca.us::28debb80-829e-4c50-b7ec-d03d8a02f08a" providerId="AD" clId="Web-{948054AA-DB69-4D6A-A69E-8B6E34CEF121}" dt="2023-01-10T22:04:51.957" v="177"/>
        <pc:sldMkLst>
          <pc:docMk/>
          <pc:sldMk cId="3991882296" sldId="257"/>
        </pc:sldMkLst>
        <pc:spChg chg="mod">
          <ac:chgData name="Charlie Gomez" userId="S::cmgomez@stu.chino.k12.ca.us::28debb80-829e-4c50-b7ec-d03d8a02f08a" providerId="AD" clId="Web-{948054AA-DB69-4D6A-A69E-8B6E34CEF121}" dt="2023-01-10T21:54:05.170" v="65" actId="20577"/>
          <ac:spMkLst>
            <pc:docMk/>
            <pc:sldMk cId="3991882296" sldId="257"/>
            <ac:spMk id="2" creationId="{BE2C20EB-B638-A14B-E323-036010ED07C3}"/>
          </ac:spMkLst>
        </pc:spChg>
        <pc:spChg chg="mod">
          <ac:chgData name="Charlie Gomez" userId="S::cmgomez@stu.chino.k12.ca.us::28debb80-829e-4c50-b7ec-d03d8a02f08a" providerId="AD" clId="Web-{948054AA-DB69-4D6A-A69E-8B6E34CEF121}" dt="2023-01-10T21:56:48.082" v="120" actId="20577"/>
          <ac:spMkLst>
            <pc:docMk/>
            <pc:sldMk cId="3991882296" sldId="257"/>
            <ac:spMk id="3" creationId="{2FEF8190-1587-7985-5A09-26304E356332}"/>
          </ac:spMkLst>
        </pc:spChg>
      </pc:sldChg>
      <pc:sldChg chg="modSp new">
        <pc:chgData name="Charlie Gomez" userId="S::cmgomez@stu.chino.k12.ca.us::28debb80-829e-4c50-b7ec-d03d8a02f08a" providerId="AD" clId="Web-{948054AA-DB69-4D6A-A69E-8B6E34CEF121}" dt="2023-01-10T22:06:57.711" v="188" actId="20577"/>
        <pc:sldMkLst>
          <pc:docMk/>
          <pc:sldMk cId="3824825176" sldId="258"/>
        </pc:sldMkLst>
        <pc:spChg chg="mod">
          <ac:chgData name="Charlie Gomez" userId="S::cmgomez@stu.chino.k12.ca.us::28debb80-829e-4c50-b7ec-d03d8a02f08a" providerId="AD" clId="Web-{948054AA-DB69-4D6A-A69E-8B6E34CEF121}" dt="2023-01-10T22:06:57.711" v="188" actId="20577"/>
          <ac:spMkLst>
            <pc:docMk/>
            <pc:sldMk cId="3824825176" sldId="258"/>
            <ac:spMk id="2" creationId="{17A2139E-E31A-1429-1D50-FE71918DD7FA}"/>
          </ac:spMkLst>
        </pc:spChg>
        <pc:spChg chg="mod">
          <ac:chgData name="Charlie Gomez" userId="S::cmgomez@stu.chino.k12.ca.us::28debb80-829e-4c50-b7ec-d03d8a02f08a" providerId="AD" clId="Web-{948054AA-DB69-4D6A-A69E-8B6E34CEF121}" dt="2023-01-10T22:02:48.860" v="170" actId="1076"/>
          <ac:spMkLst>
            <pc:docMk/>
            <pc:sldMk cId="3824825176" sldId="258"/>
            <ac:spMk id="3" creationId="{46DE3621-1F4C-A94E-3BAD-81EDF7FFD25F}"/>
          </ac:spMkLst>
        </pc:spChg>
      </pc:sldChg>
      <pc:sldChg chg="add del">
        <pc:chgData name="Charlie Gomez" userId="S::cmgomez@stu.chino.k12.ca.us::28debb80-829e-4c50-b7ec-d03d8a02f08a" providerId="AD" clId="Web-{948054AA-DB69-4D6A-A69E-8B6E34CEF121}" dt="2023-01-10T22:04:53.270" v="180"/>
        <pc:sldMkLst>
          <pc:docMk/>
          <pc:sldMk cId="813342254" sldId="259"/>
        </pc:sldMkLst>
      </pc:sldChg>
      <pc:sldChg chg="add del">
        <pc:chgData name="Charlie Gomez" userId="S::cmgomez@stu.chino.k12.ca.us::28debb80-829e-4c50-b7ec-d03d8a02f08a" providerId="AD" clId="Web-{948054AA-DB69-4D6A-A69E-8B6E34CEF121}" dt="2023-01-10T22:04:52.895" v="179"/>
        <pc:sldMkLst>
          <pc:docMk/>
          <pc:sldMk cId="2379566972" sldId="260"/>
        </pc:sldMkLst>
      </pc:sldChg>
      <pc:sldChg chg="add del ord">
        <pc:chgData name="Charlie Gomez" userId="S::cmgomez@stu.chino.k12.ca.us::28debb80-829e-4c50-b7ec-d03d8a02f08a" providerId="AD" clId="Web-{948054AA-DB69-4D6A-A69E-8B6E34CEF121}" dt="2023-01-10T22:04:51.457" v="176"/>
        <pc:sldMkLst>
          <pc:docMk/>
          <pc:sldMk cId="2357787880" sldId="261"/>
        </pc:sldMkLst>
      </pc:sldChg>
      <pc:sldChg chg="add del">
        <pc:chgData name="Charlie Gomez" userId="S::cmgomez@stu.chino.k12.ca.us::28debb80-829e-4c50-b7ec-d03d8a02f08a" providerId="AD" clId="Web-{948054AA-DB69-4D6A-A69E-8B6E34CEF121}" dt="2023-01-10T22:04:52.442" v="178"/>
        <pc:sldMkLst>
          <pc:docMk/>
          <pc:sldMk cId="401375487" sldId="262"/>
        </pc:sldMkLst>
      </pc:sldChg>
      <pc:sldMasterChg chg="del delSldLayout">
        <pc:chgData name="Charlie Gomez" userId="S::cmgomez@stu.chino.k12.ca.us::28debb80-829e-4c50-b7ec-d03d8a02f08a" providerId="AD" clId="Web-{948054AA-DB69-4D6A-A69E-8B6E34CEF121}" dt="2023-01-10T21:51:25.134" v="26"/>
        <pc:sldMasterMkLst>
          <pc:docMk/>
          <pc:sldMasterMk cId="2460954070" sldId="2147483660"/>
        </pc:sldMasterMkLst>
        <pc:sldLayoutChg chg="del">
          <pc:chgData name="Charlie Gomez" userId="S::cmgomez@stu.chino.k12.ca.us::28debb80-829e-4c50-b7ec-d03d8a02f08a" providerId="AD" clId="Web-{948054AA-DB69-4D6A-A69E-8B6E34CEF121}" dt="2023-01-10T21:51:25.134" v="26"/>
          <pc:sldLayoutMkLst>
            <pc:docMk/>
            <pc:sldMasterMk cId="2460954070" sldId="2147483660"/>
            <pc:sldLayoutMk cId="2385387890" sldId="2147483661"/>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949138452" sldId="2147483662"/>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2591524520" sldId="2147483663"/>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1203092039" sldId="2147483664"/>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3733172339" sldId="2147483665"/>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3210312558" sldId="2147483666"/>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3146388984" sldId="2147483667"/>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3171841454" sldId="2147483668"/>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1718958274" sldId="2147483669"/>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2202905451" sldId="2147483670"/>
          </pc:sldLayoutMkLst>
        </pc:sldLayoutChg>
        <pc:sldLayoutChg chg="del">
          <pc:chgData name="Charlie Gomez" userId="S::cmgomez@stu.chino.k12.ca.us::28debb80-829e-4c50-b7ec-d03d8a02f08a" providerId="AD" clId="Web-{948054AA-DB69-4D6A-A69E-8B6E34CEF121}" dt="2023-01-10T21:51:25.134" v="26"/>
          <pc:sldLayoutMkLst>
            <pc:docMk/>
            <pc:sldMasterMk cId="2460954070" sldId="2147483660"/>
            <pc:sldLayoutMk cId="3479445657" sldId="2147483671"/>
          </pc:sldLayoutMkLst>
        </pc:sldLayoutChg>
      </pc:sldMasterChg>
      <pc:sldMasterChg chg="add addSldLayout">
        <pc:chgData name="Charlie Gomez" userId="S::cmgomez@stu.chino.k12.ca.us::28debb80-829e-4c50-b7ec-d03d8a02f08a" providerId="AD" clId="Web-{948054AA-DB69-4D6A-A69E-8B6E34CEF121}" dt="2023-01-10T21:51:25.134" v="26"/>
        <pc:sldMasterMkLst>
          <pc:docMk/>
          <pc:sldMasterMk cId="688043679" sldId="2147483698"/>
        </pc:sldMasterMkLst>
        <pc:sldLayoutChg chg="add">
          <pc:chgData name="Charlie Gomez" userId="S::cmgomez@stu.chino.k12.ca.us::28debb80-829e-4c50-b7ec-d03d8a02f08a" providerId="AD" clId="Web-{948054AA-DB69-4D6A-A69E-8B6E34CEF121}" dt="2023-01-10T21:51:25.134" v="26"/>
          <pc:sldLayoutMkLst>
            <pc:docMk/>
            <pc:sldMasterMk cId="688043679" sldId="2147483698"/>
            <pc:sldLayoutMk cId="3646201251" sldId="2147483687"/>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1696249998" sldId="2147483688"/>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582208880" sldId="2147483689"/>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1780980540" sldId="2147483690"/>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2010531760" sldId="2147483691"/>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578393504" sldId="2147483692"/>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1792421723" sldId="2147483693"/>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1979260047" sldId="2147483694"/>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3712454979" sldId="2147483695"/>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3589296296" sldId="2147483696"/>
          </pc:sldLayoutMkLst>
        </pc:sldLayoutChg>
        <pc:sldLayoutChg chg="add">
          <pc:chgData name="Charlie Gomez" userId="S::cmgomez@stu.chino.k12.ca.us::28debb80-829e-4c50-b7ec-d03d8a02f08a" providerId="AD" clId="Web-{948054AA-DB69-4D6A-A69E-8B6E34CEF121}" dt="2023-01-10T21:51:25.134" v="26"/>
          <pc:sldLayoutMkLst>
            <pc:docMk/>
            <pc:sldMasterMk cId="688043679" sldId="2147483698"/>
            <pc:sldLayoutMk cId="414301842" sldId="2147483697"/>
          </pc:sldLayoutMkLst>
        </pc:sldLayoutChg>
      </pc:sldMasterChg>
    </pc:docChg>
  </pc:docChgLst>
  <pc:docChgLst>
    <pc:chgData name="Charlie Gomez" userId="S::cmgomez@stu.chino.k12.ca.us::28debb80-829e-4c50-b7ec-d03d8a02f08a" providerId="AD" clId="Web-{51464573-4E62-4F89-A909-C6DB6081CBEE}"/>
    <pc:docChg chg="modSld">
      <pc:chgData name="Charlie Gomez" userId="S::cmgomez@stu.chino.k12.ca.us::28debb80-829e-4c50-b7ec-d03d8a02f08a" providerId="AD" clId="Web-{51464573-4E62-4F89-A909-C6DB6081CBEE}" dt="2023-01-14T00:08:13.203" v="0"/>
      <pc:docMkLst>
        <pc:docMk/>
      </pc:docMkLst>
      <pc:sldChg chg="modTransition">
        <pc:chgData name="Charlie Gomez" userId="S::cmgomez@stu.chino.k12.ca.us::28debb80-829e-4c50-b7ec-d03d8a02f08a" providerId="AD" clId="Web-{51464573-4E62-4F89-A909-C6DB6081CBEE}" dt="2023-01-14T00:08:13.203" v="0"/>
        <pc:sldMkLst>
          <pc:docMk/>
          <pc:sldMk cId="1085908634" sldId="259"/>
        </pc:sldMkLst>
      </pc:sldChg>
    </pc:docChg>
  </pc:docChgLst>
  <pc:docChgLst>
    <pc:chgData name="Charlie Gomez" userId="S::cmgomez@stu.chino.k12.ca.us::28debb80-829e-4c50-b7ec-d03d8a02f08a" providerId="AD" clId="Web-{74C01A90-5AEE-D528-90FD-D0756D07524A}"/>
    <pc:docChg chg="addSld delSld modSld sldOrd">
      <pc:chgData name="Charlie Gomez" userId="S::cmgomez@stu.chino.k12.ca.us::28debb80-829e-4c50-b7ec-d03d8a02f08a" providerId="AD" clId="Web-{74C01A90-5AEE-D528-90FD-D0756D07524A}" dt="2023-01-11T17:19:05.464" v="256" actId="20577"/>
      <pc:docMkLst>
        <pc:docMk/>
      </pc:docMkLst>
      <pc:sldChg chg="modSp new ord">
        <pc:chgData name="Charlie Gomez" userId="S::cmgomez@stu.chino.k12.ca.us::28debb80-829e-4c50-b7ec-d03d8a02f08a" providerId="AD" clId="Web-{74C01A90-5AEE-D528-90FD-D0756D07524A}" dt="2023-01-11T17:18:10.197" v="241"/>
        <pc:sldMkLst>
          <pc:docMk/>
          <pc:sldMk cId="1085908634" sldId="259"/>
        </pc:sldMkLst>
        <pc:spChg chg="mod">
          <ac:chgData name="Charlie Gomez" userId="S::cmgomez@stu.chino.k12.ca.us::28debb80-829e-4c50-b7ec-d03d8a02f08a" providerId="AD" clId="Web-{74C01A90-5AEE-D528-90FD-D0756D07524A}" dt="2023-01-11T17:08:01.371" v="16" actId="20577"/>
          <ac:spMkLst>
            <pc:docMk/>
            <pc:sldMk cId="1085908634" sldId="259"/>
            <ac:spMk id="2" creationId="{1F810168-0ADB-F503-864E-BA4B121B87F9}"/>
          </ac:spMkLst>
        </pc:spChg>
        <pc:spChg chg="mod">
          <ac:chgData name="Charlie Gomez" userId="S::cmgomez@stu.chino.k12.ca.us::28debb80-829e-4c50-b7ec-d03d8a02f08a" providerId="AD" clId="Web-{74C01A90-5AEE-D528-90FD-D0756D07524A}" dt="2023-01-11T17:17:24.508" v="234" actId="20577"/>
          <ac:spMkLst>
            <pc:docMk/>
            <pc:sldMk cId="1085908634" sldId="259"/>
            <ac:spMk id="3" creationId="{5525DFB9-FB30-F864-6101-0214D3198736}"/>
          </ac:spMkLst>
        </pc:spChg>
      </pc:sldChg>
      <pc:sldChg chg="new">
        <pc:chgData name="Charlie Gomez" userId="S::cmgomez@stu.chino.k12.ca.us::28debb80-829e-4c50-b7ec-d03d8a02f08a" providerId="AD" clId="Web-{74C01A90-5AEE-D528-90FD-D0756D07524A}" dt="2023-01-11T17:18:02.025" v="235"/>
        <pc:sldMkLst>
          <pc:docMk/>
          <pc:sldMk cId="2630482339" sldId="260"/>
        </pc:sldMkLst>
      </pc:sldChg>
      <pc:sldChg chg="modSp new">
        <pc:chgData name="Charlie Gomez" userId="S::cmgomez@stu.chino.k12.ca.us::28debb80-829e-4c50-b7ec-d03d8a02f08a" providerId="AD" clId="Web-{74C01A90-5AEE-D528-90FD-D0756D07524A}" dt="2023-01-11T17:19:05.464" v="256" actId="20577"/>
        <pc:sldMkLst>
          <pc:docMk/>
          <pc:sldMk cId="3199260979" sldId="261"/>
        </pc:sldMkLst>
        <pc:spChg chg="mod">
          <ac:chgData name="Charlie Gomez" userId="S::cmgomez@stu.chino.k12.ca.us::28debb80-829e-4c50-b7ec-d03d8a02f08a" providerId="AD" clId="Web-{74C01A90-5AEE-D528-90FD-D0756D07524A}" dt="2023-01-11T17:19:05.464" v="256" actId="20577"/>
          <ac:spMkLst>
            <pc:docMk/>
            <pc:sldMk cId="3199260979" sldId="261"/>
            <ac:spMk id="2" creationId="{460FC359-9FEE-A9A8-6CBF-8FAFA756D5DE}"/>
          </ac:spMkLst>
        </pc:spChg>
      </pc:sldChg>
      <pc:sldChg chg="new">
        <pc:chgData name="Charlie Gomez" userId="S::cmgomez@stu.chino.k12.ca.us::28debb80-829e-4c50-b7ec-d03d8a02f08a" providerId="AD" clId="Web-{74C01A90-5AEE-D528-90FD-D0756D07524A}" dt="2023-01-11T17:18:02.978" v="237"/>
        <pc:sldMkLst>
          <pc:docMk/>
          <pc:sldMk cId="2074232529" sldId="262"/>
        </pc:sldMkLst>
      </pc:sldChg>
      <pc:sldChg chg="new">
        <pc:chgData name="Charlie Gomez" userId="S::cmgomez@stu.chino.k12.ca.us::28debb80-829e-4c50-b7ec-d03d8a02f08a" providerId="AD" clId="Web-{74C01A90-5AEE-D528-90FD-D0756D07524A}" dt="2023-01-11T17:18:03.525" v="238"/>
        <pc:sldMkLst>
          <pc:docMk/>
          <pc:sldMk cId="3117690915" sldId="263"/>
        </pc:sldMkLst>
      </pc:sldChg>
      <pc:sldChg chg="new del">
        <pc:chgData name="Charlie Gomez" userId="S::cmgomez@stu.chino.k12.ca.us::28debb80-829e-4c50-b7ec-d03d8a02f08a" providerId="AD" clId="Web-{74C01A90-5AEE-D528-90FD-D0756D07524A}" dt="2023-01-11T17:18:06.197" v="240"/>
        <pc:sldMkLst>
          <pc:docMk/>
          <pc:sldMk cId="2185764612" sldId="264"/>
        </pc:sldMkLst>
      </pc:sldChg>
    </pc:docChg>
  </pc:docChgLst>
  <pc:docChgLst>
    <pc:chgData name="Charlie Gomez" userId="S::cmgomez@stu.chino.k12.ca.us::28debb80-829e-4c50-b7ec-d03d8a02f08a" providerId="AD" clId="Web-{0C7E33BA-D338-BFD6-A0A1-925D837BF4E8}"/>
    <pc:docChg chg="modSld">
      <pc:chgData name="Charlie Gomez" userId="S::cmgomez@stu.chino.k12.ca.us::28debb80-829e-4c50-b7ec-d03d8a02f08a" providerId="AD" clId="Web-{0C7E33BA-D338-BFD6-A0A1-925D837BF4E8}" dt="2023-01-18T18:30:20.425" v="34" actId="20577"/>
      <pc:docMkLst>
        <pc:docMk/>
      </pc:docMkLst>
      <pc:sldChg chg="addSp delSp modSp">
        <pc:chgData name="Charlie Gomez" userId="S::cmgomez@stu.chino.k12.ca.us::28debb80-829e-4c50-b7ec-d03d8a02f08a" providerId="AD" clId="Web-{0C7E33BA-D338-BFD6-A0A1-925D837BF4E8}" dt="2023-01-18T18:30:20.425" v="34" actId="20577"/>
        <pc:sldMkLst>
          <pc:docMk/>
          <pc:sldMk cId="1085908634" sldId="259"/>
        </pc:sldMkLst>
        <pc:spChg chg="mod">
          <ac:chgData name="Charlie Gomez" userId="S::cmgomez@stu.chino.k12.ca.us::28debb80-829e-4c50-b7ec-d03d8a02f08a" providerId="AD" clId="Web-{0C7E33BA-D338-BFD6-A0A1-925D837BF4E8}" dt="2023-01-18T18:13:26.398" v="9"/>
          <ac:spMkLst>
            <pc:docMk/>
            <pc:sldMk cId="1085908634" sldId="259"/>
            <ac:spMk id="2" creationId="{1F810168-0ADB-F503-864E-BA4B121B87F9}"/>
          </ac:spMkLst>
        </pc:spChg>
        <pc:spChg chg="mod">
          <ac:chgData name="Charlie Gomez" userId="S::cmgomez@stu.chino.k12.ca.us::28debb80-829e-4c50-b7ec-d03d8a02f08a" providerId="AD" clId="Web-{0C7E33BA-D338-BFD6-A0A1-925D837BF4E8}" dt="2023-01-18T18:30:20.425" v="34" actId="20577"/>
          <ac:spMkLst>
            <pc:docMk/>
            <pc:sldMk cId="1085908634" sldId="259"/>
            <ac:spMk id="3" creationId="{5525DFB9-FB30-F864-6101-0214D3198736}"/>
          </ac:spMkLst>
        </pc:spChg>
        <pc:spChg chg="mod">
          <ac:chgData name="Charlie Gomez" userId="S::cmgomez@stu.chino.k12.ca.us::28debb80-829e-4c50-b7ec-d03d8a02f08a" providerId="AD" clId="Web-{0C7E33BA-D338-BFD6-A0A1-925D837BF4E8}" dt="2023-01-18T18:13:26.398" v="9"/>
          <ac:spMkLst>
            <pc:docMk/>
            <pc:sldMk cId="1085908634" sldId="259"/>
            <ac:spMk id="11" creationId="{FD4DC337-FB58-169E-4A57-0D686C242EB2}"/>
          </ac:spMkLst>
        </pc:spChg>
        <pc:spChg chg="del">
          <ac:chgData name="Charlie Gomez" userId="S::cmgomez@stu.chino.k12.ca.us::28debb80-829e-4c50-b7ec-d03d8a02f08a" providerId="AD" clId="Web-{0C7E33BA-D338-BFD6-A0A1-925D837BF4E8}" dt="2023-01-18T18:13:26.398" v="9"/>
          <ac:spMkLst>
            <pc:docMk/>
            <pc:sldMk cId="1085908634" sldId="259"/>
            <ac:spMk id="13" creationId="{2141F1CC-6A53-4BCF-9127-AABB52E2497E}"/>
          </ac:spMkLst>
        </pc:spChg>
        <pc:spChg chg="add mod">
          <ac:chgData name="Charlie Gomez" userId="S::cmgomez@stu.chino.k12.ca.us::28debb80-829e-4c50-b7ec-d03d8a02f08a" providerId="AD" clId="Web-{0C7E33BA-D338-BFD6-A0A1-925D837BF4E8}" dt="2023-01-18T18:13:26.398" v="9"/>
          <ac:spMkLst>
            <pc:docMk/>
            <pc:sldMk cId="1085908634" sldId="259"/>
            <ac:spMk id="14" creationId="{EE7DB4F1-12CD-96D5-C20F-68CFA3878A85}"/>
          </ac:spMkLst>
        </pc:spChg>
        <pc:spChg chg="del">
          <ac:chgData name="Charlie Gomez" userId="S::cmgomez@stu.chino.k12.ca.us::28debb80-829e-4c50-b7ec-d03d8a02f08a" providerId="AD" clId="Web-{0C7E33BA-D338-BFD6-A0A1-925D837BF4E8}" dt="2023-01-18T18:13:26.398" v="9"/>
          <ac:spMkLst>
            <pc:docMk/>
            <pc:sldMk cId="1085908634" sldId="259"/>
            <ac:spMk id="16" creationId="{2EEE8F11-3582-44B7-9869-F2D26D7DD9D4}"/>
          </ac:spMkLst>
        </pc:spChg>
        <pc:spChg chg="del">
          <ac:chgData name="Charlie Gomez" userId="S::cmgomez@stu.chino.k12.ca.us::28debb80-829e-4c50-b7ec-d03d8a02f08a" providerId="AD" clId="Web-{0C7E33BA-D338-BFD6-A0A1-925D837BF4E8}" dt="2023-01-18T18:13:26.398" v="9"/>
          <ac:spMkLst>
            <pc:docMk/>
            <pc:sldMk cId="1085908634" sldId="259"/>
            <ac:spMk id="20" creationId="{561B2B49-7142-4CA8-A929-4671548E6A5A}"/>
          </ac:spMkLst>
        </pc:spChg>
        <pc:spChg chg="add">
          <ac:chgData name="Charlie Gomez" userId="S::cmgomez@stu.chino.k12.ca.us::28debb80-829e-4c50-b7ec-d03d8a02f08a" providerId="AD" clId="Web-{0C7E33BA-D338-BFD6-A0A1-925D837BF4E8}" dt="2023-01-18T18:13:26.398" v="9"/>
          <ac:spMkLst>
            <pc:docMk/>
            <pc:sldMk cId="1085908634" sldId="259"/>
            <ac:spMk id="22" creationId="{0ED52484-C939-4951-85D6-79046BBC644D}"/>
          </ac:spMkLst>
        </pc:spChg>
        <pc:spChg chg="add">
          <ac:chgData name="Charlie Gomez" userId="S::cmgomez@stu.chino.k12.ca.us::28debb80-829e-4c50-b7ec-d03d8a02f08a" providerId="AD" clId="Web-{0C7E33BA-D338-BFD6-A0A1-925D837BF4E8}" dt="2023-01-18T18:13:26.398" v="9"/>
          <ac:spMkLst>
            <pc:docMk/>
            <pc:sldMk cId="1085908634" sldId="259"/>
            <ac:spMk id="27" creationId="{123AC743-1CAC-4594-8F81-8E5C1E45BA7B}"/>
          </ac:spMkLst>
        </pc:spChg>
        <pc:spChg chg="add">
          <ac:chgData name="Charlie Gomez" userId="S::cmgomez@stu.chino.k12.ca.us::28debb80-829e-4c50-b7ec-d03d8a02f08a" providerId="AD" clId="Web-{0C7E33BA-D338-BFD6-A0A1-925D837BF4E8}" dt="2023-01-18T18:13:26.398" v="9"/>
          <ac:spMkLst>
            <pc:docMk/>
            <pc:sldMk cId="1085908634" sldId="259"/>
            <ac:spMk id="29" creationId="{3DF8EA8C-4EAB-49EE-BBAB-78BE910D2232}"/>
          </ac:spMkLst>
        </pc:spChg>
        <pc:spChg chg="add">
          <ac:chgData name="Charlie Gomez" userId="S::cmgomez@stu.chino.k12.ca.us::28debb80-829e-4c50-b7ec-d03d8a02f08a" providerId="AD" clId="Web-{0C7E33BA-D338-BFD6-A0A1-925D837BF4E8}" dt="2023-01-18T18:13:26.398" v="9"/>
          <ac:spMkLst>
            <pc:docMk/>
            <pc:sldMk cId="1085908634" sldId="259"/>
            <ac:spMk id="31" creationId="{9973AF05-1CBD-4B57-BB0F-EAEF9F8FB679}"/>
          </ac:spMkLst>
        </pc:spChg>
        <pc:picChg chg="mod ord">
          <ac:chgData name="Charlie Gomez" userId="S::cmgomez@stu.chino.k12.ca.us::28debb80-829e-4c50-b7ec-d03d8a02f08a" providerId="AD" clId="Web-{0C7E33BA-D338-BFD6-A0A1-925D837BF4E8}" dt="2023-01-18T18:13:26.398" v="9"/>
          <ac:picMkLst>
            <pc:docMk/>
            <pc:sldMk cId="1085908634" sldId="259"/>
            <ac:picMk id="6" creationId="{7E4F3701-6AF3-67CC-EDED-90B13682279D}"/>
          </ac:picMkLst>
        </pc:picChg>
        <pc:picChg chg="mod">
          <ac:chgData name="Charlie Gomez" userId="S::cmgomez@stu.chino.k12.ca.us::28debb80-829e-4c50-b7ec-d03d8a02f08a" providerId="AD" clId="Web-{0C7E33BA-D338-BFD6-A0A1-925D837BF4E8}" dt="2023-01-18T18:13:26.398" v="9"/>
          <ac:picMkLst>
            <pc:docMk/>
            <pc:sldMk cId="1085908634" sldId="259"/>
            <ac:picMk id="7" creationId="{24981826-5B9B-C31B-3B02-5EED0696D92A}"/>
          </ac:picMkLst>
        </pc:picChg>
        <pc:picChg chg="add mod ord">
          <ac:chgData name="Charlie Gomez" userId="S::cmgomez@stu.chino.k12.ca.us::28debb80-829e-4c50-b7ec-d03d8a02f08a" providerId="AD" clId="Web-{0C7E33BA-D338-BFD6-A0A1-925D837BF4E8}" dt="2023-01-18T18:13:26.398" v="9"/>
          <ac:picMkLst>
            <pc:docMk/>
            <pc:sldMk cId="1085908634" sldId="259"/>
            <ac:picMk id="9" creationId="{3201612B-B0A6-D5F7-FCDF-401CF8AE6EA9}"/>
          </ac:picMkLst>
        </pc:picChg>
        <pc:picChg chg="mod ord">
          <ac:chgData name="Charlie Gomez" userId="S::cmgomez@stu.chino.k12.ca.us::28debb80-829e-4c50-b7ec-d03d8a02f08a" providerId="AD" clId="Web-{0C7E33BA-D338-BFD6-A0A1-925D837BF4E8}" dt="2023-01-18T18:13:26.398" v="9"/>
          <ac:picMkLst>
            <pc:docMk/>
            <pc:sldMk cId="1085908634" sldId="259"/>
            <ac:picMk id="10" creationId="{D4AD79C5-F468-F258-95F6-201D201A53C0}"/>
          </ac:picMkLst>
        </pc:picChg>
        <pc:picChg chg="add mod ord">
          <ac:chgData name="Charlie Gomez" userId="S::cmgomez@stu.chino.k12.ca.us::28debb80-829e-4c50-b7ec-d03d8a02f08a" providerId="AD" clId="Web-{0C7E33BA-D338-BFD6-A0A1-925D837BF4E8}" dt="2023-01-18T18:13:26.398" v="9"/>
          <ac:picMkLst>
            <pc:docMk/>
            <pc:sldMk cId="1085908634" sldId="259"/>
            <ac:picMk id="12" creationId="{34C1C06D-1A45-96E0-9F3D-B2FDF7164E74}"/>
          </ac:picMkLst>
        </pc:picChg>
      </pc:sldChg>
      <pc:sldChg chg="modSp">
        <pc:chgData name="Charlie Gomez" userId="S::cmgomez@stu.chino.k12.ca.us::28debb80-829e-4c50-b7ec-d03d8a02f08a" providerId="AD" clId="Web-{0C7E33BA-D338-BFD6-A0A1-925D837BF4E8}" dt="2023-01-18T18:19:13.095" v="28" actId="20577"/>
        <pc:sldMkLst>
          <pc:docMk/>
          <pc:sldMk cId="3199260979" sldId="261"/>
        </pc:sldMkLst>
        <pc:spChg chg="mod">
          <ac:chgData name="Charlie Gomez" userId="S::cmgomez@stu.chino.k12.ca.us::28debb80-829e-4c50-b7ec-d03d8a02f08a" providerId="AD" clId="Web-{0C7E33BA-D338-BFD6-A0A1-925D837BF4E8}" dt="2023-01-18T18:19:13.095" v="28" actId="20577"/>
          <ac:spMkLst>
            <pc:docMk/>
            <pc:sldMk cId="3199260979" sldId="261"/>
            <ac:spMk id="3" creationId="{98A62151-A8C2-5C6C-553D-D19925EBF749}"/>
          </ac:spMkLst>
        </pc:spChg>
        <pc:picChg chg="mod">
          <ac:chgData name="Charlie Gomez" userId="S::cmgomez@stu.chino.k12.ca.us::28debb80-829e-4c50-b7ec-d03d8a02f08a" providerId="AD" clId="Web-{0C7E33BA-D338-BFD6-A0A1-925D837BF4E8}" dt="2023-01-18T18:13:35.415" v="10" actId="1076"/>
          <ac:picMkLst>
            <pc:docMk/>
            <pc:sldMk cId="3199260979" sldId="261"/>
            <ac:picMk id="11" creationId="{7E4864CD-80CE-9921-2770-31213EBA4C89}"/>
          </ac:picMkLst>
        </pc:picChg>
      </pc:sldChg>
      <pc:sldChg chg="modSp">
        <pc:chgData name="Charlie Gomez" userId="S::cmgomez@stu.chino.k12.ca.us::28debb80-829e-4c50-b7ec-d03d8a02f08a" providerId="AD" clId="Web-{0C7E33BA-D338-BFD6-A0A1-925D837BF4E8}" dt="2023-01-18T18:15:06.546" v="14" actId="14100"/>
        <pc:sldMkLst>
          <pc:docMk/>
          <pc:sldMk cId="3117690915" sldId="263"/>
        </pc:sldMkLst>
        <pc:picChg chg="mod">
          <ac:chgData name="Charlie Gomez" userId="S::cmgomez@stu.chino.k12.ca.us::28debb80-829e-4c50-b7ec-d03d8a02f08a" providerId="AD" clId="Web-{0C7E33BA-D338-BFD6-A0A1-925D837BF4E8}" dt="2023-01-18T18:15:06.546" v="14" actId="14100"/>
          <ac:picMkLst>
            <pc:docMk/>
            <pc:sldMk cId="3117690915" sldId="263"/>
            <ac:picMk id="4" creationId="{8C5117DA-F18A-0DCF-7AF2-4E728E09FB45}"/>
          </ac:picMkLst>
        </pc:picChg>
        <pc:picChg chg="mod">
          <ac:chgData name="Charlie Gomez" userId="S::cmgomez@stu.chino.k12.ca.us::28debb80-829e-4c50-b7ec-d03d8a02f08a" providerId="AD" clId="Web-{0C7E33BA-D338-BFD6-A0A1-925D837BF4E8}" dt="2023-01-18T18:14:33.919" v="12" actId="14100"/>
          <ac:picMkLst>
            <pc:docMk/>
            <pc:sldMk cId="3117690915" sldId="263"/>
            <ac:picMk id="7" creationId="{3D2EC8E0-79B3-5B5A-7963-A16B4216E0F0}"/>
          </ac:picMkLst>
        </pc:picChg>
      </pc:sldChg>
      <pc:sldChg chg="addSp delSp modSp mod modTransition setBg">
        <pc:chgData name="Charlie Gomez" userId="S::cmgomez@stu.chino.k12.ca.us::28debb80-829e-4c50-b7ec-d03d8a02f08a" providerId="AD" clId="Web-{0C7E33BA-D338-BFD6-A0A1-925D837BF4E8}" dt="2023-01-18T18:24:40.619" v="29"/>
        <pc:sldMkLst>
          <pc:docMk/>
          <pc:sldMk cId="2849138640" sldId="265"/>
        </pc:sldMkLst>
        <pc:spChg chg="mod ord">
          <ac:chgData name="Charlie Gomez" userId="S::cmgomez@stu.chino.k12.ca.us::28debb80-829e-4c50-b7ec-d03d8a02f08a" providerId="AD" clId="Web-{0C7E33BA-D338-BFD6-A0A1-925D837BF4E8}" dt="2023-01-18T18:15:48.909" v="15"/>
          <ac:spMkLst>
            <pc:docMk/>
            <pc:sldMk cId="2849138640" sldId="265"/>
            <ac:spMk id="2" creationId="{6D0F142A-29B5-EBBC-676C-ACE3E714AD18}"/>
          </ac:spMkLst>
        </pc:spChg>
        <pc:spChg chg="del">
          <ac:chgData name="Charlie Gomez" userId="S::cmgomez@stu.chino.k12.ca.us::28debb80-829e-4c50-b7ec-d03d8a02f08a" providerId="AD" clId="Web-{0C7E33BA-D338-BFD6-A0A1-925D837BF4E8}" dt="2023-01-18T18:15:48.909" v="15"/>
          <ac:spMkLst>
            <pc:docMk/>
            <pc:sldMk cId="2849138640" sldId="265"/>
            <ac:spMk id="9" creationId="{E49CC64F-7275-4E33-961B-0C5CDC439875}"/>
          </ac:spMkLst>
        </pc:spChg>
        <pc:spChg chg="add">
          <ac:chgData name="Charlie Gomez" userId="S::cmgomez@stu.chino.k12.ca.us::28debb80-829e-4c50-b7ec-d03d8a02f08a" providerId="AD" clId="Web-{0C7E33BA-D338-BFD6-A0A1-925D837BF4E8}" dt="2023-01-18T18:15:48.909" v="15"/>
          <ac:spMkLst>
            <pc:docMk/>
            <pc:sldMk cId="2849138640" sldId="265"/>
            <ac:spMk id="14" creationId="{5A59F003-E00A-43F9-91DC-CC54E3B87466}"/>
          </ac:spMkLst>
        </pc:spChg>
        <pc:spChg chg="add">
          <ac:chgData name="Charlie Gomez" userId="S::cmgomez@stu.chino.k12.ca.us::28debb80-829e-4c50-b7ec-d03d8a02f08a" providerId="AD" clId="Web-{0C7E33BA-D338-BFD6-A0A1-925D837BF4E8}" dt="2023-01-18T18:15:48.909" v="15"/>
          <ac:spMkLst>
            <pc:docMk/>
            <pc:sldMk cId="2849138640" sldId="265"/>
            <ac:spMk id="16" creationId="{D74A4382-E3AD-430A-9A1F-DFA3E0E77A7D}"/>
          </ac:spMkLst>
        </pc:spChg>
        <pc:spChg chg="add">
          <ac:chgData name="Charlie Gomez" userId="S::cmgomez@stu.chino.k12.ca.us::28debb80-829e-4c50-b7ec-d03d8a02f08a" providerId="AD" clId="Web-{0C7E33BA-D338-BFD6-A0A1-925D837BF4E8}" dt="2023-01-18T18:15:48.909" v="15"/>
          <ac:spMkLst>
            <pc:docMk/>
            <pc:sldMk cId="2849138640" sldId="265"/>
            <ac:spMk id="18" creationId="{79F40191-0F44-4FD1-82CC-ACB507C14BE6}"/>
          </ac:spMkLst>
        </pc:spChg>
        <pc:picChg chg="mod">
          <ac:chgData name="Charlie Gomez" userId="S::cmgomez@stu.chino.k12.ca.us::28debb80-829e-4c50-b7ec-d03d8a02f08a" providerId="AD" clId="Web-{0C7E33BA-D338-BFD6-A0A1-925D837BF4E8}" dt="2023-01-18T18:15:48.909" v="15"/>
          <ac:picMkLst>
            <pc:docMk/>
            <pc:sldMk cId="2849138640" sldId="265"/>
            <ac:picMk id="5" creationId="{58DA617A-DE91-2FA0-BA5D-19691414298E}"/>
          </ac:picMkLst>
        </pc:picChg>
      </pc:sldChg>
    </pc:docChg>
  </pc:docChgLst>
  <pc:docChgLst>
    <pc:chgData name="Charlie Gomez" userId="S::cmgomez@stu.chino.k12.ca.us::28debb80-829e-4c50-b7ec-d03d8a02f08a" providerId="AD" clId="Web-{C52AAF1B-A2D0-F92C-A358-16051932E0A9}"/>
    <pc:docChg chg="addSld delSld modSld sldOrd addMainMaster delMainMaster modMainMaster">
      <pc:chgData name="Charlie Gomez" userId="S::cmgomez@stu.chino.k12.ca.us::28debb80-829e-4c50-b7ec-d03d8a02f08a" providerId="AD" clId="Web-{C52AAF1B-A2D0-F92C-A358-16051932E0A9}" dt="2023-01-13T19:40:33.360" v="214"/>
      <pc:docMkLst>
        <pc:docMk/>
      </pc:docMkLst>
      <pc:sldChg chg="modSp del">
        <pc:chgData name="Charlie Gomez" userId="S::cmgomez@stu.chino.k12.ca.us::28debb80-829e-4c50-b7ec-d03d8a02f08a" providerId="AD" clId="Web-{C52AAF1B-A2D0-F92C-A358-16051932E0A9}" dt="2023-01-13T19:03:22.448" v="14"/>
        <pc:sldMkLst>
          <pc:docMk/>
          <pc:sldMk cId="3824825176" sldId="258"/>
        </pc:sldMkLst>
        <pc:spChg chg="mod">
          <ac:chgData name="Charlie Gomez" userId="S::cmgomez@stu.chino.k12.ca.us::28debb80-829e-4c50-b7ec-d03d8a02f08a" providerId="AD" clId="Web-{C52AAF1B-A2D0-F92C-A358-16051932E0A9}" dt="2023-01-13T19:03:11.479" v="13" actId="20577"/>
          <ac:spMkLst>
            <pc:docMk/>
            <pc:sldMk cId="3824825176" sldId="258"/>
            <ac:spMk id="2" creationId="{17A2139E-E31A-1429-1D50-FE71918DD7FA}"/>
          </ac:spMkLst>
        </pc:spChg>
      </pc:sldChg>
      <pc:sldChg chg="addSp delSp modSp mod modTransition setBg modClrScheme addAnim modAnim setClrOvrMap delDesignElem chgLayout">
        <pc:chgData name="Charlie Gomez" userId="S::cmgomez@stu.chino.k12.ca.us::28debb80-829e-4c50-b7ec-d03d8a02f08a" providerId="AD" clId="Web-{C52AAF1B-A2D0-F92C-A358-16051932E0A9}" dt="2023-01-13T19:40:14.407" v="211"/>
        <pc:sldMkLst>
          <pc:docMk/>
          <pc:sldMk cId="1085908634" sldId="259"/>
        </pc:sldMkLst>
        <pc:spChg chg="mod ord">
          <ac:chgData name="Charlie Gomez" userId="S::cmgomez@stu.chino.k12.ca.us::28debb80-829e-4c50-b7ec-d03d8a02f08a" providerId="AD" clId="Web-{C52AAF1B-A2D0-F92C-A358-16051932E0A9}" dt="2023-01-13T19:07:58.158" v="70"/>
          <ac:spMkLst>
            <pc:docMk/>
            <pc:sldMk cId="1085908634" sldId="259"/>
            <ac:spMk id="2" creationId="{1F810168-0ADB-F503-864E-BA4B121B87F9}"/>
          </ac:spMkLst>
        </pc:spChg>
        <pc:spChg chg="mod ord">
          <ac:chgData name="Charlie Gomez" userId="S::cmgomez@stu.chino.k12.ca.us::28debb80-829e-4c50-b7ec-d03d8a02f08a" providerId="AD" clId="Web-{C52AAF1B-A2D0-F92C-A358-16051932E0A9}" dt="2023-01-13T19:08:43.003" v="73" actId="20577"/>
          <ac:spMkLst>
            <pc:docMk/>
            <pc:sldMk cId="1085908634" sldId="259"/>
            <ac:spMk id="3" creationId="{5525DFB9-FB30-F864-6101-0214D3198736}"/>
          </ac:spMkLst>
        </pc:spChg>
        <pc:spChg chg="add">
          <ac:chgData name="Charlie Gomez" userId="S::cmgomez@stu.chino.k12.ca.us::28debb80-829e-4c50-b7ec-d03d8a02f08a" providerId="AD" clId="Web-{C52AAF1B-A2D0-F92C-A358-16051932E0A9}" dt="2023-01-13T19:07:58.158" v="70"/>
          <ac:spMkLst>
            <pc:docMk/>
            <pc:sldMk cId="1085908634" sldId="259"/>
            <ac:spMk id="13" creationId="{2141F1CC-6A53-4BCF-9127-AABB52E2497E}"/>
          </ac:spMkLst>
        </pc:spChg>
        <pc:spChg chg="add">
          <ac:chgData name="Charlie Gomez" userId="S::cmgomez@stu.chino.k12.ca.us::28debb80-829e-4c50-b7ec-d03d8a02f08a" providerId="AD" clId="Web-{C52AAF1B-A2D0-F92C-A358-16051932E0A9}" dt="2023-01-13T19:07:58.158" v="70"/>
          <ac:spMkLst>
            <pc:docMk/>
            <pc:sldMk cId="1085908634" sldId="259"/>
            <ac:spMk id="16" creationId="{2EEE8F11-3582-44B7-9869-F2D26D7DD9D4}"/>
          </ac:spMkLst>
        </pc:spChg>
        <pc:spChg chg="add">
          <ac:chgData name="Charlie Gomez" userId="S::cmgomez@stu.chino.k12.ca.us::28debb80-829e-4c50-b7ec-d03d8a02f08a" providerId="AD" clId="Web-{C52AAF1B-A2D0-F92C-A358-16051932E0A9}" dt="2023-01-13T19:07:58.158" v="70"/>
          <ac:spMkLst>
            <pc:docMk/>
            <pc:sldMk cId="1085908634" sldId="259"/>
            <ac:spMk id="20" creationId="{561B2B49-7142-4CA8-A929-4671548E6A5A}"/>
          </ac:spMkLst>
        </pc:spChg>
        <pc:spChg chg="del">
          <ac:chgData name="Charlie Gomez" userId="S::cmgomez@stu.chino.k12.ca.us::28debb80-829e-4c50-b7ec-d03d8a02f08a" providerId="AD" clId="Web-{C52AAF1B-A2D0-F92C-A358-16051932E0A9}" dt="2023-01-13T19:05:05.263" v="59"/>
          <ac:spMkLst>
            <pc:docMk/>
            <pc:sldMk cId="1085908634" sldId="259"/>
            <ac:spMk id="39" creationId="{934752E2-C421-4642-A3ED-AF6FCBFDB38F}"/>
          </ac:spMkLst>
        </pc:spChg>
        <pc:spChg chg="del">
          <ac:chgData name="Charlie Gomez" userId="S::cmgomez@stu.chino.k12.ca.us::28debb80-829e-4c50-b7ec-d03d8a02f08a" providerId="AD" clId="Web-{C52AAF1B-A2D0-F92C-A358-16051932E0A9}" dt="2023-01-13T19:05:05.263" v="59"/>
          <ac:spMkLst>
            <pc:docMk/>
            <pc:sldMk cId="1085908634" sldId="259"/>
            <ac:spMk id="41" creationId="{847D681B-F05C-4303-8581-4AA47F33A60D}"/>
          </ac:spMkLst>
        </pc:spChg>
        <pc:spChg chg="del">
          <ac:chgData name="Charlie Gomez" userId="S::cmgomez@stu.chino.k12.ca.us::28debb80-829e-4c50-b7ec-d03d8a02f08a" providerId="AD" clId="Web-{C52AAF1B-A2D0-F92C-A358-16051932E0A9}" dt="2023-01-13T19:05:05.263" v="59"/>
          <ac:spMkLst>
            <pc:docMk/>
            <pc:sldMk cId="1085908634" sldId="259"/>
            <ac:spMk id="43" creationId="{310BE5BE-28CF-CA4D-A8C8-C75A33CE2A58}"/>
          </ac:spMkLst>
        </pc:spChg>
        <pc:spChg chg="del">
          <ac:chgData name="Charlie Gomez" userId="S::cmgomez@stu.chino.k12.ca.us::28debb80-829e-4c50-b7ec-d03d8a02f08a" providerId="AD" clId="Web-{C52AAF1B-A2D0-F92C-A358-16051932E0A9}" dt="2023-01-13T19:05:05.263" v="59"/>
          <ac:spMkLst>
            <pc:docMk/>
            <pc:sldMk cId="1085908634" sldId="259"/>
            <ac:spMk id="45" creationId="{E8B77E1F-0488-47D2-A5AD-269C0A664AB2}"/>
          </ac:spMkLst>
        </pc:spChg>
        <pc:picChg chg="mod">
          <ac:chgData name="Charlie Gomez" userId="S::cmgomez@stu.chino.k12.ca.us::28debb80-829e-4c50-b7ec-d03d8a02f08a" providerId="AD" clId="Web-{C52AAF1B-A2D0-F92C-A358-16051932E0A9}" dt="2023-01-13T19:07:58.158" v="70"/>
          <ac:picMkLst>
            <pc:docMk/>
            <pc:sldMk cId="1085908634" sldId="259"/>
            <ac:picMk id="6" creationId="{7E4F3701-6AF3-67CC-EDED-90B13682279D}"/>
          </ac:picMkLst>
        </pc:picChg>
        <pc:picChg chg="mod ord">
          <ac:chgData name="Charlie Gomez" userId="S::cmgomez@stu.chino.k12.ca.us::28debb80-829e-4c50-b7ec-d03d8a02f08a" providerId="AD" clId="Web-{C52AAF1B-A2D0-F92C-A358-16051932E0A9}" dt="2023-01-13T19:07:58.158" v="70"/>
          <ac:picMkLst>
            <pc:docMk/>
            <pc:sldMk cId="1085908634" sldId="259"/>
            <ac:picMk id="7" creationId="{24981826-5B9B-C31B-3B02-5EED0696D92A}"/>
          </ac:picMkLst>
        </pc:picChg>
        <pc:picChg chg="mod">
          <ac:chgData name="Charlie Gomez" userId="S::cmgomez@stu.chino.k12.ca.us::28debb80-829e-4c50-b7ec-d03d8a02f08a" providerId="AD" clId="Web-{C52AAF1B-A2D0-F92C-A358-16051932E0A9}" dt="2023-01-13T19:07:58.158" v="70"/>
          <ac:picMkLst>
            <pc:docMk/>
            <pc:sldMk cId="1085908634" sldId="259"/>
            <ac:picMk id="10" creationId="{D4AD79C5-F468-F258-95F6-201D201A53C0}"/>
          </ac:picMkLst>
        </pc:picChg>
      </pc:sldChg>
      <pc:sldChg chg="addSp delSp modSp mod modTransition setBg modClrScheme addAnim modAnim setClrOvrMap chgLayout">
        <pc:chgData name="Charlie Gomez" userId="S::cmgomez@stu.chino.k12.ca.us::28debb80-829e-4c50-b7ec-d03d8a02f08a" providerId="AD" clId="Web-{C52AAF1B-A2D0-F92C-A358-16051932E0A9}" dt="2023-01-13T19:40:19.922" v="212"/>
        <pc:sldMkLst>
          <pc:docMk/>
          <pc:sldMk cId="3199260979" sldId="261"/>
        </pc:sldMkLst>
        <pc:spChg chg="mod ord">
          <ac:chgData name="Charlie Gomez" userId="S::cmgomez@stu.chino.k12.ca.us::28debb80-829e-4c50-b7ec-d03d8a02f08a" providerId="AD" clId="Web-{C52AAF1B-A2D0-F92C-A358-16051932E0A9}" dt="2023-01-13T19:14:41.777" v="135"/>
          <ac:spMkLst>
            <pc:docMk/>
            <pc:sldMk cId="3199260979" sldId="261"/>
            <ac:spMk id="2" creationId="{460FC359-9FEE-A9A8-6CBF-8FAFA756D5DE}"/>
          </ac:spMkLst>
        </pc:spChg>
        <pc:spChg chg="mod ord">
          <ac:chgData name="Charlie Gomez" userId="S::cmgomez@stu.chino.k12.ca.us::28debb80-829e-4c50-b7ec-d03d8a02f08a" providerId="AD" clId="Web-{C52AAF1B-A2D0-F92C-A358-16051932E0A9}" dt="2023-01-13T19:14:41.777" v="135"/>
          <ac:spMkLst>
            <pc:docMk/>
            <pc:sldMk cId="3199260979" sldId="261"/>
            <ac:spMk id="3" creationId="{98A62151-A8C2-5C6C-553D-D19925EBF749}"/>
          </ac:spMkLst>
        </pc:spChg>
        <pc:spChg chg="add mod ord">
          <ac:chgData name="Charlie Gomez" userId="S::cmgomez@stu.chino.k12.ca.us::28debb80-829e-4c50-b7ec-d03d8a02f08a" providerId="AD" clId="Web-{C52AAF1B-A2D0-F92C-A358-16051932E0A9}" dt="2023-01-13T19:12:43.227" v="121"/>
          <ac:spMkLst>
            <pc:docMk/>
            <pc:sldMk cId="3199260979" sldId="261"/>
            <ac:spMk id="5" creationId="{A31A1223-7574-F5DC-2A64-6466D1DEA8DA}"/>
          </ac:spMkLst>
        </pc:spChg>
        <pc:spChg chg="add mod">
          <ac:chgData name="Charlie Gomez" userId="S::cmgomez@stu.chino.k12.ca.us::28debb80-829e-4c50-b7ec-d03d8a02f08a" providerId="AD" clId="Web-{C52AAF1B-A2D0-F92C-A358-16051932E0A9}" dt="2023-01-13T19:14:41.777" v="135"/>
          <ac:spMkLst>
            <pc:docMk/>
            <pc:sldMk cId="3199260979" sldId="261"/>
            <ac:spMk id="8" creationId="{B91EA912-1133-906D-D236-1558AF4FB78D}"/>
          </ac:spMkLst>
        </pc:spChg>
        <pc:spChg chg="add del">
          <ac:chgData name="Charlie Gomez" userId="S::cmgomez@stu.chino.k12.ca.us::28debb80-829e-4c50-b7ec-d03d8a02f08a" providerId="AD" clId="Web-{C52AAF1B-A2D0-F92C-A358-16051932E0A9}" dt="2023-01-13T19:12:43.227" v="121"/>
          <ac:spMkLst>
            <pc:docMk/>
            <pc:sldMk cId="3199260979" sldId="261"/>
            <ac:spMk id="10" creationId="{4F74D28C-3268-4E35-8EE1-D92CB4A85A7D}"/>
          </ac:spMkLst>
        </pc:spChg>
        <pc:spChg chg="add mod">
          <ac:chgData name="Charlie Gomez" userId="S::cmgomez@stu.chino.k12.ca.us::28debb80-829e-4c50-b7ec-d03d8a02f08a" providerId="AD" clId="Web-{C52AAF1B-A2D0-F92C-A358-16051932E0A9}" dt="2023-01-13T19:12:43.227" v="121"/>
          <ac:spMkLst>
            <pc:docMk/>
            <pc:sldMk cId="3199260979" sldId="261"/>
            <ac:spMk id="12" creationId="{CA6768C7-9CFA-3F02-C668-15609FFC2AA0}"/>
          </ac:spMkLst>
        </pc:spChg>
        <pc:spChg chg="add mod">
          <ac:chgData name="Charlie Gomez" userId="S::cmgomez@stu.chino.k12.ca.us::28debb80-829e-4c50-b7ec-d03d8a02f08a" providerId="AD" clId="Web-{C52AAF1B-A2D0-F92C-A358-16051932E0A9}" dt="2023-01-13T19:14:41.777" v="135"/>
          <ac:spMkLst>
            <pc:docMk/>
            <pc:sldMk cId="3199260979" sldId="261"/>
            <ac:spMk id="15" creationId="{B57AA169-6012-977B-CBF0-9CA629D31DB2}"/>
          </ac:spMkLst>
        </pc:spChg>
        <pc:spChg chg="add del">
          <ac:chgData name="Charlie Gomez" userId="S::cmgomez@stu.chino.k12.ca.us::28debb80-829e-4c50-b7ec-d03d8a02f08a" providerId="AD" clId="Web-{C52AAF1B-A2D0-F92C-A358-16051932E0A9}" dt="2023-01-13T19:13:53.948" v="128"/>
          <ac:spMkLst>
            <pc:docMk/>
            <pc:sldMk cId="3199260979" sldId="261"/>
            <ac:spMk id="17" creationId="{A86541C6-61B1-4DAA-B57A-EAF3F24F0491}"/>
          </ac:spMkLst>
        </pc:spChg>
        <pc:spChg chg="add del">
          <ac:chgData name="Charlie Gomez" userId="S::cmgomez@stu.chino.k12.ca.us::28debb80-829e-4c50-b7ec-d03d8a02f08a" providerId="AD" clId="Web-{C52AAF1B-A2D0-F92C-A358-16051932E0A9}" dt="2023-01-13T19:13:53.948" v="128"/>
          <ac:spMkLst>
            <pc:docMk/>
            <pc:sldMk cId="3199260979" sldId="261"/>
            <ac:spMk id="19" creationId="{71750011-2006-46BB-AFDE-C6E461752333}"/>
          </ac:spMkLst>
        </pc:spChg>
        <pc:spChg chg="add mod">
          <ac:chgData name="Charlie Gomez" userId="S::cmgomez@stu.chino.k12.ca.us::28debb80-829e-4c50-b7ec-d03d8a02f08a" providerId="AD" clId="Web-{C52AAF1B-A2D0-F92C-A358-16051932E0A9}" dt="2023-01-13T19:14:41.777" v="135"/>
          <ac:spMkLst>
            <pc:docMk/>
            <pc:sldMk cId="3199260979" sldId="261"/>
            <ac:spMk id="20" creationId="{D565F2A3-76CE-7AD0-22D8-AE74AE858060}"/>
          </ac:spMkLst>
        </pc:spChg>
        <pc:spChg chg="add del">
          <ac:chgData name="Charlie Gomez" userId="S::cmgomez@stu.chino.k12.ca.us::28debb80-829e-4c50-b7ec-d03d8a02f08a" providerId="AD" clId="Web-{C52AAF1B-A2D0-F92C-A358-16051932E0A9}" dt="2023-01-13T19:14:41.777" v="135"/>
          <ac:spMkLst>
            <pc:docMk/>
            <pc:sldMk cId="3199260979" sldId="261"/>
            <ac:spMk id="24" creationId="{A86541C6-61B1-4DAA-B57A-EAF3F24F0491}"/>
          </ac:spMkLst>
        </pc:spChg>
        <pc:spChg chg="add del">
          <ac:chgData name="Charlie Gomez" userId="S::cmgomez@stu.chino.k12.ca.us::28debb80-829e-4c50-b7ec-d03d8a02f08a" providerId="AD" clId="Web-{C52AAF1B-A2D0-F92C-A358-16051932E0A9}" dt="2023-01-13T19:14:41.777" v="135"/>
          <ac:spMkLst>
            <pc:docMk/>
            <pc:sldMk cId="3199260979" sldId="261"/>
            <ac:spMk id="26" creationId="{71750011-2006-46BB-AFDE-C6E461752333}"/>
          </ac:spMkLst>
        </pc:spChg>
        <pc:spChg chg="add del">
          <ac:chgData name="Charlie Gomez" userId="S::cmgomez@stu.chino.k12.ca.us::28debb80-829e-4c50-b7ec-d03d8a02f08a" providerId="AD" clId="Web-{C52AAF1B-A2D0-F92C-A358-16051932E0A9}" dt="2023-01-13T19:14:41.777" v="134"/>
          <ac:spMkLst>
            <pc:docMk/>
            <pc:sldMk cId="3199260979" sldId="261"/>
            <ac:spMk id="31" creationId="{2EEE8F11-3582-44B7-9869-F2D26D7DD9D4}"/>
          </ac:spMkLst>
        </pc:spChg>
        <pc:spChg chg="add del">
          <ac:chgData name="Charlie Gomez" userId="S::cmgomez@stu.chino.k12.ca.us::28debb80-829e-4c50-b7ec-d03d8a02f08a" providerId="AD" clId="Web-{C52AAF1B-A2D0-F92C-A358-16051932E0A9}" dt="2023-01-13T19:14:41.777" v="134"/>
          <ac:spMkLst>
            <pc:docMk/>
            <pc:sldMk cId="3199260979" sldId="261"/>
            <ac:spMk id="33" creationId="{2141F1CC-6A53-4BCF-9127-AABB52E2497E}"/>
          </ac:spMkLst>
        </pc:spChg>
        <pc:spChg chg="add del">
          <ac:chgData name="Charlie Gomez" userId="S::cmgomez@stu.chino.k12.ca.us::28debb80-829e-4c50-b7ec-d03d8a02f08a" providerId="AD" clId="Web-{C52AAF1B-A2D0-F92C-A358-16051932E0A9}" dt="2023-01-13T19:14:41.777" v="134"/>
          <ac:spMkLst>
            <pc:docMk/>
            <pc:sldMk cId="3199260979" sldId="261"/>
            <ac:spMk id="35" creationId="{561B2B49-7142-4CA8-A929-4671548E6A5A}"/>
          </ac:spMkLst>
        </pc:spChg>
        <pc:spChg chg="add">
          <ac:chgData name="Charlie Gomez" userId="S::cmgomez@stu.chino.k12.ca.us::28debb80-829e-4c50-b7ec-d03d8a02f08a" providerId="AD" clId="Web-{C52AAF1B-A2D0-F92C-A358-16051932E0A9}" dt="2023-01-13T19:14:41.777" v="135"/>
          <ac:spMkLst>
            <pc:docMk/>
            <pc:sldMk cId="3199260979" sldId="261"/>
            <ac:spMk id="37" creationId="{C99A8FB7-A79B-4BC9-9D56-B79587F6AA3E}"/>
          </ac:spMkLst>
        </pc:spChg>
        <pc:spChg chg="add">
          <ac:chgData name="Charlie Gomez" userId="S::cmgomez@stu.chino.k12.ca.us::28debb80-829e-4c50-b7ec-d03d8a02f08a" providerId="AD" clId="Web-{C52AAF1B-A2D0-F92C-A358-16051932E0A9}" dt="2023-01-13T19:14:41.777" v="135"/>
          <ac:spMkLst>
            <pc:docMk/>
            <pc:sldMk cId="3199260979" sldId="261"/>
            <ac:spMk id="38" creationId="{B23893E2-3349-46D7-A7AA-B9E447957FB1}"/>
          </ac:spMkLst>
        </pc:spChg>
        <pc:spChg chg="add">
          <ac:chgData name="Charlie Gomez" userId="S::cmgomez@stu.chino.k12.ca.us::28debb80-829e-4c50-b7ec-d03d8a02f08a" providerId="AD" clId="Web-{C52AAF1B-A2D0-F92C-A358-16051932E0A9}" dt="2023-01-13T19:14:41.777" v="135"/>
          <ac:spMkLst>
            <pc:docMk/>
            <pc:sldMk cId="3199260979" sldId="261"/>
            <ac:spMk id="39" creationId="{2B7592FE-10D1-4664-B623-353F47C8DF7F}"/>
          </ac:spMkLst>
        </pc:spChg>
        <pc:picChg chg="add mod ord">
          <ac:chgData name="Charlie Gomez" userId="S::cmgomez@stu.chino.k12.ca.us::28debb80-829e-4c50-b7ec-d03d8a02f08a" providerId="AD" clId="Web-{C52AAF1B-A2D0-F92C-A358-16051932E0A9}" dt="2023-01-13T19:12:43.227" v="121"/>
          <ac:picMkLst>
            <pc:docMk/>
            <pc:sldMk cId="3199260979" sldId="261"/>
            <ac:picMk id="4" creationId="{037402C3-F678-2223-4286-093CF5C897E8}"/>
          </ac:picMkLst>
        </pc:picChg>
        <pc:picChg chg="add mod">
          <ac:chgData name="Charlie Gomez" userId="S::cmgomez@stu.chino.k12.ca.us::28debb80-829e-4c50-b7ec-d03d8a02f08a" providerId="AD" clId="Web-{C52AAF1B-A2D0-F92C-A358-16051932E0A9}" dt="2023-01-13T19:14:41.777" v="135"/>
          <ac:picMkLst>
            <pc:docMk/>
            <pc:sldMk cId="3199260979" sldId="261"/>
            <ac:picMk id="7" creationId="{4A135BEF-1126-D94E-C8C5-2FD297D62EC9}"/>
          </ac:picMkLst>
        </pc:picChg>
        <pc:picChg chg="add mod ord">
          <ac:chgData name="Charlie Gomez" userId="S::cmgomez@stu.chino.k12.ca.us::28debb80-829e-4c50-b7ec-d03d8a02f08a" providerId="AD" clId="Web-{C52AAF1B-A2D0-F92C-A358-16051932E0A9}" dt="2023-01-13T19:13:53.948" v="128"/>
          <ac:picMkLst>
            <pc:docMk/>
            <pc:sldMk cId="3199260979" sldId="261"/>
            <ac:picMk id="11" creationId="{7E4864CD-80CE-9921-2770-31213EBA4C89}"/>
          </ac:picMkLst>
        </pc:picChg>
        <pc:picChg chg="add mod ord">
          <ac:chgData name="Charlie Gomez" userId="S::cmgomez@stu.chino.k12.ca.us::28debb80-829e-4c50-b7ec-d03d8a02f08a" providerId="AD" clId="Web-{C52AAF1B-A2D0-F92C-A358-16051932E0A9}" dt="2023-01-13T19:14:41.777" v="135"/>
          <ac:picMkLst>
            <pc:docMk/>
            <pc:sldMk cId="3199260979" sldId="261"/>
            <ac:picMk id="14" creationId="{FC290291-8ADC-B128-FF68-EBDD5B3C1AAE}"/>
          </ac:picMkLst>
        </pc:picChg>
        <pc:picChg chg="add mod ord">
          <ac:chgData name="Charlie Gomez" userId="S::cmgomez@stu.chino.k12.ca.us::28debb80-829e-4c50-b7ec-d03d8a02f08a" providerId="AD" clId="Web-{C52AAF1B-A2D0-F92C-A358-16051932E0A9}" dt="2023-01-13T19:14:41.777" v="135"/>
          <ac:picMkLst>
            <pc:docMk/>
            <pc:sldMk cId="3199260979" sldId="261"/>
            <ac:picMk id="18" creationId="{0B324DCB-DAA1-0AD6-DAB5-47433CA01926}"/>
          </ac:picMkLst>
        </pc:picChg>
      </pc:sldChg>
      <pc:sldChg chg="addSp modSp mod modTransition setBg modClrScheme addAnim modAnim setClrOvrMap chgLayout">
        <pc:chgData name="Charlie Gomez" userId="S::cmgomez@stu.chino.k12.ca.us::28debb80-829e-4c50-b7ec-d03d8a02f08a" providerId="AD" clId="Web-{C52AAF1B-A2D0-F92C-A358-16051932E0A9}" dt="2023-01-13T19:40:24.657" v="213"/>
        <pc:sldMkLst>
          <pc:docMk/>
          <pc:sldMk cId="2074232529" sldId="262"/>
        </pc:sldMkLst>
        <pc:spChg chg="mod ord">
          <ac:chgData name="Charlie Gomez" userId="S::cmgomez@stu.chino.k12.ca.us::28debb80-829e-4c50-b7ec-d03d8a02f08a" providerId="AD" clId="Web-{C52AAF1B-A2D0-F92C-A358-16051932E0A9}" dt="2023-01-13T19:18:25.360" v="153"/>
          <ac:spMkLst>
            <pc:docMk/>
            <pc:sldMk cId="2074232529" sldId="262"/>
            <ac:spMk id="2" creationId="{782C3676-585E-C374-1AEC-6641921AED18}"/>
          </ac:spMkLst>
        </pc:spChg>
        <pc:spChg chg="mod ord">
          <ac:chgData name="Charlie Gomez" userId="S::cmgomez@stu.chino.k12.ca.us::28debb80-829e-4c50-b7ec-d03d8a02f08a" providerId="AD" clId="Web-{C52AAF1B-A2D0-F92C-A358-16051932E0A9}" dt="2023-01-13T19:18:52.705" v="155" actId="20577"/>
          <ac:spMkLst>
            <pc:docMk/>
            <pc:sldMk cId="2074232529" sldId="262"/>
            <ac:spMk id="3" creationId="{10E9669D-6EAA-7076-C5F2-5FB6816D8761}"/>
          </ac:spMkLst>
        </pc:spChg>
        <pc:spChg chg="add mod ord">
          <ac:chgData name="Charlie Gomez" userId="S::cmgomez@stu.chino.k12.ca.us::28debb80-829e-4c50-b7ec-d03d8a02f08a" providerId="AD" clId="Web-{C52AAF1B-A2D0-F92C-A358-16051932E0A9}" dt="2023-01-13T19:18:25.360" v="153"/>
          <ac:spMkLst>
            <pc:docMk/>
            <pc:sldMk cId="2074232529" sldId="262"/>
            <ac:spMk id="5" creationId="{F49A206F-1843-D455-E4A7-3FB52269B968}"/>
          </ac:spMkLst>
        </pc:spChg>
        <pc:spChg chg="add mod ord">
          <ac:chgData name="Charlie Gomez" userId="S::cmgomez@stu.chino.k12.ca.us::28debb80-829e-4c50-b7ec-d03d8a02f08a" providerId="AD" clId="Web-{C52AAF1B-A2D0-F92C-A358-16051932E0A9}" dt="2023-01-13T19:18:25.360" v="153"/>
          <ac:spMkLst>
            <pc:docMk/>
            <pc:sldMk cId="2074232529" sldId="262"/>
            <ac:spMk id="9" creationId="{93CA3107-E877-7947-9E7B-117B40FE5611}"/>
          </ac:spMkLst>
        </pc:spChg>
        <pc:spChg chg="add mod">
          <ac:chgData name="Charlie Gomez" userId="S::cmgomez@stu.chino.k12.ca.us::28debb80-829e-4c50-b7ec-d03d8a02f08a" providerId="AD" clId="Web-{C52AAF1B-A2D0-F92C-A358-16051932E0A9}" dt="2023-01-13T19:18:25.360" v="153"/>
          <ac:spMkLst>
            <pc:docMk/>
            <pc:sldMk cId="2074232529" sldId="262"/>
            <ac:spMk id="12" creationId="{BEFB9BF2-A33C-C07F-2370-D3A739CBD9C9}"/>
          </ac:spMkLst>
        </pc:spChg>
        <pc:spChg chg="add mod">
          <ac:chgData name="Charlie Gomez" userId="S::cmgomez@stu.chino.k12.ca.us::28debb80-829e-4c50-b7ec-d03d8a02f08a" providerId="AD" clId="Web-{C52AAF1B-A2D0-F92C-A358-16051932E0A9}" dt="2023-01-13T19:18:25.360" v="153"/>
          <ac:spMkLst>
            <pc:docMk/>
            <pc:sldMk cId="2074232529" sldId="262"/>
            <ac:spMk id="15" creationId="{BA9B52D3-9670-347A-D3A0-788D7026CB6E}"/>
          </ac:spMkLst>
        </pc:spChg>
        <pc:spChg chg="add">
          <ac:chgData name="Charlie Gomez" userId="S::cmgomez@stu.chino.k12.ca.us::28debb80-829e-4c50-b7ec-d03d8a02f08a" providerId="AD" clId="Web-{C52AAF1B-A2D0-F92C-A358-16051932E0A9}" dt="2023-01-13T19:18:25.360" v="153"/>
          <ac:spMkLst>
            <pc:docMk/>
            <pc:sldMk cId="2074232529" sldId="262"/>
            <ac:spMk id="20" creationId="{07977D39-626F-40D7-B00F-16E02602DD5A}"/>
          </ac:spMkLst>
        </pc:spChg>
        <pc:spChg chg="add">
          <ac:chgData name="Charlie Gomez" userId="S::cmgomez@stu.chino.k12.ca.us::28debb80-829e-4c50-b7ec-d03d8a02f08a" providerId="AD" clId="Web-{C52AAF1B-A2D0-F92C-A358-16051932E0A9}" dt="2023-01-13T19:18:25.360" v="153"/>
          <ac:spMkLst>
            <pc:docMk/>
            <pc:sldMk cId="2074232529" sldId="262"/>
            <ac:spMk id="22" creationId="{B905CDE4-B751-4B3E-B625-6E59F8903414}"/>
          </ac:spMkLst>
        </pc:spChg>
        <pc:spChg chg="add">
          <ac:chgData name="Charlie Gomez" userId="S::cmgomez@stu.chino.k12.ca.us::28debb80-829e-4c50-b7ec-d03d8a02f08a" providerId="AD" clId="Web-{C52AAF1B-A2D0-F92C-A358-16051932E0A9}" dt="2023-01-13T19:18:25.360" v="153"/>
          <ac:spMkLst>
            <pc:docMk/>
            <pc:sldMk cId="2074232529" sldId="262"/>
            <ac:spMk id="24" creationId="{08108C16-F4C0-44AA-999D-17BD39219B24}"/>
          </ac:spMkLst>
        </pc:spChg>
        <pc:spChg chg="add">
          <ac:chgData name="Charlie Gomez" userId="S::cmgomez@stu.chino.k12.ca.us::28debb80-829e-4c50-b7ec-d03d8a02f08a" providerId="AD" clId="Web-{C52AAF1B-A2D0-F92C-A358-16051932E0A9}" dt="2023-01-13T19:18:25.360" v="153"/>
          <ac:spMkLst>
            <pc:docMk/>
            <pc:sldMk cId="2074232529" sldId="262"/>
            <ac:spMk id="26" creationId="{CDC29AC1-2821-4FCC-B597-88DAF39C36FE}"/>
          </ac:spMkLst>
        </pc:spChg>
        <pc:spChg chg="add">
          <ac:chgData name="Charlie Gomez" userId="S::cmgomez@stu.chino.k12.ca.us::28debb80-829e-4c50-b7ec-d03d8a02f08a" providerId="AD" clId="Web-{C52AAF1B-A2D0-F92C-A358-16051932E0A9}" dt="2023-01-13T19:18:25.360" v="153"/>
          <ac:spMkLst>
            <pc:docMk/>
            <pc:sldMk cId="2074232529" sldId="262"/>
            <ac:spMk id="28" creationId="{C8F10CB3-3B5E-4C7A-98CF-B87454DDFA39}"/>
          </ac:spMkLst>
        </pc:spChg>
        <pc:picChg chg="add mod">
          <ac:chgData name="Charlie Gomez" userId="S::cmgomez@stu.chino.k12.ca.us::28debb80-829e-4c50-b7ec-d03d8a02f08a" providerId="AD" clId="Web-{C52AAF1B-A2D0-F92C-A358-16051932E0A9}" dt="2023-01-13T19:18:25.360" v="153"/>
          <ac:picMkLst>
            <pc:docMk/>
            <pc:sldMk cId="2074232529" sldId="262"/>
            <ac:picMk id="4" creationId="{850D7B68-8D0B-1DD2-4681-7310BED98135}"/>
          </ac:picMkLst>
        </pc:picChg>
        <pc:picChg chg="add mod">
          <ac:chgData name="Charlie Gomez" userId="S::cmgomez@stu.chino.k12.ca.us::28debb80-829e-4c50-b7ec-d03d8a02f08a" providerId="AD" clId="Web-{C52AAF1B-A2D0-F92C-A358-16051932E0A9}" dt="2023-01-13T19:18:25.360" v="153"/>
          <ac:picMkLst>
            <pc:docMk/>
            <pc:sldMk cId="2074232529" sldId="262"/>
            <ac:picMk id="7" creationId="{3033E365-CE95-F3AB-9810-DBF59712942B}"/>
          </ac:picMkLst>
        </pc:picChg>
        <pc:picChg chg="add mod ord">
          <ac:chgData name="Charlie Gomez" userId="S::cmgomez@stu.chino.k12.ca.us::28debb80-829e-4c50-b7ec-d03d8a02f08a" providerId="AD" clId="Web-{C52AAF1B-A2D0-F92C-A358-16051932E0A9}" dt="2023-01-13T19:18:25.360" v="153"/>
          <ac:picMkLst>
            <pc:docMk/>
            <pc:sldMk cId="2074232529" sldId="262"/>
            <ac:picMk id="8" creationId="{89114E96-3926-32E3-8EA0-4275BF962BBC}"/>
          </ac:picMkLst>
        </pc:picChg>
        <pc:picChg chg="add mod">
          <ac:chgData name="Charlie Gomez" userId="S::cmgomez@stu.chino.k12.ca.us::28debb80-829e-4c50-b7ec-d03d8a02f08a" providerId="AD" clId="Web-{C52AAF1B-A2D0-F92C-A358-16051932E0A9}" dt="2023-01-13T19:18:25.360" v="153"/>
          <ac:picMkLst>
            <pc:docMk/>
            <pc:sldMk cId="2074232529" sldId="262"/>
            <ac:picMk id="11" creationId="{BAE02702-E07A-5C0E-A44C-5D91B5C4DE12}"/>
          </ac:picMkLst>
        </pc:picChg>
        <pc:picChg chg="add mod ord">
          <ac:chgData name="Charlie Gomez" userId="S::cmgomez@stu.chino.k12.ca.us::28debb80-829e-4c50-b7ec-d03d8a02f08a" providerId="AD" clId="Web-{C52AAF1B-A2D0-F92C-A358-16051932E0A9}" dt="2023-01-13T19:18:25.360" v="153"/>
          <ac:picMkLst>
            <pc:docMk/>
            <pc:sldMk cId="2074232529" sldId="262"/>
            <ac:picMk id="14" creationId="{F999BDF2-BF37-3523-2D65-762B06F7C9DC}"/>
          </ac:picMkLst>
        </pc:picChg>
      </pc:sldChg>
      <pc:sldChg chg="addSp delSp modSp mod modTransition setBg modClrScheme addAnim modAnim chgLayout">
        <pc:chgData name="Charlie Gomez" userId="S::cmgomez@stu.chino.k12.ca.us::28debb80-829e-4c50-b7ec-d03d8a02f08a" providerId="AD" clId="Web-{C52AAF1B-A2D0-F92C-A358-16051932E0A9}" dt="2023-01-13T19:36:55.511" v="209"/>
        <pc:sldMkLst>
          <pc:docMk/>
          <pc:sldMk cId="3117690915" sldId="263"/>
        </pc:sldMkLst>
        <pc:spChg chg="mod ord">
          <ac:chgData name="Charlie Gomez" userId="S::cmgomez@stu.chino.k12.ca.us::28debb80-829e-4c50-b7ec-d03d8a02f08a" providerId="AD" clId="Web-{C52AAF1B-A2D0-F92C-A358-16051932E0A9}" dt="2023-01-13T19:26:29.997" v="178" actId="1076"/>
          <ac:spMkLst>
            <pc:docMk/>
            <pc:sldMk cId="3117690915" sldId="263"/>
            <ac:spMk id="2" creationId="{E1D64DFE-6F85-E3F8-2199-43159D91AE5F}"/>
          </ac:spMkLst>
        </pc:spChg>
        <pc:spChg chg="del mod ord">
          <ac:chgData name="Charlie Gomez" userId="S::cmgomez@stu.chino.k12.ca.us::28debb80-829e-4c50-b7ec-d03d8a02f08a" providerId="AD" clId="Web-{C52AAF1B-A2D0-F92C-A358-16051932E0A9}" dt="2023-01-13T19:09:22.160" v="74"/>
          <ac:spMkLst>
            <pc:docMk/>
            <pc:sldMk cId="3117690915" sldId="263"/>
            <ac:spMk id="3" creationId="{3641A30C-1FD6-3C07-CF4C-4FE903597CC1}"/>
          </ac:spMkLst>
        </pc:spChg>
        <pc:spChg chg="add mod">
          <ac:chgData name="Charlie Gomez" userId="S::cmgomez@stu.chino.k12.ca.us::28debb80-829e-4c50-b7ec-d03d8a02f08a" providerId="AD" clId="Web-{C52AAF1B-A2D0-F92C-A358-16051932E0A9}" dt="2023-01-13T19:25:45.652" v="173"/>
          <ac:spMkLst>
            <pc:docMk/>
            <pc:sldMk cId="3117690915" sldId="263"/>
            <ac:spMk id="5" creationId="{2E54585D-73BA-0B6B-757B-D802A88410DB}"/>
          </ac:spMkLst>
        </pc:spChg>
        <pc:spChg chg="add mod">
          <ac:chgData name="Charlie Gomez" userId="S::cmgomez@stu.chino.k12.ca.us::28debb80-829e-4c50-b7ec-d03d8a02f08a" providerId="AD" clId="Web-{C52AAF1B-A2D0-F92C-A358-16051932E0A9}" dt="2023-01-13T19:26:23.981" v="177"/>
          <ac:spMkLst>
            <pc:docMk/>
            <pc:sldMk cId="3117690915" sldId="263"/>
            <ac:spMk id="8" creationId="{8F82E5F1-B176-82D9-8E38-AFCAA4D6000B}"/>
          </ac:spMkLst>
        </pc:spChg>
        <pc:spChg chg="add del">
          <ac:chgData name="Charlie Gomez" userId="S::cmgomez@stu.chino.k12.ca.us::28debb80-829e-4c50-b7ec-d03d8a02f08a" providerId="AD" clId="Web-{C52AAF1B-A2D0-F92C-A358-16051932E0A9}" dt="2023-01-13T19:25:45.636" v="172"/>
          <ac:spMkLst>
            <pc:docMk/>
            <pc:sldMk cId="3117690915" sldId="263"/>
            <ac:spMk id="10" creationId="{081EA652-8C6A-4E69-BEB9-170809474553}"/>
          </ac:spMkLst>
        </pc:spChg>
        <pc:spChg chg="add del">
          <ac:chgData name="Charlie Gomez" userId="S::cmgomez@stu.chino.k12.ca.us::28debb80-829e-4c50-b7ec-d03d8a02f08a" providerId="AD" clId="Web-{C52AAF1B-A2D0-F92C-A358-16051932E0A9}" dt="2023-01-13T19:25:45.636" v="172"/>
          <ac:spMkLst>
            <pc:docMk/>
            <pc:sldMk cId="3117690915" sldId="263"/>
            <ac:spMk id="12" creationId="{5298780A-33B9-4EA2-8F67-DE68AD62841B}"/>
          </ac:spMkLst>
        </pc:spChg>
        <pc:spChg chg="add del">
          <ac:chgData name="Charlie Gomez" userId="S::cmgomez@stu.chino.k12.ca.us::28debb80-829e-4c50-b7ec-d03d8a02f08a" providerId="AD" clId="Web-{C52AAF1B-A2D0-F92C-A358-16051932E0A9}" dt="2023-01-13T19:25:45.636" v="172"/>
          <ac:spMkLst>
            <pc:docMk/>
            <pc:sldMk cId="3117690915" sldId="263"/>
            <ac:spMk id="14" creationId="{7F488E8B-4E1E-4402-8935-D4E6C02615C7}"/>
          </ac:spMkLst>
        </pc:spChg>
        <pc:spChg chg="add">
          <ac:chgData name="Charlie Gomez" userId="S::cmgomez@stu.chino.k12.ca.us::28debb80-829e-4c50-b7ec-d03d8a02f08a" providerId="AD" clId="Web-{C52AAF1B-A2D0-F92C-A358-16051932E0A9}" dt="2023-01-13T19:25:45.652" v="173"/>
          <ac:spMkLst>
            <pc:docMk/>
            <pc:sldMk cId="3117690915" sldId="263"/>
            <ac:spMk id="16" creationId="{98DDA986-B6EE-4642-AC60-0490373E69D0}"/>
          </ac:spMkLst>
        </pc:spChg>
        <pc:spChg chg="add">
          <ac:chgData name="Charlie Gomez" userId="S::cmgomez@stu.chino.k12.ca.us::28debb80-829e-4c50-b7ec-d03d8a02f08a" providerId="AD" clId="Web-{C52AAF1B-A2D0-F92C-A358-16051932E0A9}" dt="2023-01-13T19:25:45.652" v="173"/>
          <ac:spMkLst>
            <pc:docMk/>
            <pc:sldMk cId="3117690915" sldId="263"/>
            <ac:spMk id="17" creationId="{80B62878-12EF-4E97-A284-47BAFC30DA2E}"/>
          </ac:spMkLst>
        </pc:spChg>
        <pc:spChg chg="add">
          <ac:chgData name="Charlie Gomez" userId="S::cmgomez@stu.chino.k12.ca.us::28debb80-829e-4c50-b7ec-d03d8a02f08a" providerId="AD" clId="Web-{C52AAF1B-A2D0-F92C-A358-16051932E0A9}" dt="2023-01-13T19:25:45.652" v="173"/>
          <ac:spMkLst>
            <pc:docMk/>
            <pc:sldMk cId="3117690915" sldId="263"/>
            <ac:spMk id="18" creationId="{6D79188D-1ED5-4705-B8C7-5D6FB7670AB3}"/>
          </ac:spMkLst>
        </pc:spChg>
        <pc:picChg chg="add mod ord">
          <ac:chgData name="Charlie Gomez" userId="S::cmgomez@stu.chino.k12.ca.us::28debb80-829e-4c50-b7ec-d03d8a02f08a" providerId="AD" clId="Web-{C52AAF1B-A2D0-F92C-A358-16051932E0A9}" dt="2023-01-13T19:10:18.036" v="96" actId="1076"/>
          <ac:picMkLst>
            <pc:docMk/>
            <pc:sldMk cId="3117690915" sldId="263"/>
            <ac:picMk id="4" creationId="{8C5117DA-F18A-0DCF-7AF2-4E728E09FB45}"/>
          </ac:picMkLst>
        </pc:picChg>
        <pc:picChg chg="add mod">
          <ac:chgData name="Charlie Gomez" userId="S::cmgomez@stu.chino.k12.ca.us::28debb80-829e-4c50-b7ec-d03d8a02f08a" providerId="AD" clId="Web-{C52AAF1B-A2D0-F92C-A358-16051932E0A9}" dt="2023-01-13T19:36:48.511" v="207" actId="1076"/>
          <ac:picMkLst>
            <pc:docMk/>
            <pc:sldMk cId="3117690915" sldId="263"/>
            <ac:picMk id="7" creationId="{3D2EC8E0-79B3-5B5A-7963-A16B4216E0F0}"/>
          </ac:picMkLst>
        </pc:picChg>
      </pc:sldChg>
      <pc:sldChg chg="addSp modSp mod modTransition setBg modClrScheme addAnim modAnim setClrOvrMap chgLayout">
        <pc:chgData name="Charlie Gomez" userId="S::cmgomez@stu.chino.k12.ca.us::28debb80-829e-4c50-b7ec-d03d8a02f08a" providerId="AD" clId="Web-{C52AAF1B-A2D0-F92C-A358-16051932E0A9}" dt="2023-01-13T19:40:33.360" v="214"/>
        <pc:sldMkLst>
          <pc:docMk/>
          <pc:sldMk cId="3518030064" sldId="264"/>
        </pc:sldMkLst>
        <pc:spChg chg="mod ord">
          <ac:chgData name="Charlie Gomez" userId="S::cmgomez@stu.chino.k12.ca.us::28debb80-829e-4c50-b7ec-d03d8a02f08a" providerId="AD" clId="Web-{C52AAF1B-A2D0-F92C-A358-16051932E0A9}" dt="2023-01-13T19:21:35.646" v="168"/>
          <ac:spMkLst>
            <pc:docMk/>
            <pc:sldMk cId="3518030064" sldId="264"/>
            <ac:spMk id="2" creationId="{09119D4E-87D7-4920-79B7-5F0AB5AE20B8}"/>
          </ac:spMkLst>
        </pc:spChg>
        <pc:spChg chg="mod ord">
          <ac:chgData name="Charlie Gomez" userId="S::cmgomez@stu.chino.k12.ca.us::28debb80-829e-4c50-b7ec-d03d8a02f08a" providerId="AD" clId="Web-{C52AAF1B-A2D0-F92C-A358-16051932E0A9}" dt="2023-01-13T19:23:00.539" v="170" actId="20577"/>
          <ac:spMkLst>
            <pc:docMk/>
            <pc:sldMk cId="3518030064" sldId="264"/>
            <ac:spMk id="3" creationId="{1B30B480-E03B-93D5-9E9A-CB729130922E}"/>
          </ac:spMkLst>
        </pc:spChg>
        <pc:spChg chg="add mod ord">
          <ac:chgData name="Charlie Gomez" userId="S::cmgomez@stu.chino.k12.ca.us::28debb80-829e-4c50-b7ec-d03d8a02f08a" providerId="AD" clId="Web-{C52AAF1B-A2D0-F92C-A358-16051932E0A9}" dt="2023-01-13T19:21:35.646" v="168"/>
          <ac:spMkLst>
            <pc:docMk/>
            <pc:sldMk cId="3518030064" sldId="264"/>
            <ac:spMk id="5" creationId="{0D419CBA-9BAF-1D47-82DA-7ED1E5880952}"/>
          </ac:spMkLst>
        </pc:spChg>
        <pc:spChg chg="add mod ord">
          <ac:chgData name="Charlie Gomez" userId="S::cmgomez@stu.chino.k12.ca.us::28debb80-829e-4c50-b7ec-d03d8a02f08a" providerId="AD" clId="Web-{C52AAF1B-A2D0-F92C-A358-16051932E0A9}" dt="2023-01-13T19:21:35.646" v="168"/>
          <ac:spMkLst>
            <pc:docMk/>
            <pc:sldMk cId="3518030064" sldId="264"/>
            <ac:spMk id="8" creationId="{BBB4DA07-3ADB-0FDE-3F82-A833E89B3CCA}"/>
          </ac:spMkLst>
        </pc:spChg>
        <pc:spChg chg="add mod">
          <ac:chgData name="Charlie Gomez" userId="S::cmgomez@stu.chino.k12.ca.us::28debb80-829e-4c50-b7ec-d03d8a02f08a" providerId="AD" clId="Web-{C52AAF1B-A2D0-F92C-A358-16051932E0A9}" dt="2023-01-13T19:21:35.646" v="168"/>
          <ac:spMkLst>
            <pc:docMk/>
            <pc:sldMk cId="3518030064" sldId="264"/>
            <ac:spMk id="11" creationId="{DA8F7690-EB19-5C58-E753-10D3CB97CB34}"/>
          </ac:spMkLst>
        </pc:spChg>
        <pc:spChg chg="add">
          <ac:chgData name="Charlie Gomez" userId="S::cmgomez@stu.chino.k12.ca.us::28debb80-829e-4c50-b7ec-d03d8a02f08a" providerId="AD" clId="Web-{C52AAF1B-A2D0-F92C-A358-16051932E0A9}" dt="2023-01-13T19:21:35.646" v="168"/>
          <ac:spMkLst>
            <pc:docMk/>
            <pc:sldMk cId="3518030064" sldId="264"/>
            <ac:spMk id="16" creationId="{2EEE8F11-3582-44B7-9869-F2D26D7DD9D4}"/>
          </ac:spMkLst>
        </pc:spChg>
        <pc:spChg chg="add">
          <ac:chgData name="Charlie Gomez" userId="S::cmgomez@stu.chino.k12.ca.us::28debb80-829e-4c50-b7ec-d03d8a02f08a" providerId="AD" clId="Web-{C52AAF1B-A2D0-F92C-A358-16051932E0A9}" dt="2023-01-13T19:21:35.646" v="168"/>
          <ac:spMkLst>
            <pc:docMk/>
            <pc:sldMk cId="3518030064" sldId="264"/>
            <ac:spMk id="18" creationId="{2141F1CC-6A53-4BCF-9127-AABB52E2497E}"/>
          </ac:spMkLst>
        </pc:spChg>
        <pc:spChg chg="add">
          <ac:chgData name="Charlie Gomez" userId="S::cmgomez@stu.chino.k12.ca.us::28debb80-829e-4c50-b7ec-d03d8a02f08a" providerId="AD" clId="Web-{C52AAF1B-A2D0-F92C-A358-16051932E0A9}" dt="2023-01-13T19:21:35.646" v="168"/>
          <ac:spMkLst>
            <pc:docMk/>
            <pc:sldMk cId="3518030064" sldId="264"/>
            <ac:spMk id="20" creationId="{561B2B49-7142-4CA8-A929-4671548E6A5A}"/>
          </ac:spMkLst>
        </pc:spChg>
        <pc:picChg chg="add mod">
          <ac:chgData name="Charlie Gomez" userId="S::cmgomez@stu.chino.k12.ca.us::28debb80-829e-4c50-b7ec-d03d8a02f08a" providerId="AD" clId="Web-{C52AAF1B-A2D0-F92C-A358-16051932E0A9}" dt="2023-01-13T19:21:35.646" v="168"/>
          <ac:picMkLst>
            <pc:docMk/>
            <pc:sldMk cId="3518030064" sldId="264"/>
            <ac:picMk id="4" creationId="{C889F090-4DC5-F32E-9D90-91E02078771E}"/>
          </ac:picMkLst>
        </pc:picChg>
        <pc:picChg chg="add mod">
          <ac:chgData name="Charlie Gomez" userId="S::cmgomez@stu.chino.k12.ca.us::28debb80-829e-4c50-b7ec-d03d8a02f08a" providerId="AD" clId="Web-{C52AAF1B-A2D0-F92C-A358-16051932E0A9}" dt="2023-01-13T19:21:35.646" v="168"/>
          <ac:picMkLst>
            <pc:docMk/>
            <pc:sldMk cId="3518030064" sldId="264"/>
            <ac:picMk id="7" creationId="{0DFA945D-AB91-6FDE-D75A-72F9A6DBF21C}"/>
          </ac:picMkLst>
        </pc:picChg>
        <pc:picChg chg="add mod">
          <ac:chgData name="Charlie Gomez" userId="S::cmgomez@stu.chino.k12.ca.us::28debb80-829e-4c50-b7ec-d03d8a02f08a" providerId="AD" clId="Web-{C52AAF1B-A2D0-F92C-A358-16051932E0A9}" dt="2023-01-13T19:21:35.646" v="168"/>
          <ac:picMkLst>
            <pc:docMk/>
            <pc:sldMk cId="3518030064" sldId="264"/>
            <ac:picMk id="10" creationId="{ABFE6434-0F04-050B-D396-805A2DCAA3DD}"/>
          </ac:picMkLst>
        </pc:picChg>
      </pc:sldChg>
      <pc:sldChg chg="addSp delSp modSp new mod ord modTransition setBg modClrScheme addAnim modAnim setClrOvrMap chgLayout">
        <pc:chgData name="Charlie Gomez" userId="S::cmgomez@stu.chino.k12.ca.us::28debb80-829e-4c50-b7ec-d03d8a02f08a" providerId="AD" clId="Web-{C52AAF1B-A2D0-F92C-A358-16051932E0A9}" dt="2023-01-13T19:40:05.828" v="210"/>
        <pc:sldMkLst>
          <pc:docMk/>
          <pc:sldMk cId="2849138640" sldId="265"/>
        </pc:sldMkLst>
        <pc:spChg chg="mod ord">
          <ac:chgData name="Charlie Gomez" userId="S::cmgomez@stu.chino.k12.ca.us::28debb80-829e-4c50-b7ec-d03d8a02f08a" providerId="AD" clId="Web-{C52AAF1B-A2D0-F92C-A358-16051932E0A9}" dt="2023-01-13T19:07:50.658" v="69" actId="20577"/>
          <ac:spMkLst>
            <pc:docMk/>
            <pc:sldMk cId="2849138640" sldId="265"/>
            <ac:spMk id="2" creationId="{6D0F142A-29B5-EBBC-676C-ACE3E714AD18}"/>
          </ac:spMkLst>
        </pc:spChg>
        <pc:spChg chg="del mod ord">
          <ac:chgData name="Charlie Gomez" userId="S::cmgomez@stu.chino.k12.ca.us::28debb80-829e-4c50-b7ec-d03d8a02f08a" providerId="AD" clId="Web-{C52AAF1B-A2D0-F92C-A358-16051932E0A9}" dt="2023-01-13T19:05:17.092" v="60"/>
          <ac:spMkLst>
            <pc:docMk/>
            <pc:sldMk cId="2849138640" sldId="265"/>
            <ac:spMk id="3" creationId="{4CDD6841-40E4-064B-88B1-AF61651EF327}"/>
          </ac:spMkLst>
        </pc:spChg>
        <pc:spChg chg="add">
          <ac:chgData name="Charlie Gomez" userId="S::cmgomez@stu.chino.k12.ca.us::28debb80-829e-4c50-b7ec-d03d8a02f08a" providerId="AD" clId="Web-{C52AAF1B-A2D0-F92C-A358-16051932E0A9}" dt="2023-01-13T19:05:17.092" v="60"/>
          <ac:spMkLst>
            <pc:docMk/>
            <pc:sldMk cId="2849138640" sldId="265"/>
            <ac:spMk id="9" creationId="{E49CC64F-7275-4E33-961B-0C5CDC439875}"/>
          </ac:spMkLst>
        </pc:spChg>
        <pc:picChg chg="add">
          <ac:chgData name="Charlie Gomez" userId="S::cmgomez@stu.chino.k12.ca.us::28debb80-829e-4c50-b7ec-d03d8a02f08a" providerId="AD" clId="Web-{C52AAF1B-A2D0-F92C-A358-16051932E0A9}" dt="2023-01-13T19:05:17.092" v="60"/>
          <ac:picMkLst>
            <pc:docMk/>
            <pc:sldMk cId="2849138640" sldId="265"/>
            <ac:picMk id="5" creationId="{58DA617A-DE91-2FA0-BA5D-19691414298E}"/>
          </ac:picMkLst>
        </pc:picChg>
      </pc:sldChg>
      <pc:sldMasterChg chg="del delSldLayout">
        <pc:chgData name="Charlie Gomez" userId="S::cmgomez@stu.chino.k12.ca.us::28debb80-829e-4c50-b7ec-d03d8a02f08a" providerId="AD" clId="Web-{C52AAF1B-A2D0-F92C-A358-16051932E0A9}" dt="2023-01-13T19:05:05.263" v="59"/>
        <pc:sldMasterMkLst>
          <pc:docMk/>
          <pc:sldMasterMk cId="688043679" sldId="2147483698"/>
        </pc:sldMasterMkLst>
        <pc:sldLayoutChg chg="del">
          <pc:chgData name="Charlie Gomez" userId="S::cmgomez@stu.chino.k12.ca.us::28debb80-829e-4c50-b7ec-d03d8a02f08a" providerId="AD" clId="Web-{C52AAF1B-A2D0-F92C-A358-16051932E0A9}" dt="2023-01-13T19:05:05.263" v="59"/>
          <pc:sldLayoutMkLst>
            <pc:docMk/>
            <pc:sldMasterMk cId="688043679" sldId="2147483698"/>
            <pc:sldLayoutMk cId="3646201251" sldId="2147483687"/>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1696249998" sldId="2147483688"/>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582208880" sldId="2147483689"/>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1780980540" sldId="2147483690"/>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2010531760" sldId="2147483691"/>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578393504" sldId="2147483692"/>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1792421723" sldId="2147483693"/>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1979260047" sldId="2147483694"/>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3712454979" sldId="2147483695"/>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3589296296" sldId="2147483696"/>
          </pc:sldLayoutMkLst>
        </pc:sldLayoutChg>
        <pc:sldLayoutChg chg="del">
          <pc:chgData name="Charlie Gomez" userId="S::cmgomez@stu.chino.k12.ca.us::28debb80-829e-4c50-b7ec-d03d8a02f08a" providerId="AD" clId="Web-{C52AAF1B-A2D0-F92C-A358-16051932E0A9}" dt="2023-01-13T19:05:05.263" v="59"/>
          <pc:sldLayoutMkLst>
            <pc:docMk/>
            <pc:sldMasterMk cId="688043679" sldId="2147483698"/>
            <pc:sldLayoutMk cId="414301842" sldId="2147483697"/>
          </pc:sldLayoutMkLst>
        </pc:sldLayoutChg>
      </pc:sldMasterChg>
      <pc:sldMasterChg chg="add modTransition addSldLayout modSldLayout">
        <pc:chgData name="Charlie Gomez" userId="S::cmgomez@stu.chino.k12.ca.us::28debb80-829e-4c50-b7ec-d03d8a02f08a" providerId="AD" clId="Web-{C52AAF1B-A2D0-F92C-A358-16051932E0A9}" dt="2023-01-13T19:27:57.905" v="186"/>
        <pc:sldMasterMkLst>
          <pc:docMk/>
          <pc:sldMasterMk cId="3560254605" sldId="2147483699"/>
        </pc:sldMasterMkLst>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3663218233" sldId="2147483700"/>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536478233" sldId="2147483701"/>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3487654194" sldId="2147483702"/>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2104976307" sldId="2147483703"/>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2422227313" sldId="2147483704"/>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465430625" sldId="2147483705"/>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3294933724" sldId="2147483706"/>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4037965848" sldId="2147483707"/>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1206065068" sldId="2147483708"/>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3099608139" sldId="2147483709"/>
          </pc:sldLayoutMkLst>
        </pc:sldLayoutChg>
        <pc:sldLayoutChg chg="add mod replId modTransition">
          <pc:chgData name="Charlie Gomez" userId="S::cmgomez@stu.chino.k12.ca.us::28debb80-829e-4c50-b7ec-d03d8a02f08a" providerId="AD" clId="Web-{C52AAF1B-A2D0-F92C-A358-16051932E0A9}" dt="2023-01-13T19:27:57.905" v="186"/>
          <pc:sldLayoutMkLst>
            <pc:docMk/>
            <pc:sldMasterMk cId="3560254605" sldId="2147483699"/>
            <pc:sldLayoutMk cId="2531709108" sldId="2147483710"/>
          </pc:sldLayoutMkLst>
        </pc:sldLayoutChg>
      </pc:sldMasterChg>
    </pc:docChg>
  </pc:docChgLst>
  <pc:docChgLst>
    <pc:chgData name="Charlie Gomez" userId="S::cmgomez@stu.chino.k12.ca.us::28debb80-829e-4c50-b7ec-d03d8a02f08a" providerId="AD" clId="Web-{1D5B8B17-3573-A80F-C49C-FDB2373857DC}"/>
    <pc:docChg chg="modSld">
      <pc:chgData name="Charlie Gomez" userId="S::cmgomez@stu.chino.k12.ca.us::28debb80-829e-4c50-b7ec-d03d8a02f08a" providerId="AD" clId="Web-{1D5B8B17-3573-A80F-C49C-FDB2373857DC}" dt="2023-01-13T18:25:33.616" v="1"/>
      <pc:docMkLst>
        <pc:docMk/>
      </pc:docMkLst>
      <pc:sldChg chg="addSp delSp modSp addAnim">
        <pc:chgData name="Charlie Gomez" userId="S::cmgomez@stu.chino.k12.ca.us::28debb80-829e-4c50-b7ec-d03d8a02f08a" providerId="AD" clId="Web-{1D5B8B17-3573-A80F-C49C-FDB2373857DC}" dt="2023-01-13T18:25:33.616" v="1"/>
        <pc:sldMkLst>
          <pc:docMk/>
          <pc:sldMk cId="3824825176" sldId="258"/>
        </pc:sldMkLst>
        <pc:spChg chg="mod">
          <ac:chgData name="Charlie Gomez" userId="S::cmgomez@stu.chino.k12.ca.us::28debb80-829e-4c50-b7ec-d03d8a02f08a" providerId="AD" clId="Web-{1D5B8B17-3573-A80F-C49C-FDB2373857DC}" dt="2023-01-13T18:25:33.616" v="0"/>
          <ac:spMkLst>
            <pc:docMk/>
            <pc:sldMk cId="3824825176" sldId="258"/>
            <ac:spMk id="2" creationId="{17A2139E-E31A-1429-1D50-FE71918DD7FA}"/>
          </ac:spMkLst>
        </pc:spChg>
        <pc:spChg chg="del">
          <ac:chgData name="Charlie Gomez" userId="S::cmgomez@stu.chino.k12.ca.us::28debb80-829e-4c50-b7ec-d03d8a02f08a" providerId="AD" clId="Web-{1D5B8B17-3573-A80F-C49C-FDB2373857DC}" dt="2023-01-13T18:25:33.616" v="0"/>
          <ac:spMkLst>
            <pc:docMk/>
            <pc:sldMk cId="3824825176" sldId="258"/>
            <ac:spMk id="20" creationId="{FED6D074-A5E9-4040-9A92-7CD5F68ACBBB}"/>
          </ac:spMkLst>
        </pc:spChg>
        <pc:spChg chg="del">
          <ac:chgData name="Charlie Gomez" userId="S::cmgomez@stu.chino.k12.ca.us::28debb80-829e-4c50-b7ec-d03d8a02f08a" providerId="AD" clId="Web-{1D5B8B17-3573-A80F-C49C-FDB2373857DC}" dt="2023-01-13T18:25:33.616" v="0"/>
          <ac:spMkLst>
            <pc:docMk/>
            <pc:sldMk cId="3824825176" sldId="258"/>
            <ac:spMk id="22" creationId="{C364144C-8BB1-450F-812B-D7D09A795CBF}"/>
          </ac:spMkLst>
        </pc:spChg>
        <pc:spChg chg="add">
          <ac:chgData name="Charlie Gomez" userId="S::cmgomez@stu.chino.k12.ca.us::28debb80-829e-4c50-b7ec-d03d8a02f08a" providerId="AD" clId="Web-{1D5B8B17-3573-A80F-C49C-FDB2373857DC}" dt="2023-01-13T18:25:33.616" v="0"/>
          <ac:spMkLst>
            <pc:docMk/>
            <pc:sldMk cId="3824825176" sldId="258"/>
            <ac:spMk id="33" creationId="{D93946D1-317E-4D93-98CD-1A773634B568}"/>
          </ac:spMkLst>
        </pc:spChg>
        <pc:spChg chg="add">
          <ac:chgData name="Charlie Gomez" userId="S::cmgomez@stu.chino.k12.ca.us::28debb80-829e-4c50-b7ec-d03d8a02f08a" providerId="AD" clId="Web-{1D5B8B17-3573-A80F-C49C-FDB2373857DC}" dt="2023-01-13T18:25:33.616" v="0"/>
          <ac:spMkLst>
            <pc:docMk/>
            <pc:sldMk cId="3824825176" sldId="258"/>
            <ac:spMk id="35" creationId="{58B179A9-8053-4E1F-A1F1-97A776016665}"/>
          </ac:spMkLst>
        </pc:spChg>
        <pc:spChg chg="add">
          <ac:chgData name="Charlie Gomez" userId="S::cmgomez@stu.chino.k12.ca.us::28debb80-829e-4c50-b7ec-d03d8a02f08a" providerId="AD" clId="Web-{1D5B8B17-3573-A80F-C49C-FDB2373857DC}" dt="2023-01-13T18:25:33.616" v="0"/>
          <ac:spMkLst>
            <pc:docMk/>
            <pc:sldMk cId="3824825176" sldId="258"/>
            <ac:spMk id="37" creationId="{0732138F-A904-47FA-A71D-550BA23ADA7D}"/>
          </ac:spMkLst>
        </pc:spChg>
        <pc:spChg chg="add">
          <ac:chgData name="Charlie Gomez" userId="S::cmgomez@stu.chino.k12.ca.us::28debb80-829e-4c50-b7ec-d03d8a02f08a" providerId="AD" clId="Web-{1D5B8B17-3573-A80F-C49C-FDB2373857DC}" dt="2023-01-13T18:25:33.616" v="0"/>
          <ac:spMkLst>
            <pc:docMk/>
            <pc:sldMk cId="3824825176" sldId="258"/>
            <ac:spMk id="39" creationId="{C1D3118C-8CF1-4DA9-B23B-3E82AB9749C9}"/>
          </ac:spMkLst>
        </pc:spChg>
        <pc:spChg chg="add">
          <ac:chgData name="Charlie Gomez" userId="S::cmgomez@stu.chino.k12.ca.us::28debb80-829e-4c50-b7ec-d03d8a02f08a" providerId="AD" clId="Web-{1D5B8B17-3573-A80F-C49C-FDB2373857DC}" dt="2023-01-13T18:25:33.616" v="0"/>
          <ac:spMkLst>
            <pc:docMk/>
            <pc:sldMk cId="3824825176" sldId="258"/>
            <ac:spMk id="41" creationId="{1E68AA3D-1928-4113-A553-429ED35237D7}"/>
          </ac:spMkLst>
        </pc:spChg>
        <pc:spChg chg="add">
          <ac:chgData name="Charlie Gomez" userId="S::cmgomez@stu.chino.k12.ca.us::28debb80-829e-4c50-b7ec-d03d8a02f08a" providerId="AD" clId="Web-{1D5B8B17-3573-A80F-C49C-FDB2373857DC}" dt="2023-01-13T18:25:33.616" v="0"/>
          <ac:spMkLst>
            <pc:docMk/>
            <pc:sldMk cId="3824825176" sldId="258"/>
            <ac:spMk id="43" creationId="{F154D25A-ABC3-471D-843E-8F284EAB927C}"/>
          </ac:spMkLst>
        </pc:spChg>
        <pc:spChg chg="add">
          <ac:chgData name="Charlie Gomez" userId="S::cmgomez@stu.chino.k12.ca.us::28debb80-829e-4c50-b7ec-d03d8a02f08a" providerId="AD" clId="Web-{1D5B8B17-3573-A80F-C49C-FDB2373857DC}" dt="2023-01-13T18:25:33.616" v="0"/>
          <ac:spMkLst>
            <pc:docMk/>
            <pc:sldMk cId="3824825176" sldId="258"/>
            <ac:spMk id="45" creationId="{6B46C890-89DD-45B3-8228-EA43662A429D}"/>
          </ac:spMkLst>
        </pc:spChg>
        <pc:spChg chg="add">
          <ac:chgData name="Charlie Gomez" userId="S::cmgomez@stu.chino.k12.ca.us::28debb80-829e-4c50-b7ec-d03d8a02f08a" providerId="AD" clId="Web-{1D5B8B17-3573-A80F-C49C-FDB2373857DC}" dt="2023-01-13T18:25:33.616" v="0"/>
          <ac:spMkLst>
            <pc:docMk/>
            <pc:sldMk cId="3824825176" sldId="258"/>
            <ac:spMk id="47" creationId="{E4AC1FBA-D93E-4EB8-B7F4-164F02D8B9E6}"/>
          </ac:spMkLst>
        </pc:spChg>
        <pc:spChg chg="add">
          <ac:chgData name="Charlie Gomez" userId="S::cmgomez@stu.chino.k12.ca.us::28debb80-829e-4c50-b7ec-d03d8a02f08a" providerId="AD" clId="Web-{1D5B8B17-3573-A80F-C49C-FDB2373857DC}" dt="2023-01-13T18:25:33.616" v="0"/>
          <ac:spMkLst>
            <pc:docMk/>
            <pc:sldMk cId="3824825176" sldId="258"/>
            <ac:spMk id="49" creationId="{079C2B9A-BAD5-40C9-8F56-71E4A865E35D}"/>
          </ac:spMkLst>
        </pc:spChg>
        <pc:grpChg chg="del">
          <ac:chgData name="Charlie Gomez" userId="S::cmgomez@stu.chino.k12.ca.us::28debb80-829e-4c50-b7ec-d03d8a02f08a" providerId="AD" clId="Web-{1D5B8B17-3573-A80F-C49C-FDB2373857DC}" dt="2023-01-13T18:25:33.616" v="0"/>
          <ac:grpSpMkLst>
            <pc:docMk/>
            <pc:sldMk cId="3824825176" sldId="258"/>
            <ac:grpSpMk id="19" creationId="{D206359A-F1E3-49EE-BBC2-40888C4A3628}"/>
          </ac:grpSpMkLst>
        </pc:grpChg>
        <pc:grpChg chg="add">
          <ac:chgData name="Charlie Gomez" userId="S::cmgomez@stu.chino.k12.ca.us::28debb80-829e-4c50-b7ec-d03d8a02f08a" providerId="AD" clId="Web-{1D5B8B17-3573-A80F-C49C-FDB2373857DC}" dt="2023-01-13T18:25:33.616" v="0"/>
          <ac:grpSpMkLst>
            <pc:docMk/>
            <pc:sldMk cId="3824825176" sldId="258"/>
            <ac:grpSpMk id="27" creationId="{D206359A-F1E3-49EE-BBC2-40888C4A3628}"/>
          </ac:grpSpMkLst>
        </pc:grpChg>
        <pc:picChg chg="ord">
          <ac:chgData name="Charlie Gomez" userId="S::cmgomez@stu.chino.k12.ca.us::28debb80-829e-4c50-b7ec-d03d8a02f08a" providerId="AD" clId="Web-{1D5B8B17-3573-A80F-C49C-FDB2373857DC}" dt="2023-01-13T18:25:33.616" v="0"/>
          <ac:picMkLst>
            <pc:docMk/>
            <pc:sldMk cId="3824825176" sldId="258"/>
            <ac:picMk id="21" creationId="{D77F0534-37CC-171D-8A38-400D6A30F1D9}"/>
          </ac:picMkLst>
        </pc:picChg>
      </pc:sldChg>
    </pc:docChg>
  </pc:docChgLst>
  <pc:docChgLst>
    <pc:chgData name="Charlie Gomez" userId="S::cmgomez@stu.chino.k12.ca.us::28debb80-829e-4c50-b7ec-d03d8a02f08a" providerId="AD" clId="Web-{0D3F8AB0-1EFF-BE26-309F-7DC14FEEC9C3}"/>
    <pc:docChg chg="modSld">
      <pc:chgData name="Charlie Gomez" userId="S::cmgomez@stu.chino.k12.ca.us::28debb80-829e-4c50-b7ec-d03d8a02f08a" providerId="AD" clId="Web-{0D3F8AB0-1EFF-BE26-309F-7DC14FEEC9C3}" dt="2023-01-13T17:28:23.317" v="290" actId="1076"/>
      <pc:docMkLst>
        <pc:docMk/>
      </pc:docMkLst>
      <pc:sldChg chg="addSp delSp modSp mod setBg">
        <pc:chgData name="Charlie Gomez" userId="S::cmgomez@stu.chino.k12.ca.us::28debb80-829e-4c50-b7ec-d03d8a02f08a" providerId="AD" clId="Web-{0D3F8AB0-1EFF-BE26-309F-7DC14FEEC9C3}" dt="2023-01-13T17:26:13.747" v="287" actId="14100"/>
        <pc:sldMkLst>
          <pc:docMk/>
          <pc:sldMk cId="3824825176" sldId="258"/>
        </pc:sldMkLst>
        <pc:spChg chg="mod">
          <ac:chgData name="Charlie Gomez" userId="S::cmgomez@stu.chino.k12.ca.us::28debb80-829e-4c50-b7ec-d03d8a02f08a" providerId="AD" clId="Web-{0D3F8AB0-1EFF-BE26-309F-7DC14FEEC9C3}" dt="2023-01-13T17:21:14.089" v="235"/>
          <ac:spMkLst>
            <pc:docMk/>
            <pc:sldMk cId="3824825176" sldId="258"/>
            <ac:spMk id="2" creationId="{17A2139E-E31A-1429-1D50-FE71918DD7FA}"/>
          </ac:spMkLst>
        </pc:spChg>
        <pc:spChg chg="add del">
          <ac:chgData name="Charlie Gomez" userId="S::cmgomez@stu.chino.k12.ca.us::28debb80-829e-4c50-b7ec-d03d8a02f08a" providerId="AD" clId="Web-{0D3F8AB0-1EFF-BE26-309F-7DC14FEEC9C3}" dt="2023-01-13T17:21:14.089" v="235"/>
          <ac:spMkLst>
            <pc:docMk/>
            <pc:sldMk cId="3824825176" sldId="258"/>
            <ac:spMk id="3" creationId="{46DE3621-1F4C-A94E-3BAD-81EDF7FFD25F}"/>
          </ac:spMkLst>
        </pc:spChg>
        <pc:spChg chg="add del">
          <ac:chgData name="Charlie Gomez" userId="S::cmgomez@stu.chino.k12.ca.us::28debb80-829e-4c50-b7ec-d03d8a02f08a" providerId="AD" clId="Web-{0D3F8AB0-1EFF-BE26-309F-7DC14FEEC9C3}" dt="2023-01-13T17:21:14.058" v="234"/>
          <ac:spMkLst>
            <pc:docMk/>
            <pc:sldMk cId="3824825176" sldId="258"/>
            <ac:spMk id="15" creationId="{02856439-F4E3-D54F-9416-42ABDCE1DE66}"/>
          </ac:spMkLst>
        </pc:spChg>
        <pc:spChg chg="add del">
          <ac:chgData name="Charlie Gomez" userId="S::cmgomez@stu.chino.k12.ca.us::28debb80-829e-4c50-b7ec-d03d8a02f08a" providerId="AD" clId="Web-{0D3F8AB0-1EFF-BE26-309F-7DC14FEEC9C3}" dt="2023-01-13T17:21:14.058" v="234"/>
          <ac:spMkLst>
            <pc:docMk/>
            <pc:sldMk cId="3824825176" sldId="258"/>
            <ac:spMk id="17" creationId="{C364144C-8BB1-450F-812B-D7D09A795CBF}"/>
          </ac:spMkLst>
        </pc:spChg>
        <pc:spChg chg="add">
          <ac:chgData name="Charlie Gomez" userId="S::cmgomez@stu.chino.k12.ca.us::28debb80-829e-4c50-b7ec-d03d8a02f08a" providerId="AD" clId="Web-{0D3F8AB0-1EFF-BE26-309F-7DC14FEEC9C3}" dt="2023-01-13T17:21:14.089" v="235"/>
          <ac:spMkLst>
            <pc:docMk/>
            <pc:sldMk cId="3824825176" sldId="258"/>
            <ac:spMk id="20" creationId="{FED6D074-A5E9-4040-9A92-7CD5F68ACBBB}"/>
          </ac:spMkLst>
        </pc:spChg>
        <pc:spChg chg="add">
          <ac:chgData name="Charlie Gomez" userId="S::cmgomez@stu.chino.k12.ca.us::28debb80-829e-4c50-b7ec-d03d8a02f08a" providerId="AD" clId="Web-{0D3F8AB0-1EFF-BE26-309F-7DC14FEEC9C3}" dt="2023-01-13T17:21:14.089" v="235"/>
          <ac:spMkLst>
            <pc:docMk/>
            <pc:sldMk cId="3824825176" sldId="258"/>
            <ac:spMk id="22" creationId="{C364144C-8BB1-450F-812B-D7D09A795CBF}"/>
          </ac:spMkLst>
        </pc:spChg>
        <pc:grpChg chg="add del">
          <ac:chgData name="Charlie Gomez" userId="S::cmgomez@stu.chino.k12.ca.us::28debb80-829e-4c50-b7ec-d03d8a02f08a" providerId="AD" clId="Web-{0D3F8AB0-1EFF-BE26-309F-7DC14FEEC9C3}" dt="2023-01-13T17:21:14.058" v="234"/>
          <ac:grpSpMkLst>
            <pc:docMk/>
            <pc:sldMk cId="3824825176" sldId="258"/>
            <ac:grpSpMk id="9" creationId="{D206359A-F1E3-49EE-BBC2-40888C4A3628}"/>
          </ac:grpSpMkLst>
        </pc:grpChg>
        <pc:grpChg chg="add">
          <ac:chgData name="Charlie Gomez" userId="S::cmgomez@stu.chino.k12.ca.us::28debb80-829e-4c50-b7ec-d03d8a02f08a" providerId="AD" clId="Web-{0D3F8AB0-1EFF-BE26-309F-7DC14FEEC9C3}" dt="2023-01-13T17:21:14.089" v="235"/>
          <ac:grpSpMkLst>
            <pc:docMk/>
            <pc:sldMk cId="3824825176" sldId="258"/>
            <ac:grpSpMk id="19" creationId="{D206359A-F1E3-49EE-BBC2-40888C4A3628}"/>
          </ac:grpSpMkLst>
        </pc:grpChg>
        <pc:picChg chg="add del">
          <ac:chgData name="Charlie Gomez" userId="S::cmgomez@stu.chino.k12.ca.us::28debb80-829e-4c50-b7ec-d03d8a02f08a" providerId="AD" clId="Web-{0D3F8AB0-1EFF-BE26-309F-7DC14FEEC9C3}" dt="2023-01-13T17:21:14.058" v="234"/>
          <ac:picMkLst>
            <pc:docMk/>
            <pc:sldMk cId="3824825176" sldId="258"/>
            <ac:picMk id="5" creationId="{EBCC4968-4FB6-3838-F373-AAF4DA6D846C}"/>
          </ac:picMkLst>
        </pc:picChg>
        <pc:picChg chg="add mod">
          <ac:chgData name="Charlie Gomez" userId="S::cmgomez@stu.chino.k12.ca.us::28debb80-829e-4c50-b7ec-d03d8a02f08a" providerId="AD" clId="Web-{0D3F8AB0-1EFF-BE26-309F-7DC14FEEC9C3}" dt="2023-01-13T17:26:13.747" v="287" actId="14100"/>
          <ac:picMkLst>
            <pc:docMk/>
            <pc:sldMk cId="3824825176" sldId="258"/>
            <ac:picMk id="21" creationId="{D77F0534-37CC-171D-8A38-400D6A30F1D9}"/>
          </ac:picMkLst>
        </pc:picChg>
      </pc:sldChg>
      <pc:sldChg chg="addSp delSp modSp mod setBg">
        <pc:chgData name="Charlie Gomez" userId="S::cmgomez@stu.chino.k12.ca.us::28debb80-829e-4c50-b7ec-d03d8a02f08a" providerId="AD" clId="Web-{0D3F8AB0-1EFF-BE26-309F-7DC14FEEC9C3}" dt="2023-01-13T17:28:23.317" v="290" actId="1076"/>
        <pc:sldMkLst>
          <pc:docMk/>
          <pc:sldMk cId="1085908634" sldId="259"/>
        </pc:sldMkLst>
        <pc:spChg chg="mod">
          <ac:chgData name="Charlie Gomez" userId="S::cmgomez@stu.chino.k12.ca.us::28debb80-829e-4c50-b7ec-d03d8a02f08a" providerId="AD" clId="Web-{0D3F8AB0-1EFF-BE26-309F-7DC14FEEC9C3}" dt="2023-01-13T17:28:23.317" v="290" actId="1076"/>
          <ac:spMkLst>
            <pc:docMk/>
            <pc:sldMk cId="1085908634" sldId="259"/>
            <ac:spMk id="2" creationId="{1F810168-0ADB-F503-864E-BA4B121B87F9}"/>
          </ac:spMkLst>
        </pc:spChg>
        <pc:spChg chg="mod">
          <ac:chgData name="Charlie Gomez" userId="S::cmgomez@stu.chino.k12.ca.us::28debb80-829e-4c50-b7ec-d03d8a02f08a" providerId="AD" clId="Web-{0D3F8AB0-1EFF-BE26-309F-7DC14FEEC9C3}" dt="2023-01-13T17:24:04.849" v="274"/>
          <ac:spMkLst>
            <pc:docMk/>
            <pc:sldMk cId="1085908634" sldId="259"/>
            <ac:spMk id="3" creationId="{5525DFB9-FB30-F864-6101-0214D3198736}"/>
          </ac:spMkLst>
        </pc:spChg>
        <pc:spChg chg="add mod">
          <ac:chgData name="Charlie Gomez" userId="S::cmgomez@stu.chino.k12.ca.us::28debb80-829e-4c50-b7ec-d03d8a02f08a" providerId="AD" clId="Web-{0D3F8AB0-1EFF-BE26-309F-7DC14FEEC9C3}" dt="2023-01-13T17:24:04.849" v="274"/>
          <ac:spMkLst>
            <pc:docMk/>
            <pc:sldMk cId="1085908634" sldId="259"/>
            <ac:spMk id="5" creationId="{9F0137FC-7B59-712C-B110-6ED715FB63D6}"/>
          </ac:spMkLst>
        </pc:spChg>
        <pc:spChg chg="add del">
          <ac:chgData name="Charlie Gomez" userId="S::cmgomez@stu.chino.k12.ca.us::28debb80-829e-4c50-b7ec-d03d8a02f08a" providerId="AD" clId="Web-{0D3F8AB0-1EFF-BE26-309F-7DC14FEEC9C3}" dt="2023-01-13T17:24:02.318" v="271"/>
          <ac:spMkLst>
            <pc:docMk/>
            <pc:sldMk cId="1085908634" sldId="259"/>
            <ac:spMk id="10" creationId="{7B49DDE3-D095-6B49-8468-C97AFBEC5703}"/>
          </ac:spMkLst>
        </pc:spChg>
        <pc:spChg chg="add del">
          <ac:chgData name="Charlie Gomez" userId="S::cmgomez@stu.chino.k12.ca.us::28debb80-829e-4c50-b7ec-d03d8a02f08a" providerId="AD" clId="Web-{0D3F8AB0-1EFF-BE26-309F-7DC14FEEC9C3}" dt="2023-01-13T17:24:02.318" v="271"/>
          <ac:spMkLst>
            <pc:docMk/>
            <pc:sldMk cId="1085908634" sldId="259"/>
            <ac:spMk id="12" creationId="{C3CA578B-5FA2-42B3-85A7-E78AFE06B447}"/>
          </ac:spMkLst>
        </pc:spChg>
        <pc:spChg chg="add del">
          <ac:chgData name="Charlie Gomez" userId="S::cmgomez@stu.chino.k12.ca.us::28debb80-829e-4c50-b7ec-d03d8a02f08a" providerId="AD" clId="Web-{0D3F8AB0-1EFF-BE26-309F-7DC14FEEC9C3}" dt="2023-01-13T17:24:04.833" v="273"/>
          <ac:spMkLst>
            <pc:docMk/>
            <pc:sldMk cId="1085908634" sldId="259"/>
            <ac:spMk id="14" creationId="{1F72CB4B-A086-E546-83B0-DD8F407892A1}"/>
          </ac:spMkLst>
        </pc:spChg>
        <pc:spChg chg="add del">
          <ac:chgData name="Charlie Gomez" userId="S::cmgomez@stu.chino.k12.ca.us::28debb80-829e-4c50-b7ec-d03d8a02f08a" providerId="AD" clId="Web-{0D3F8AB0-1EFF-BE26-309F-7DC14FEEC9C3}" dt="2023-01-13T17:28:13.191" v="289"/>
          <ac:spMkLst>
            <pc:docMk/>
            <pc:sldMk cId="1085908634" sldId="259"/>
            <ac:spMk id="17" creationId="{7B49DDE3-D095-6B49-8468-C97AFBEC5703}"/>
          </ac:spMkLst>
        </pc:spChg>
        <pc:spChg chg="add del">
          <ac:chgData name="Charlie Gomez" userId="S::cmgomez@stu.chino.k12.ca.us::28debb80-829e-4c50-b7ec-d03d8a02f08a" providerId="AD" clId="Web-{0D3F8AB0-1EFF-BE26-309F-7DC14FEEC9C3}" dt="2023-01-13T17:28:13.191" v="289"/>
          <ac:spMkLst>
            <pc:docMk/>
            <pc:sldMk cId="1085908634" sldId="259"/>
            <ac:spMk id="18" creationId="{C3CA578B-5FA2-42B3-85A7-E78AFE06B447}"/>
          </ac:spMkLst>
        </pc:spChg>
        <pc:spChg chg="add">
          <ac:chgData name="Charlie Gomez" userId="S::cmgomez@stu.chino.k12.ca.us::28debb80-829e-4c50-b7ec-d03d8a02f08a" providerId="AD" clId="Web-{0D3F8AB0-1EFF-BE26-309F-7DC14FEEC9C3}" dt="2023-01-13T17:28:13.191" v="289"/>
          <ac:spMkLst>
            <pc:docMk/>
            <pc:sldMk cId="1085908634" sldId="259"/>
            <ac:spMk id="23" creationId="{7B49DDE3-D095-6B49-8468-C97AFBEC5703}"/>
          </ac:spMkLst>
        </pc:spChg>
        <pc:spChg chg="add">
          <ac:chgData name="Charlie Gomez" userId="S::cmgomez@stu.chino.k12.ca.us::28debb80-829e-4c50-b7ec-d03d8a02f08a" providerId="AD" clId="Web-{0D3F8AB0-1EFF-BE26-309F-7DC14FEEC9C3}" dt="2023-01-13T17:28:13.191" v="289"/>
          <ac:spMkLst>
            <pc:docMk/>
            <pc:sldMk cId="1085908634" sldId="259"/>
            <ac:spMk id="25" creationId="{C3CA578B-5FA2-42B3-85A7-E78AFE06B447}"/>
          </ac:spMkLst>
        </pc:spChg>
        <pc:picChg chg="add mod">
          <ac:chgData name="Charlie Gomez" userId="S::cmgomez@stu.chino.k12.ca.us::28debb80-829e-4c50-b7ec-d03d8a02f08a" providerId="AD" clId="Web-{0D3F8AB0-1EFF-BE26-309F-7DC14FEEC9C3}" dt="2023-01-13T17:25:46.964" v="283" actId="14100"/>
          <ac:picMkLst>
            <pc:docMk/>
            <pc:sldMk cId="1085908634" sldId="259"/>
            <ac:picMk id="4" creationId="{90D3D371-8344-BE8A-4568-09ADD2FDEF0A}"/>
          </ac:picMkLst>
        </pc:picChg>
        <pc:picChg chg="add mod ord">
          <ac:chgData name="Charlie Gomez" userId="S::cmgomez@stu.chino.k12.ca.us::28debb80-829e-4c50-b7ec-d03d8a02f08a" providerId="AD" clId="Web-{0D3F8AB0-1EFF-BE26-309F-7DC14FEEC9C3}" dt="2023-01-13T17:28:13.191" v="289"/>
          <ac:picMkLst>
            <pc:docMk/>
            <pc:sldMk cId="1085908634" sldId="259"/>
            <ac:picMk id="7" creationId="{24981826-5B9B-C31B-3B02-5EED0696D92A}"/>
          </ac:picMkLst>
        </pc:picChg>
        <pc:cxnChg chg="add del">
          <ac:chgData name="Charlie Gomez" userId="S::cmgomez@stu.chino.k12.ca.us::28debb80-829e-4c50-b7ec-d03d8a02f08a" providerId="AD" clId="Web-{0D3F8AB0-1EFF-BE26-309F-7DC14FEEC9C3}" dt="2023-01-13T17:24:04.833" v="273"/>
          <ac:cxnSpMkLst>
            <pc:docMk/>
            <pc:sldMk cId="1085908634" sldId="259"/>
            <ac:cxnSpMk id="15" creationId="{49151340-7EF2-0647-A719-394EFC3A180B}"/>
          </ac:cxnSpMkLst>
        </pc:cxnChg>
      </pc:sldChg>
      <pc:sldChg chg="modSp">
        <pc:chgData name="Charlie Gomez" userId="S::cmgomez@stu.chino.k12.ca.us::28debb80-829e-4c50-b7ec-d03d8a02f08a" providerId="AD" clId="Web-{0D3F8AB0-1EFF-BE26-309F-7DC14FEEC9C3}" dt="2023-01-13T17:09:32.784" v="160" actId="1076"/>
        <pc:sldMkLst>
          <pc:docMk/>
          <pc:sldMk cId="3199260979" sldId="261"/>
        </pc:sldMkLst>
        <pc:spChg chg="mod">
          <ac:chgData name="Charlie Gomez" userId="S::cmgomez@stu.chino.k12.ca.us::28debb80-829e-4c50-b7ec-d03d8a02f08a" providerId="AD" clId="Web-{0D3F8AB0-1EFF-BE26-309F-7DC14FEEC9C3}" dt="2023-01-13T17:09:32.784" v="160" actId="1076"/>
          <ac:spMkLst>
            <pc:docMk/>
            <pc:sldMk cId="3199260979" sldId="261"/>
            <ac:spMk id="2" creationId="{460FC359-9FEE-A9A8-6CBF-8FAFA756D5DE}"/>
          </ac:spMkLst>
        </pc:spChg>
        <pc:spChg chg="mod">
          <ac:chgData name="Charlie Gomez" userId="S::cmgomez@stu.chino.k12.ca.us::28debb80-829e-4c50-b7ec-d03d8a02f08a" providerId="AD" clId="Web-{0D3F8AB0-1EFF-BE26-309F-7DC14FEEC9C3}" dt="2023-01-13T17:09:27.846" v="159" actId="1076"/>
          <ac:spMkLst>
            <pc:docMk/>
            <pc:sldMk cId="3199260979" sldId="261"/>
            <ac:spMk id="3" creationId="{98A62151-A8C2-5C6C-553D-D19925EBF749}"/>
          </ac:spMkLst>
        </pc:spChg>
      </pc:sldChg>
      <pc:sldChg chg="modSp">
        <pc:chgData name="Charlie Gomez" userId="S::cmgomez@stu.chino.k12.ca.us::28debb80-829e-4c50-b7ec-d03d8a02f08a" providerId="AD" clId="Web-{0D3F8AB0-1EFF-BE26-309F-7DC14FEEC9C3}" dt="2023-01-13T17:17:45.327" v="232" actId="20577"/>
        <pc:sldMkLst>
          <pc:docMk/>
          <pc:sldMk cId="2074232529" sldId="262"/>
        </pc:sldMkLst>
        <pc:spChg chg="mod">
          <ac:chgData name="Charlie Gomez" userId="S::cmgomez@stu.chino.k12.ca.us::28debb80-829e-4c50-b7ec-d03d8a02f08a" providerId="AD" clId="Web-{0D3F8AB0-1EFF-BE26-309F-7DC14FEEC9C3}" dt="2023-01-13T17:10:45.053" v="166" actId="1076"/>
          <ac:spMkLst>
            <pc:docMk/>
            <pc:sldMk cId="2074232529" sldId="262"/>
            <ac:spMk id="2" creationId="{782C3676-585E-C374-1AEC-6641921AED18}"/>
          </ac:spMkLst>
        </pc:spChg>
        <pc:spChg chg="mod">
          <ac:chgData name="Charlie Gomez" userId="S::cmgomez@stu.chino.k12.ca.us::28debb80-829e-4c50-b7ec-d03d8a02f08a" providerId="AD" clId="Web-{0D3F8AB0-1EFF-BE26-309F-7DC14FEEC9C3}" dt="2023-01-13T17:17:45.327" v="232" actId="20577"/>
          <ac:spMkLst>
            <pc:docMk/>
            <pc:sldMk cId="2074232529" sldId="262"/>
            <ac:spMk id="3" creationId="{10E9669D-6EAA-7076-C5F2-5FB6816D8761}"/>
          </ac:spMkLst>
        </pc:spChg>
      </pc:sldChg>
      <pc:sldChg chg="modSp">
        <pc:chgData name="Charlie Gomez" userId="S::cmgomez@stu.chino.k12.ca.us::28debb80-829e-4c50-b7ec-d03d8a02f08a" providerId="AD" clId="Web-{0D3F8AB0-1EFF-BE26-309F-7DC14FEEC9C3}" dt="2023-01-13T17:16:17.057" v="221" actId="20577"/>
        <pc:sldMkLst>
          <pc:docMk/>
          <pc:sldMk cId="3117690915" sldId="263"/>
        </pc:sldMkLst>
        <pc:spChg chg="mod">
          <ac:chgData name="Charlie Gomez" userId="S::cmgomez@stu.chino.k12.ca.us::28debb80-829e-4c50-b7ec-d03d8a02f08a" providerId="AD" clId="Web-{0D3F8AB0-1EFF-BE26-309F-7DC14FEEC9C3}" dt="2023-01-13T17:16:17.057" v="221" actId="20577"/>
          <ac:spMkLst>
            <pc:docMk/>
            <pc:sldMk cId="3117690915" sldId="263"/>
            <ac:spMk id="2" creationId="{E1D64DFE-6F85-E3F8-2199-43159D91AE5F}"/>
          </ac:spMkLst>
        </pc:spChg>
      </pc:sldChg>
      <pc:sldChg chg="modSp">
        <pc:chgData name="Charlie Gomez" userId="S::cmgomez@stu.chino.k12.ca.us::28debb80-829e-4c50-b7ec-d03d8a02f08a" providerId="AD" clId="Web-{0D3F8AB0-1EFF-BE26-309F-7DC14FEEC9C3}" dt="2023-01-13T17:11:22.227" v="173" actId="1076"/>
        <pc:sldMkLst>
          <pc:docMk/>
          <pc:sldMk cId="3518030064" sldId="264"/>
        </pc:sldMkLst>
        <pc:spChg chg="mod">
          <ac:chgData name="Charlie Gomez" userId="S::cmgomez@stu.chino.k12.ca.us::28debb80-829e-4c50-b7ec-d03d8a02f08a" providerId="AD" clId="Web-{0D3F8AB0-1EFF-BE26-309F-7DC14FEEC9C3}" dt="2023-01-13T17:11:22.227" v="173" actId="1076"/>
          <ac:spMkLst>
            <pc:docMk/>
            <pc:sldMk cId="3518030064" sldId="264"/>
            <ac:spMk id="2" creationId="{09119D4E-87D7-4920-79B7-5F0AB5AE20B8}"/>
          </ac:spMkLst>
        </pc:spChg>
        <pc:spChg chg="mod">
          <ac:chgData name="Charlie Gomez" userId="S::cmgomez@stu.chino.k12.ca.us::28debb80-829e-4c50-b7ec-d03d8a02f08a" providerId="AD" clId="Web-{0D3F8AB0-1EFF-BE26-309F-7DC14FEEC9C3}" dt="2023-01-13T17:11:16.227" v="172" actId="1076"/>
          <ac:spMkLst>
            <pc:docMk/>
            <pc:sldMk cId="3518030064" sldId="264"/>
            <ac:spMk id="3" creationId="{1B30B480-E03B-93D5-9E9A-CB729130922E}"/>
          </ac:spMkLst>
        </pc:spChg>
      </pc:sldChg>
    </pc:docChg>
  </pc:docChgLst>
  <pc:docChgLst>
    <pc:chgData name="Charlie Gomez" userId="S::cmgomez@stu.chino.k12.ca.us::28debb80-829e-4c50-b7ec-d03d8a02f08a" providerId="AD" clId="Web-{15D851F6-E1E6-4131-B7B4-BBB819639B07}"/>
    <pc:docChg chg="mod modSld sldOrd addMainMaster delMainMaster modMainMaster">
      <pc:chgData name="Charlie Gomez" userId="S::cmgomez@stu.chino.k12.ca.us::28debb80-829e-4c50-b7ec-d03d8a02f08a" providerId="AD" clId="Web-{15D851F6-E1E6-4131-B7B4-BBB819639B07}" dt="2023-01-25T22:14:22.257" v="38"/>
      <pc:docMkLst>
        <pc:docMk/>
      </pc:docMkLst>
      <pc:sldChg chg="modSp mod chgLayout">
        <pc:chgData name="Charlie Gomez" userId="S::cmgomez@stu.chino.k12.ca.us::28debb80-829e-4c50-b7ec-d03d8a02f08a" providerId="AD" clId="Web-{15D851F6-E1E6-4131-B7B4-BBB819639B07}" dt="2023-01-25T22:14:08.991" v="37"/>
        <pc:sldMkLst>
          <pc:docMk/>
          <pc:sldMk cId="1085908634" sldId="259"/>
        </pc:sldMkLst>
        <pc:spChg chg="mod ord">
          <ac:chgData name="Charlie Gomez" userId="S::cmgomez@stu.chino.k12.ca.us::28debb80-829e-4c50-b7ec-d03d8a02f08a" providerId="AD" clId="Web-{15D851F6-E1E6-4131-B7B4-BBB819639B07}" dt="2023-01-25T22:14:08.991" v="37"/>
          <ac:spMkLst>
            <pc:docMk/>
            <pc:sldMk cId="1085908634" sldId="259"/>
            <ac:spMk id="2" creationId="{1F810168-0ADB-F503-864E-BA4B121B87F9}"/>
          </ac:spMkLst>
        </pc:spChg>
        <pc:spChg chg="mod ord">
          <ac:chgData name="Charlie Gomez" userId="S::cmgomez@stu.chino.k12.ca.us::28debb80-829e-4c50-b7ec-d03d8a02f08a" providerId="AD" clId="Web-{15D851F6-E1E6-4131-B7B4-BBB819639B07}" dt="2023-01-25T22:14:08.991" v="37"/>
          <ac:spMkLst>
            <pc:docMk/>
            <pc:sldMk cId="1085908634" sldId="259"/>
            <ac:spMk id="3" creationId="{5525DFB9-FB30-F864-6101-0214D3198736}"/>
          </ac:spMkLst>
        </pc:spChg>
      </pc:sldChg>
      <pc:sldChg chg="modSp mod chgLayout">
        <pc:chgData name="Charlie Gomez" userId="S::cmgomez@stu.chino.k12.ca.us::28debb80-829e-4c50-b7ec-d03d8a02f08a" providerId="AD" clId="Web-{15D851F6-E1E6-4131-B7B4-BBB819639B07}" dt="2023-01-25T22:14:08.991" v="37"/>
        <pc:sldMkLst>
          <pc:docMk/>
          <pc:sldMk cId="3199260979" sldId="261"/>
        </pc:sldMkLst>
        <pc:spChg chg="mod ord">
          <ac:chgData name="Charlie Gomez" userId="S::cmgomez@stu.chino.k12.ca.us::28debb80-829e-4c50-b7ec-d03d8a02f08a" providerId="AD" clId="Web-{15D851F6-E1E6-4131-B7B4-BBB819639B07}" dt="2023-01-25T22:14:08.991" v="37"/>
          <ac:spMkLst>
            <pc:docMk/>
            <pc:sldMk cId="3199260979" sldId="261"/>
            <ac:spMk id="2" creationId="{460FC359-9FEE-A9A8-6CBF-8FAFA756D5DE}"/>
          </ac:spMkLst>
        </pc:spChg>
        <pc:spChg chg="mod ord">
          <ac:chgData name="Charlie Gomez" userId="S::cmgomez@stu.chino.k12.ca.us::28debb80-829e-4c50-b7ec-d03d8a02f08a" providerId="AD" clId="Web-{15D851F6-E1E6-4131-B7B4-BBB819639B07}" dt="2023-01-25T22:14:08.991" v="37"/>
          <ac:spMkLst>
            <pc:docMk/>
            <pc:sldMk cId="3199260979" sldId="261"/>
            <ac:spMk id="3" creationId="{98A62151-A8C2-5C6C-553D-D19925EBF749}"/>
          </ac:spMkLst>
        </pc:spChg>
      </pc:sldChg>
      <pc:sldChg chg="modSp mod chgLayout">
        <pc:chgData name="Charlie Gomez" userId="S::cmgomez@stu.chino.k12.ca.us::28debb80-829e-4c50-b7ec-d03d8a02f08a" providerId="AD" clId="Web-{15D851F6-E1E6-4131-B7B4-BBB819639B07}" dt="2023-01-25T22:14:08.991" v="37"/>
        <pc:sldMkLst>
          <pc:docMk/>
          <pc:sldMk cId="2074232529" sldId="262"/>
        </pc:sldMkLst>
        <pc:spChg chg="mod ord">
          <ac:chgData name="Charlie Gomez" userId="S::cmgomez@stu.chino.k12.ca.us::28debb80-829e-4c50-b7ec-d03d8a02f08a" providerId="AD" clId="Web-{15D851F6-E1E6-4131-B7B4-BBB819639B07}" dt="2023-01-25T22:14:08.991" v="37"/>
          <ac:spMkLst>
            <pc:docMk/>
            <pc:sldMk cId="2074232529" sldId="262"/>
            <ac:spMk id="2" creationId="{782C3676-585E-C374-1AEC-6641921AED18}"/>
          </ac:spMkLst>
        </pc:spChg>
        <pc:spChg chg="mod ord">
          <ac:chgData name="Charlie Gomez" userId="S::cmgomez@stu.chino.k12.ca.us::28debb80-829e-4c50-b7ec-d03d8a02f08a" providerId="AD" clId="Web-{15D851F6-E1E6-4131-B7B4-BBB819639B07}" dt="2023-01-25T22:14:08.991" v="37"/>
          <ac:spMkLst>
            <pc:docMk/>
            <pc:sldMk cId="2074232529" sldId="262"/>
            <ac:spMk id="3" creationId="{10E9669D-6EAA-7076-C5F2-5FB6816D8761}"/>
          </ac:spMkLst>
        </pc:spChg>
      </pc:sldChg>
      <pc:sldChg chg="modSp mod chgLayout">
        <pc:chgData name="Charlie Gomez" userId="S::cmgomez@stu.chino.k12.ca.us::28debb80-829e-4c50-b7ec-d03d8a02f08a" providerId="AD" clId="Web-{15D851F6-E1E6-4131-B7B4-BBB819639B07}" dt="2023-01-25T22:14:08.991" v="37"/>
        <pc:sldMkLst>
          <pc:docMk/>
          <pc:sldMk cId="3518030064" sldId="264"/>
        </pc:sldMkLst>
        <pc:spChg chg="mod ord">
          <ac:chgData name="Charlie Gomez" userId="S::cmgomez@stu.chino.k12.ca.us::28debb80-829e-4c50-b7ec-d03d8a02f08a" providerId="AD" clId="Web-{15D851F6-E1E6-4131-B7B4-BBB819639B07}" dt="2023-01-25T22:14:08.991" v="37"/>
          <ac:spMkLst>
            <pc:docMk/>
            <pc:sldMk cId="3518030064" sldId="264"/>
            <ac:spMk id="2" creationId="{09119D4E-87D7-4920-79B7-5F0AB5AE20B8}"/>
          </ac:spMkLst>
        </pc:spChg>
        <pc:spChg chg="mod ord">
          <ac:chgData name="Charlie Gomez" userId="S::cmgomez@stu.chino.k12.ca.us::28debb80-829e-4c50-b7ec-d03d8a02f08a" providerId="AD" clId="Web-{15D851F6-E1E6-4131-B7B4-BBB819639B07}" dt="2023-01-25T22:14:08.991" v="37"/>
          <ac:spMkLst>
            <pc:docMk/>
            <pc:sldMk cId="3518030064" sldId="264"/>
            <ac:spMk id="3" creationId="{1B30B480-E03B-93D5-9E9A-CB729130922E}"/>
          </ac:spMkLst>
        </pc:spChg>
      </pc:sldChg>
      <pc:sldChg chg="modSp mod chgLayout">
        <pc:chgData name="Charlie Gomez" userId="S::cmgomez@stu.chino.k12.ca.us::28debb80-829e-4c50-b7ec-d03d8a02f08a" providerId="AD" clId="Web-{15D851F6-E1E6-4131-B7B4-BBB819639B07}" dt="2023-01-25T22:14:08.991" v="37"/>
        <pc:sldMkLst>
          <pc:docMk/>
          <pc:sldMk cId="2849138640" sldId="265"/>
        </pc:sldMkLst>
        <pc:spChg chg="mod ord">
          <ac:chgData name="Charlie Gomez" userId="S::cmgomez@stu.chino.k12.ca.us::28debb80-829e-4c50-b7ec-d03d8a02f08a" providerId="AD" clId="Web-{15D851F6-E1E6-4131-B7B4-BBB819639B07}" dt="2023-01-25T22:14:08.991" v="37"/>
          <ac:spMkLst>
            <pc:docMk/>
            <pc:sldMk cId="2849138640" sldId="265"/>
            <ac:spMk id="2" creationId="{6D0F142A-29B5-EBBC-676C-ACE3E714AD18}"/>
          </ac:spMkLst>
        </pc:spChg>
      </pc:sldChg>
      <pc:sldChg chg="modSp mod ord modClrScheme chgLayout">
        <pc:chgData name="Charlie Gomez" userId="S::cmgomez@stu.chino.k12.ca.us::28debb80-829e-4c50-b7ec-d03d8a02f08a" providerId="AD" clId="Web-{15D851F6-E1E6-4131-B7B4-BBB819639B07}" dt="2023-01-25T22:14:08.991" v="37"/>
        <pc:sldMkLst>
          <pc:docMk/>
          <pc:sldMk cId="268276301" sldId="266"/>
        </pc:sldMkLst>
        <pc:spChg chg="mod ord">
          <ac:chgData name="Charlie Gomez" userId="S::cmgomez@stu.chino.k12.ca.us::28debb80-829e-4c50-b7ec-d03d8a02f08a" providerId="AD" clId="Web-{15D851F6-E1E6-4131-B7B4-BBB819639B07}" dt="2023-01-25T22:14:08.991" v="37"/>
          <ac:spMkLst>
            <pc:docMk/>
            <pc:sldMk cId="268276301" sldId="266"/>
            <ac:spMk id="2" creationId="{9E91D082-374B-A068-DEBC-3AA2A684019D}"/>
          </ac:spMkLst>
        </pc:spChg>
      </pc:sldChg>
      <pc:sldChg chg="addSp delSp modSp mod setBg chgLayout">
        <pc:chgData name="Charlie Gomez" userId="S::cmgomez@stu.chino.k12.ca.us::28debb80-829e-4c50-b7ec-d03d8a02f08a" providerId="AD" clId="Web-{15D851F6-E1E6-4131-B7B4-BBB819639B07}" dt="2023-01-25T22:14:22.257" v="38"/>
        <pc:sldMkLst>
          <pc:docMk/>
          <pc:sldMk cId="322340310" sldId="267"/>
        </pc:sldMkLst>
        <pc:spChg chg="mod ord">
          <ac:chgData name="Charlie Gomez" userId="S::cmgomez@stu.chino.k12.ca.us::28debb80-829e-4c50-b7ec-d03d8a02f08a" providerId="AD" clId="Web-{15D851F6-E1E6-4131-B7B4-BBB819639B07}" dt="2023-01-25T22:14:08.991" v="37"/>
          <ac:spMkLst>
            <pc:docMk/>
            <pc:sldMk cId="322340310" sldId="267"/>
            <ac:spMk id="2" creationId="{BCF18D2E-8567-B264-BEBE-EB6507BCA868}"/>
          </ac:spMkLst>
        </pc:spChg>
        <pc:spChg chg="del">
          <ac:chgData name="Charlie Gomez" userId="S::cmgomez@stu.chino.k12.ca.us::28debb80-829e-4c50-b7ec-d03d8a02f08a" providerId="AD" clId="Web-{15D851F6-E1E6-4131-B7B4-BBB819639B07}" dt="2023-01-25T21:57:03.343" v="2"/>
          <ac:spMkLst>
            <pc:docMk/>
            <pc:sldMk cId="322340310" sldId="267"/>
            <ac:spMk id="9" creationId="{211FF7AA-19F1-20F5-49DB-B8D35A690E65}"/>
          </ac:spMkLst>
        </pc:spChg>
        <pc:spChg chg="add del mod">
          <ac:chgData name="Charlie Gomez" userId="S::cmgomez@stu.chino.k12.ca.us::28debb80-829e-4c50-b7ec-d03d8a02f08a" providerId="AD" clId="Web-{15D851F6-E1E6-4131-B7B4-BBB819639B07}" dt="2023-01-25T22:11:27.798" v="27"/>
          <ac:spMkLst>
            <pc:docMk/>
            <pc:sldMk cId="322340310" sldId="267"/>
            <ac:spMk id="12" creationId="{76F1D5E8-129B-AB5B-F8B0-55C3AA31FFB9}"/>
          </ac:spMkLst>
        </pc:spChg>
        <pc:picChg chg="mod">
          <ac:chgData name="Charlie Gomez" userId="S::cmgomez@stu.chino.k12.ca.us::28debb80-829e-4c50-b7ec-d03d8a02f08a" providerId="AD" clId="Web-{15D851F6-E1E6-4131-B7B4-BBB819639B07}" dt="2023-01-25T22:07:56.368" v="18" actId="1076"/>
          <ac:picMkLst>
            <pc:docMk/>
            <pc:sldMk cId="322340310" sldId="267"/>
            <ac:picMk id="3" creationId="{685FD7E4-D84B-8319-46EC-937B9FE2D005}"/>
          </ac:picMkLst>
        </pc:picChg>
        <pc:picChg chg="del mod">
          <ac:chgData name="Charlie Gomez" userId="S::cmgomez@stu.chino.k12.ca.us::28debb80-829e-4c50-b7ec-d03d8a02f08a" providerId="AD" clId="Web-{15D851F6-E1E6-4131-B7B4-BBB819639B07}" dt="2023-01-25T21:57:03.343" v="2"/>
          <ac:picMkLst>
            <pc:docMk/>
            <pc:sldMk cId="322340310" sldId="267"/>
            <ac:picMk id="7" creationId="{0E36E60E-723B-3304-12F3-04E51DB1D230}"/>
          </ac:picMkLst>
        </pc:picChg>
        <pc:picChg chg="add del mod">
          <ac:chgData name="Charlie Gomez" userId="S::cmgomez@stu.chino.k12.ca.us::28debb80-829e-4c50-b7ec-d03d8a02f08a" providerId="AD" clId="Web-{15D851F6-E1E6-4131-B7B4-BBB819639B07}" dt="2023-01-25T22:11:27.798" v="28"/>
          <ac:picMkLst>
            <pc:docMk/>
            <pc:sldMk cId="322340310" sldId="267"/>
            <ac:picMk id="8" creationId="{F9987E63-027D-96C1-AED0-74BA4104A544}"/>
          </ac:picMkLst>
        </pc:picChg>
        <pc:picChg chg="mod">
          <ac:chgData name="Charlie Gomez" userId="S::cmgomez@stu.chino.k12.ca.us::28debb80-829e-4c50-b7ec-d03d8a02f08a" providerId="AD" clId="Web-{15D851F6-E1E6-4131-B7B4-BBB819639B07}" dt="2023-01-25T22:06:45.975" v="16" actId="1076"/>
          <ac:picMkLst>
            <pc:docMk/>
            <pc:sldMk cId="322340310" sldId="267"/>
            <ac:picMk id="16" creationId="{356D43DF-BFC2-0FD3-1133-ADAA07A38169}"/>
          </ac:picMkLst>
        </pc:picChg>
        <pc:picChg chg="add mod">
          <ac:chgData name="Charlie Gomez" userId="S::cmgomez@stu.chino.k12.ca.us::28debb80-829e-4c50-b7ec-d03d8a02f08a" providerId="AD" clId="Web-{15D851F6-E1E6-4131-B7B4-BBB819639B07}" dt="2023-01-25T22:13:39.537" v="35" actId="1076"/>
          <ac:picMkLst>
            <pc:docMk/>
            <pc:sldMk cId="322340310" sldId="267"/>
            <ac:picMk id="17" creationId="{60ABFA84-FECB-3789-10DF-EEEA19FE1003}"/>
          </ac:picMkLst>
        </pc:picChg>
      </pc:sldChg>
      <pc:sldChg chg="modSp mod modClrScheme chgLayout">
        <pc:chgData name="Charlie Gomez" userId="S::cmgomez@stu.chino.k12.ca.us::28debb80-829e-4c50-b7ec-d03d8a02f08a" providerId="AD" clId="Web-{15D851F6-E1E6-4131-B7B4-BBB819639B07}" dt="2023-01-25T22:14:08.991" v="37"/>
        <pc:sldMkLst>
          <pc:docMk/>
          <pc:sldMk cId="3267516931" sldId="268"/>
        </pc:sldMkLst>
        <pc:spChg chg="mod ord">
          <ac:chgData name="Charlie Gomez" userId="S::cmgomez@stu.chino.k12.ca.us::28debb80-829e-4c50-b7ec-d03d8a02f08a" providerId="AD" clId="Web-{15D851F6-E1E6-4131-B7B4-BBB819639B07}" dt="2023-01-25T22:14:08.991" v="37"/>
          <ac:spMkLst>
            <pc:docMk/>
            <pc:sldMk cId="3267516931" sldId="268"/>
            <ac:spMk id="2" creationId="{51DCB2D9-ECA0-C104-923B-90DCCC46A731}"/>
          </ac:spMkLst>
        </pc:spChg>
      </pc:sldChg>
      <pc:sldMasterChg chg="del delSldLayout">
        <pc:chgData name="Charlie Gomez" userId="S::cmgomez@stu.chino.k12.ca.us::28debb80-829e-4c50-b7ec-d03d8a02f08a" providerId="AD" clId="Web-{15D851F6-E1E6-4131-B7B4-BBB819639B07}" dt="2023-01-25T22:14:08.991" v="37"/>
        <pc:sldMasterMkLst>
          <pc:docMk/>
          <pc:sldMasterMk cId="3899635491" sldId="2147483735"/>
        </pc:sldMasterMkLst>
        <pc:sldLayoutChg chg="del">
          <pc:chgData name="Charlie Gomez" userId="S::cmgomez@stu.chino.k12.ca.us::28debb80-829e-4c50-b7ec-d03d8a02f08a" providerId="AD" clId="Web-{15D851F6-E1E6-4131-B7B4-BBB819639B07}" dt="2023-01-25T22:14:08.991" v="37"/>
          <pc:sldLayoutMkLst>
            <pc:docMk/>
            <pc:sldMasterMk cId="3899635491" sldId="2147483735"/>
            <pc:sldLayoutMk cId="3526222032" sldId="2147483736"/>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2052672145" sldId="2147483737"/>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3926282841" sldId="2147483738"/>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212587172" sldId="2147483739"/>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3024334796" sldId="2147483740"/>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3666272156" sldId="2147483741"/>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857324199" sldId="2147483742"/>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1187002322" sldId="2147483743"/>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1353839226" sldId="2147483744"/>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1057635751" sldId="2147483745"/>
          </pc:sldLayoutMkLst>
        </pc:sldLayoutChg>
        <pc:sldLayoutChg chg="del">
          <pc:chgData name="Charlie Gomez" userId="S::cmgomez@stu.chino.k12.ca.us::28debb80-829e-4c50-b7ec-d03d8a02f08a" providerId="AD" clId="Web-{15D851F6-E1E6-4131-B7B4-BBB819639B07}" dt="2023-01-25T22:14:08.991" v="37"/>
          <pc:sldLayoutMkLst>
            <pc:docMk/>
            <pc:sldMasterMk cId="3899635491" sldId="2147483735"/>
            <pc:sldLayoutMk cId="4243117455" sldId="2147483746"/>
          </pc:sldLayoutMkLst>
        </pc:sldLayoutChg>
      </pc:sldMasterChg>
      <pc:sldMasterChg chg="add modTransition addSldLayout modSldLayout">
        <pc:chgData name="Charlie Gomez" userId="S::cmgomez@stu.chino.k12.ca.us::28debb80-829e-4c50-b7ec-d03d8a02f08a" providerId="AD" clId="Web-{15D851F6-E1E6-4131-B7B4-BBB819639B07}" dt="2023-01-25T22:14:08.991" v="37"/>
        <pc:sldMasterMkLst>
          <pc:docMk/>
          <pc:sldMasterMk cId="388169376" sldId="2147483747"/>
        </pc:sldMasterMkLst>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3085920848" sldId="2147483748"/>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3224868601" sldId="2147483749"/>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358268283" sldId="2147483750"/>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1285136665" sldId="2147483751"/>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2695027409" sldId="2147483752"/>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2109058946" sldId="2147483753"/>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1354749498" sldId="2147483754"/>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1617083242" sldId="2147483755"/>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3813073539" sldId="2147483756"/>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4254027418" sldId="2147483757"/>
          </pc:sldLayoutMkLst>
        </pc:sldLayoutChg>
        <pc:sldLayoutChg chg="add mod replId">
          <pc:chgData name="Charlie Gomez" userId="S::cmgomez@stu.chino.k12.ca.us::28debb80-829e-4c50-b7ec-d03d8a02f08a" providerId="AD" clId="Web-{15D851F6-E1E6-4131-B7B4-BBB819639B07}" dt="2023-01-25T22:14:08.991" v="37"/>
          <pc:sldLayoutMkLst>
            <pc:docMk/>
            <pc:sldMasterMk cId="388169376" sldId="2147483747"/>
            <pc:sldLayoutMk cId="3618328379" sldId="2147483758"/>
          </pc:sldLayoutMkLst>
        </pc:sldLayoutChg>
      </pc:sldMasterChg>
    </pc:docChg>
  </pc:docChgLst>
  <pc:docChgLst>
    <pc:chgData name="Charlie Gomez" userId="S::cmgomez@stu.chino.k12.ca.us::28debb80-829e-4c50-b7ec-d03d8a02f08a" providerId="AD" clId="Web-{A0A46E6B-3905-1574-640C-E6E17EE3B83F}"/>
    <pc:docChg chg="mod">
      <pc:chgData name="Charlie Gomez" userId="S::cmgomez@stu.chino.k12.ca.us::28debb80-829e-4c50-b7ec-d03d8a02f08a" providerId="AD" clId="Web-{A0A46E6B-3905-1574-640C-E6E17EE3B83F}" dt="2023-01-13T18:50:12.375" v="1"/>
      <pc:docMkLst>
        <pc:docMk/>
      </pc:docMkLst>
      <pc:sldChg chg="addCm">
        <pc:chgData name="Charlie Gomez" userId="S::cmgomez@stu.chino.k12.ca.us::28debb80-829e-4c50-b7ec-d03d8a02f08a" providerId="AD" clId="Web-{A0A46E6B-3905-1574-640C-E6E17EE3B83F}" dt="2023-01-13T18:50:12.375" v="1"/>
        <pc:sldMkLst>
          <pc:docMk/>
          <pc:sldMk cId="3824825176" sldId="258"/>
        </pc:sldMkLst>
        <pc:extLst>
          <p:ext xmlns:p="http://schemas.openxmlformats.org/presentationml/2006/main" uri="{D6D511B9-2390-475A-947B-AFAB55BFBCF1}">
            <pc226:cmChg xmlns:pc226="http://schemas.microsoft.com/office/powerpoint/2022/06/main/command" chg="add">
              <pc226:chgData name="Charlie Gomez" userId="S::cmgomez@stu.chino.k12.ca.us::28debb80-829e-4c50-b7ec-d03d8a02f08a" providerId="AD" clId="Web-{A0A46E6B-3905-1574-640C-E6E17EE3B83F}" dt="2023-01-13T18:50:12.375" v="1"/>
              <pc2:cmMkLst xmlns:pc2="http://schemas.microsoft.com/office/powerpoint/2019/9/main/command">
                <pc:docMk/>
                <pc:sldMk cId="3824825176" sldId="258"/>
                <pc2:cmMk id="{4A42A8F2-02A2-4DD8-8219-42D7E5543E4C}"/>
              </pc2:cmMkLst>
            </pc226:cmChg>
          </p:ext>
        </pc:extLst>
      </pc:sldChg>
    </pc:docChg>
  </pc:docChgLst>
  <pc:docChgLst>
    <pc:chgData name="Charlie Gomez" userId="S::cmgomez@stu.chino.k12.ca.us::28debb80-829e-4c50-b7ec-d03d8a02f08a" providerId="AD" clId="Web-{3EC12FAE-F1E9-2615-FB24-FA580DBB0A96}"/>
    <pc:docChg chg="modSld">
      <pc:chgData name="Charlie Gomez" userId="S::cmgomez@stu.chino.k12.ca.us::28debb80-829e-4c50-b7ec-d03d8a02f08a" providerId="AD" clId="Web-{3EC12FAE-F1E9-2615-FB24-FA580DBB0A96}" dt="2023-01-13T18:24:41.095" v="27" actId="20577"/>
      <pc:docMkLst>
        <pc:docMk/>
      </pc:docMkLst>
      <pc:sldChg chg="addSp delSp modSp">
        <pc:chgData name="Charlie Gomez" userId="S::cmgomez@stu.chino.k12.ca.us::28debb80-829e-4c50-b7ec-d03d8a02f08a" providerId="AD" clId="Web-{3EC12FAE-F1E9-2615-FB24-FA580DBB0A96}" dt="2023-01-13T18:24:41.095" v="27" actId="20577"/>
        <pc:sldMkLst>
          <pc:docMk/>
          <pc:sldMk cId="1085908634" sldId="259"/>
        </pc:sldMkLst>
        <pc:spChg chg="mod">
          <ac:chgData name="Charlie Gomez" userId="S::cmgomez@stu.chino.k12.ca.us::28debb80-829e-4c50-b7ec-d03d8a02f08a" providerId="AD" clId="Web-{3EC12FAE-F1E9-2615-FB24-FA580DBB0A96}" dt="2023-01-13T18:24:16.859" v="24"/>
          <ac:spMkLst>
            <pc:docMk/>
            <pc:sldMk cId="1085908634" sldId="259"/>
            <ac:spMk id="2" creationId="{1F810168-0ADB-F503-864E-BA4B121B87F9}"/>
          </ac:spMkLst>
        </pc:spChg>
        <pc:spChg chg="mod ord">
          <ac:chgData name="Charlie Gomez" userId="S::cmgomez@stu.chino.k12.ca.us::28debb80-829e-4c50-b7ec-d03d8a02f08a" providerId="AD" clId="Web-{3EC12FAE-F1E9-2615-FB24-FA580DBB0A96}" dt="2023-01-13T18:24:41.095" v="27" actId="20577"/>
          <ac:spMkLst>
            <pc:docMk/>
            <pc:sldMk cId="1085908634" sldId="259"/>
            <ac:spMk id="3" creationId="{5525DFB9-FB30-F864-6101-0214D3198736}"/>
          </ac:spMkLst>
        </pc:spChg>
        <pc:spChg chg="add mod">
          <ac:chgData name="Charlie Gomez" userId="S::cmgomez@stu.chino.k12.ca.us::28debb80-829e-4c50-b7ec-d03d8a02f08a" providerId="AD" clId="Web-{3EC12FAE-F1E9-2615-FB24-FA580DBB0A96}" dt="2023-01-13T18:24:16.859" v="24"/>
          <ac:spMkLst>
            <pc:docMk/>
            <pc:sldMk cId="1085908634" sldId="259"/>
            <ac:spMk id="8" creationId="{473F5CF1-D33A-09AD-87F0-F95F38E234FE}"/>
          </ac:spMkLst>
        </pc:spChg>
        <pc:spChg chg="add mod">
          <ac:chgData name="Charlie Gomez" userId="S::cmgomez@stu.chino.k12.ca.us::28debb80-829e-4c50-b7ec-d03d8a02f08a" providerId="AD" clId="Web-{3EC12FAE-F1E9-2615-FB24-FA580DBB0A96}" dt="2023-01-13T18:24:16.859" v="24"/>
          <ac:spMkLst>
            <pc:docMk/>
            <pc:sldMk cId="1085908634" sldId="259"/>
            <ac:spMk id="11" creationId="{FD4DC337-FB58-169E-4A57-0D686C242EB2}"/>
          </ac:spMkLst>
        </pc:spChg>
        <pc:spChg chg="del">
          <ac:chgData name="Charlie Gomez" userId="S::cmgomez@stu.chino.k12.ca.us::28debb80-829e-4c50-b7ec-d03d8a02f08a" providerId="AD" clId="Web-{3EC12FAE-F1E9-2615-FB24-FA580DBB0A96}" dt="2023-01-13T18:20:57.946" v="9"/>
          <ac:spMkLst>
            <pc:docMk/>
            <pc:sldMk cId="1085908634" sldId="259"/>
            <ac:spMk id="23" creationId="{7B49DDE3-D095-6B49-8468-C97AFBEC5703}"/>
          </ac:spMkLst>
        </pc:spChg>
        <pc:spChg chg="del">
          <ac:chgData name="Charlie Gomez" userId="S::cmgomez@stu.chino.k12.ca.us::28debb80-829e-4c50-b7ec-d03d8a02f08a" providerId="AD" clId="Web-{3EC12FAE-F1E9-2615-FB24-FA580DBB0A96}" dt="2023-01-13T18:20:57.946" v="9"/>
          <ac:spMkLst>
            <pc:docMk/>
            <pc:sldMk cId="1085908634" sldId="259"/>
            <ac:spMk id="25" creationId="{C3CA578B-5FA2-42B3-85A7-E78AFE06B447}"/>
          </ac:spMkLst>
        </pc:spChg>
        <pc:spChg chg="add del">
          <ac:chgData name="Charlie Gomez" userId="S::cmgomez@stu.chino.k12.ca.us::28debb80-829e-4c50-b7ec-d03d8a02f08a" providerId="AD" clId="Web-{3EC12FAE-F1E9-2615-FB24-FA580DBB0A96}" dt="2023-01-13T18:24:16.859" v="24"/>
          <ac:spMkLst>
            <pc:docMk/>
            <pc:sldMk cId="1085908634" sldId="259"/>
            <ac:spMk id="30" creationId="{E1A19A47-FCD1-0C42-9331-45DBEEE53FC8}"/>
          </ac:spMkLst>
        </pc:spChg>
        <pc:spChg chg="add del">
          <ac:chgData name="Charlie Gomez" userId="S::cmgomez@stu.chino.k12.ca.us::28debb80-829e-4c50-b7ec-d03d8a02f08a" providerId="AD" clId="Web-{3EC12FAE-F1E9-2615-FB24-FA580DBB0A96}" dt="2023-01-13T18:24:16.859" v="24"/>
          <ac:spMkLst>
            <pc:docMk/>
            <pc:sldMk cId="1085908634" sldId="259"/>
            <ac:spMk id="32" creationId="{45FC6654-C9B7-4EF1-B841-E3FA52C917B9}"/>
          </ac:spMkLst>
        </pc:spChg>
        <pc:spChg chg="add del">
          <ac:chgData name="Charlie Gomez" userId="S::cmgomez@stu.chino.k12.ca.us::28debb80-829e-4c50-b7ec-d03d8a02f08a" providerId="AD" clId="Web-{3EC12FAE-F1E9-2615-FB24-FA580DBB0A96}" dt="2023-01-13T18:24:16.859" v="24"/>
          <ac:spMkLst>
            <pc:docMk/>
            <pc:sldMk cId="1085908634" sldId="259"/>
            <ac:spMk id="34" creationId="{BDA488F8-AF2D-4CDB-89A3-29841F2B1209}"/>
          </ac:spMkLst>
        </pc:spChg>
        <pc:spChg chg="add">
          <ac:chgData name="Charlie Gomez" userId="S::cmgomez@stu.chino.k12.ca.us::28debb80-829e-4c50-b7ec-d03d8a02f08a" providerId="AD" clId="Web-{3EC12FAE-F1E9-2615-FB24-FA580DBB0A96}" dt="2023-01-13T18:24:16.859" v="24"/>
          <ac:spMkLst>
            <pc:docMk/>
            <pc:sldMk cId="1085908634" sldId="259"/>
            <ac:spMk id="39" creationId="{934752E2-C421-4642-A3ED-AF6FCBFDB38F}"/>
          </ac:spMkLst>
        </pc:spChg>
        <pc:spChg chg="add">
          <ac:chgData name="Charlie Gomez" userId="S::cmgomez@stu.chino.k12.ca.us::28debb80-829e-4c50-b7ec-d03d8a02f08a" providerId="AD" clId="Web-{3EC12FAE-F1E9-2615-FB24-FA580DBB0A96}" dt="2023-01-13T18:24:16.859" v="24"/>
          <ac:spMkLst>
            <pc:docMk/>
            <pc:sldMk cId="1085908634" sldId="259"/>
            <ac:spMk id="41" creationId="{847D681B-F05C-4303-8581-4AA47F33A60D}"/>
          </ac:spMkLst>
        </pc:spChg>
        <pc:spChg chg="add">
          <ac:chgData name="Charlie Gomez" userId="S::cmgomez@stu.chino.k12.ca.us::28debb80-829e-4c50-b7ec-d03d8a02f08a" providerId="AD" clId="Web-{3EC12FAE-F1E9-2615-FB24-FA580DBB0A96}" dt="2023-01-13T18:24:16.859" v="24"/>
          <ac:spMkLst>
            <pc:docMk/>
            <pc:sldMk cId="1085908634" sldId="259"/>
            <ac:spMk id="43" creationId="{310BE5BE-28CF-CA4D-A8C8-C75A33CE2A58}"/>
          </ac:spMkLst>
        </pc:spChg>
        <pc:spChg chg="add">
          <ac:chgData name="Charlie Gomez" userId="S::cmgomez@stu.chino.k12.ca.us::28debb80-829e-4c50-b7ec-d03d8a02f08a" providerId="AD" clId="Web-{3EC12FAE-F1E9-2615-FB24-FA580DBB0A96}" dt="2023-01-13T18:24:16.859" v="24"/>
          <ac:spMkLst>
            <pc:docMk/>
            <pc:sldMk cId="1085908634" sldId="259"/>
            <ac:spMk id="45" creationId="{E8B77E1F-0488-47D2-A5AD-269C0A664AB2}"/>
          </ac:spMkLst>
        </pc:spChg>
        <pc:picChg chg="add mod ord">
          <ac:chgData name="Charlie Gomez" userId="S::cmgomez@stu.chino.k12.ca.us::28debb80-829e-4c50-b7ec-d03d8a02f08a" providerId="AD" clId="Web-{3EC12FAE-F1E9-2615-FB24-FA580DBB0A96}" dt="2023-01-13T18:24:16.859" v="24"/>
          <ac:picMkLst>
            <pc:docMk/>
            <pc:sldMk cId="1085908634" sldId="259"/>
            <ac:picMk id="6" creationId="{7E4F3701-6AF3-67CC-EDED-90B13682279D}"/>
          </ac:picMkLst>
        </pc:picChg>
        <pc:picChg chg="mod">
          <ac:chgData name="Charlie Gomez" userId="S::cmgomez@stu.chino.k12.ca.us::28debb80-829e-4c50-b7ec-d03d8a02f08a" providerId="AD" clId="Web-{3EC12FAE-F1E9-2615-FB24-FA580DBB0A96}" dt="2023-01-13T18:24:16.859" v="24"/>
          <ac:picMkLst>
            <pc:docMk/>
            <pc:sldMk cId="1085908634" sldId="259"/>
            <ac:picMk id="7" creationId="{24981826-5B9B-C31B-3B02-5EED0696D92A}"/>
          </ac:picMkLst>
        </pc:picChg>
        <pc:picChg chg="add mod ord">
          <ac:chgData name="Charlie Gomez" userId="S::cmgomez@stu.chino.k12.ca.us::28debb80-829e-4c50-b7ec-d03d8a02f08a" providerId="AD" clId="Web-{3EC12FAE-F1E9-2615-FB24-FA580DBB0A96}" dt="2023-01-13T18:24:16.859" v="24"/>
          <ac:picMkLst>
            <pc:docMk/>
            <pc:sldMk cId="1085908634" sldId="259"/>
            <ac:picMk id="10" creationId="{D4AD79C5-F468-F258-95F6-201D201A53C0}"/>
          </ac:picMkLst>
        </pc:picChg>
      </pc:sldChg>
    </pc:docChg>
  </pc:docChgLst>
  <pc:docChgLst>
    <pc:chgData name="Charlie Gomez" userId="S::cmgomez@stu.chino.k12.ca.us::28debb80-829e-4c50-b7ec-d03d8a02f08a" providerId="AD" clId="Web-{0C265F59-09D0-F368-FDE6-D06924EC983C}"/>
    <pc:docChg chg="modSld">
      <pc:chgData name="Charlie Gomez" userId="S::cmgomez@stu.chino.k12.ca.us::28debb80-829e-4c50-b7ec-d03d8a02f08a" providerId="AD" clId="Web-{0C265F59-09D0-F368-FDE6-D06924EC983C}" dt="2023-01-20T19:07:59.721" v="1" actId="1076"/>
      <pc:docMkLst>
        <pc:docMk/>
      </pc:docMkLst>
      <pc:sldChg chg="modSp">
        <pc:chgData name="Charlie Gomez" userId="S::cmgomez@stu.chino.k12.ca.us::28debb80-829e-4c50-b7ec-d03d8a02f08a" providerId="AD" clId="Web-{0C265F59-09D0-F368-FDE6-D06924EC983C}" dt="2023-01-20T19:07:59.721" v="1" actId="1076"/>
        <pc:sldMkLst>
          <pc:docMk/>
          <pc:sldMk cId="3518030064" sldId="264"/>
        </pc:sldMkLst>
        <pc:spChg chg="mod">
          <ac:chgData name="Charlie Gomez" userId="S::cmgomez@stu.chino.k12.ca.us::28debb80-829e-4c50-b7ec-d03d8a02f08a" providerId="AD" clId="Web-{0C265F59-09D0-F368-FDE6-D06924EC983C}" dt="2023-01-20T19:07:56.377" v="0" actId="1076"/>
          <ac:spMkLst>
            <pc:docMk/>
            <pc:sldMk cId="3518030064" sldId="264"/>
            <ac:spMk id="27" creationId="{599D3170-540E-CC58-C04E-2A751ED2735D}"/>
          </ac:spMkLst>
        </pc:spChg>
        <pc:picChg chg="mod">
          <ac:chgData name="Charlie Gomez" userId="S::cmgomez@stu.chino.k12.ca.us::28debb80-829e-4c50-b7ec-d03d8a02f08a" providerId="AD" clId="Web-{0C265F59-09D0-F368-FDE6-D06924EC983C}" dt="2023-01-20T19:07:59.721" v="1" actId="1076"/>
          <ac:picMkLst>
            <pc:docMk/>
            <pc:sldMk cId="3518030064" sldId="264"/>
            <ac:picMk id="26" creationId="{3BCDC65D-40C0-FB90-9CF6-62AD22EEDED2}"/>
          </ac:picMkLst>
        </pc:picChg>
      </pc:sldChg>
    </pc:docChg>
  </pc:docChgLst>
  <pc:docChgLst>
    <pc:chgData name="Charlie Gomez" userId="S::cmgomez@stu.chino.k12.ca.us::28debb80-829e-4c50-b7ec-d03d8a02f08a" providerId="AD" clId="Web-{3CA04853-8685-AD4E-DB4A-450533B8B600}"/>
    <pc:docChg chg="addSld delSld modSld">
      <pc:chgData name="Charlie Gomez" userId="S::cmgomez@stu.chino.k12.ca.us::28debb80-829e-4c50-b7ec-d03d8a02f08a" providerId="AD" clId="Web-{3CA04853-8685-AD4E-DB4A-450533B8B600}" dt="2023-01-12T17:49:23.723" v="1040" actId="20577"/>
      <pc:docMkLst>
        <pc:docMk/>
      </pc:docMkLst>
      <pc:sldChg chg="modSp">
        <pc:chgData name="Charlie Gomez" userId="S::cmgomez@stu.chino.k12.ca.us::28debb80-829e-4c50-b7ec-d03d8a02f08a" providerId="AD" clId="Web-{3CA04853-8685-AD4E-DB4A-450533B8B600}" dt="2023-01-12T17:17:46.128" v="554" actId="20577"/>
        <pc:sldMkLst>
          <pc:docMk/>
          <pc:sldMk cId="1085908634" sldId="259"/>
        </pc:sldMkLst>
        <pc:spChg chg="mod">
          <ac:chgData name="Charlie Gomez" userId="S::cmgomez@stu.chino.k12.ca.us::28debb80-829e-4c50-b7ec-d03d8a02f08a" providerId="AD" clId="Web-{3CA04853-8685-AD4E-DB4A-450533B8B600}" dt="2023-01-12T17:17:46.128" v="554" actId="20577"/>
          <ac:spMkLst>
            <pc:docMk/>
            <pc:sldMk cId="1085908634" sldId="259"/>
            <ac:spMk id="3" creationId="{5525DFB9-FB30-F864-6101-0214D3198736}"/>
          </ac:spMkLst>
        </pc:spChg>
      </pc:sldChg>
      <pc:sldChg chg="del">
        <pc:chgData name="Charlie Gomez" userId="S::cmgomez@stu.chino.k12.ca.us::28debb80-829e-4c50-b7ec-d03d8a02f08a" providerId="AD" clId="Web-{3CA04853-8685-AD4E-DB4A-450533B8B600}" dt="2023-01-12T16:41:15.651" v="0"/>
        <pc:sldMkLst>
          <pc:docMk/>
          <pc:sldMk cId="2630482339" sldId="260"/>
        </pc:sldMkLst>
      </pc:sldChg>
      <pc:sldChg chg="modSp">
        <pc:chgData name="Charlie Gomez" userId="S::cmgomez@stu.chino.k12.ca.us::28debb80-829e-4c50-b7ec-d03d8a02f08a" providerId="AD" clId="Web-{3CA04853-8685-AD4E-DB4A-450533B8B600}" dt="2023-01-12T17:15:12.234" v="517" actId="20577"/>
        <pc:sldMkLst>
          <pc:docMk/>
          <pc:sldMk cId="3199260979" sldId="261"/>
        </pc:sldMkLst>
        <pc:spChg chg="mod">
          <ac:chgData name="Charlie Gomez" userId="S::cmgomez@stu.chino.k12.ca.us::28debb80-829e-4c50-b7ec-d03d8a02f08a" providerId="AD" clId="Web-{3CA04853-8685-AD4E-DB4A-450533B8B600}" dt="2023-01-12T16:59:37.867" v="258" actId="20577"/>
          <ac:spMkLst>
            <pc:docMk/>
            <pc:sldMk cId="3199260979" sldId="261"/>
            <ac:spMk id="2" creationId="{460FC359-9FEE-A9A8-6CBF-8FAFA756D5DE}"/>
          </ac:spMkLst>
        </pc:spChg>
        <pc:spChg chg="mod">
          <ac:chgData name="Charlie Gomez" userId="S::cmgomez@stu.chino.k12.ca.us::28debb80-829e-4c50-b7ec-d03d8a02f08a" providerId="AD" clId="Web-{3CA04853-8685-AD4E-DB4A-450533B8B600}" dt="2023-01-12T17:15:12.234" v="517" actId="20577"/>
          <ac:spMkLst>
            <pc:docMk/>
            <pc:sldMk cId="3199260979" sldId="261"/>
            <ac:spMk id="3" creationId="{98A62151-A8C2-5C6C-553D-D19925EBF749}"/>
          </ac:spMkLst>
        </pc:spChg>
      </pc:sldChg>
      <pc:sldChg chg="modSp">
        <pc:chgData name="Charlie Gomez" userId="S::cmgomez@stu.chino.k12.ca.us::28debb80-829e-4c50-b7ec-d03d8a02f08a" providerId="AD" clId="Web-{3CA04853-8685-AD4E-DB4A-450533B8B600}" dt="2023-01-12T17:41:00.476" v="935" actId="20577"/>
        <pc:sldMkLst>
          <pc:docMk/>
          <pc:sldMk cId="2074232529" sldId="262"/>
        </pc:sldMkLst>
        <pc:spChg chg="mod">
          <ac:chgData name="Charlie Gomez" userId="S::cmgomez@stu.chino.k12.ca.us::28debb80-829e-4c50-b7ec-d03d8a02f08a" providerId="AD" clId="Web-{3CA04853-8685-AD4E-DB4A-450533B8B600}" dt="2023-01-12T17:35:10.545" v="858" actId="1076"/>
          <ac:spMkLst>
            <pc:docMk/>
            <pc:sldMk cId="2074232529" sldId="262"/>
            <ac:spMk id="2" creationId="{782C3676-585E-C374-1AEC-6641921AED18}"/>
          </ac:spMkLst>
        </pc:spChg>
        <pc:spChg chg="mod">
          <ac:chgData name="Charlie Gomez" userId="S::cmgomez@stu.chino.k12.ca.us::28debb80-829e-4c50-b7ec-d03d8a02f08a" providerId="AD" clId="Web-{3CA04853-8685-AD4E-DB4A-450533B8B600}" dt="2023-01-12T17:41:00.476" v="935" actId="20577"/>
          <ac:spMkLst>
            <pc:docMk/>
            <pc:sldMk cId="2074232529" sldId="262"/>
            <ac:spMk id="3" creationId="{10E9669D-6EAA-7076-C5F2-5FB6816D8761}"/>
          </ac:spMkLst>
        </pc:spChg>
      </pc:sldChg>
      <pc:sldChg chg="modSp new">
        <pc:chgData name="Charlie Gomez" userId="S::cmgomez@stu.chino.k12.ca.us::28debb80-829e-4c50-b7ec-d03d8a02f08a" providerId="AD" clId="Web-{3CA04853-8685-AD4E-DB4A-450533B8B600}" dt="2023-01-12T17:49:23.723" v="1040" actId="20577"/>
        <pc:sldMkLst>
          <pc:docMk/>
          <pc:sldMk cId="3518030064" sldId="264"/>
        </pc:sldMkLst>
        <pc:spChg chg="mod">
          <ac:chgData name="Charlie Gomez" userId="S::cmgomez@stu.chino.k12.ca.us::28debb80-829e-4c50-b7ec-d03d8a02f08a" providerId="AD" clId="Web-{3CA04853-8685-AD4E-DB4A-450533B8B600}" dt="2023-01-12T17:41:35.852" v="961" actId="20577"/>
          <ac:spMkLst>
            <pc:docMk/>
            <pc:sldMk cId="3518030064" sldId="264"/>
            <ac:spMk id="2" creationId="{09119D4E-87D7-4920-79B7-5F0AB5AE20B8}"/>
          </ac:spMkLst>
        </pc:spChg>
        <pc:spChg chg="mod">
          <ac:chgData name="Charlie Gomez" userId="S::cmgomez@stu.chino.k12.ca.us::28debb80-829e-4c50-b7ec-d03d8a02f08a" providerId="AD" clId="Web-{3CA04853-8685-AD4E-DB4A-450533B8B600}" dt="2023-01-12T17:49:23.723" v="1040" actId="20577"/>
          <ac:spMkLst>
            <pc:docMk/>
            <pc:sldMk cId="3518030064" sldId="264"/>
            <ac:spMk id="3" creationId="{1B30B480-E03B-93D5-9E9A-CB729130922E}"/>
          </ac:spMkLst>
        </pc:spChg>
      </pc:sldChg>
    </pc:docChg>
  </pc:docChgLst>
  <pc:docChgLst>
    <pc:chgData name="Charlie Gomez" userId="S::cmgomez@stu.chino.k12.ca.us::28debb80-829e-4c50-b7ec-d03d8a02f08a" providerId="AD" clId="Web-{4D249AEE-F480-94B0-8613-8802C5CF8AC1}"/>
    <pc:docChg chg="modSld">
      <pc:chgData name="Charlie Gomez" userId="S::cmgomez@stu.chino.k12.ca.us::28debb80-829e-4c50-b7ec-d03d8a02f08a" providerId="AD" clId="Web-{4D249AEE-F480-94B0-8613-8802C5CF8AC1}" dt="2023-01-19T17:25:48.495" v="198"/>
      <pc:docMkLst>
        <pc:docMk/>
      </pc:docMkLst>
      <pc:sldChg chg="addSp delSp modSp mod setBg">
        <pc:chgData name="Charlie Gomez" userId="S::cmgomez@stu.chino.k12.ca.us::28debb80-829e-4c50-b7ec-d03d8a02f08a" providerId="AD" clId="Web-{4D249AEE-F480-94B0-8613-8802C5CF8AC1}" dt="2023-01-19T17:25:48.495" v="198"/>
        <pc:sldMkLst>
          <pc:docMk/>
          <pc:sldMk cId="3267516931" sldId="268"/>
        </pc:sldMkLst>
        <pc:spChg chg="mod">
          <ac:chgData name="Charlie Gomez" userId="S::cmgomez@stu.chino.k12.ca.us::28debb80-829e-4c50-b7ec-d03d8a02f08a" providerId="AD" clId="Web-{4D249AEE-F480-94B0-8613-8802C5CF8AC1}" dt="2023-01-19T17:25:48.495" v="198"/>
          <ac:spMkLst>
            <pc:docMk/>
            <pc:sldMk cId="3267516931" sldId="268"/>
            <ac:spMk id="2" creationId="{51DCB2D9-ECA0-C104-923B-90DCCC46A731}"/>
          </ac:spMkLst>
        </pc:spChg>
        <pc:spChg chg="mod ord">
          <ac:chgData name="Charlie Gomez" userId="S::cmgomez@stu.chino.k12.ca.us::28debb80-829e-4c50-b7ec-d03d8a02f08a" providerId="AD" clId="Web-{4D249AEE-F480-94B0-8613-8802C5CF8AC1}" dt="2023-01-19T17:25:48.495" v="198"/>
          <ac:spMkLst>
            <pc:docMk/>
            <pc:sldMk cId="3267516931" sldId="268"/>
            <ac:spMk id="6" creationId="{6B38DE5A-1637-CCAF-07EE-CF135FB49DD2}"/>
          </ac:spMkLst>
        </pc:spChg>
        <pc:spChg chg="add mod">
          <ac:chgData name="Charlie Gomez" userId="S::cmgomez@stu.chino.k12.ca.us::28debb80-829e-4c50-b7ec-d03d8a02f08a" providerId="AD" clId="Web-{4D249AEE-F480-94B0-8613-8802C5CF8AC1}" dt="2023-01-19T17:25:48.495" v="198"/>
          <ac:spMkLst>
            <pc:docMk/>
            <pc:sldMk cId="3267516931" sldId="268"/>
            <ac:spMk id="7" creationId="{8AB41469-E1F0-A88E-51AF-7915B27063FB}"/>
          </ac:spMkLst>
        </pc:spChg>
        <pc:spChg chg="mod ord">
          <ac:chgData name="Charlie Gomez" userId="S::cmgomez@stu.chino.k12.ca.us::28debb80-829e-4c50-b7ec-d03d8a02f08a" providerId="AD" clId="Web-{4D249AEE-F480-94B0-8613-8802C5CF8AC1}" dt="2023-01-19T17:25:48.495" v="198"/>
          <ac:spMkLst>
            <pc:docMk/>
            <pc:sldMk cId="3267516931" sldId="268"/>
            <ac:spMk id="8" creationId="{3706708F-ED91-AA9E-FBEE-59E229C0F479}"/>
          </ac:spMkLst>
        </pc:spChg>
        <pc:spChg chg="add del">
          <ac:chgData name="Charlie Gomez" userId="S::cmgomez@stu.chino.k12.ca.us::28debb80-829e-4c50-b7ec-d03d8a02f08a" providerId="AD" clId="Web-{4D249AEE-F480-94B0-8613-8802C5CF8AC1}" dt="2023-01-19T17:25:48.495" v="197"/>
          <ac:spMkLst>
            <pc:docMk/>
            <pc:sldMk cId="3267516931" sldId="268"/>
            <ac:spMk id="10" creationId="{5FDF4720-5445-47BE-89FE-E40D1AE6F619}"/>
          </ac:spMkLst>
        </pc:spChg>
        <pc:spChg chg="add del">
          <ac:chgData name="Charlie Gomez" userId="S::cmgomez@stu.chino.k12.ca.us::28debb80-829e-4c50-b7ec-d03d8a02f08a" providerId="AD" clId="Web-{4D249AEE-F480-94B0-8613-8802C5CF8AC1}" dt="2023-01-19T17:25:48.495" v="197"/>
          <ac:spMkLst>
            <pc:docMk/>
            <pc:sldMk cId="3267516931" sldId="268"/>
            <ac:spMk id="15" creationId="{AC8710B4-A815-4082-9E4F-F13A0007090C}"/>
          </ac:spMkLst>
        </pc:spChg>
        <pc:spChg chg="add">
          <ac:chgData name="Charlie Gomez" userId="S::cmgomez@stu.chino.k12.ca.us::28debb80-829e-4c50-b7ec-d03d8a02f08a" providerId="AD" clId="Web-{4D249AEE-F480-94B0-8613-8802C5CF8AC1}" dt="2023-01-19T17:25:48.495" v="198"/>
          <ac:spMkLst>
            <pc:docMk/>
            <pc:sldMk cId="3267516931" sldId="268"/>
            <ac:spMk id="17" creationId="{F13C74B1-5B17-4795-BED0-7140497B445A}"/>
          </ac:spMkLst>
        </pc:spChg>
        <pc:spChg chg="add">
          <ac:chgData name="Charlie Gomez" userId="S::cmgomez@stu.chino.k12.ca.us::28debb80-829e-4c50-b7ec-d03d8a02f08a" providerId="AD" clId="Web-{4D249AEE-F480-94B0-8613-8802C5CF8AC1}" dt="2023-01-19T17:25:48.495" v="198"/>
          <ac:spMkLst>
            <pc:docMk/>
            <pc:sldMk cId="3267516931" sldId="268"/>
            <ac:spMk id="19" creationId="{D4974D33-8DC5-464E-8C6D-BE58F0669C17}"/>
          </ac:spMkLst>
        </pc:spChg>
        <pc:picChg chg="add mod ord">
          <ac:chgData name="Charlie Gomez" userId="S::cmgomez@stu.chino.k12.ca.us::28debb80-829e-4c50-b7ec-d03d8a02f08a" providerId="AD" clId="Web-{4D249AEE-F480-94B0-8613-8802C5CF8AC1}" dt="2023-01-19T17:25:48.495" v="198"/>
          <ac:picMkLst>
            <pc:docMk/>
            <pc:sldMk cId="3267516931" sldId="268"/>
            <ac:picMk id="3" creationId="{E8B02D8A-D08A-D064-B1AC-3AA42D7BE809}"/>
          </ac:picMkLst>
        </pc:picChg>
        <pc:picChg chg="mod ord">
          <ac:chgData name="Charlie Gomez" userId="S::cmgomez@stu.chino.k12.ca.us::28debb80-829e-4c50-b7ec-d03d8a02f08a" providerId="AD" clId="Web-{4D249AEE-F480-94B0-8613-8802C5CF8AC1}" dt="2023-01-19T17:25:48.495" v="198"/>
          <ac:picMkLst>
            <pc:docMk/>
            <pc:sldMk cId="3267516931" sldId="268"/>
            <ac:picMk id="4" creationId="{FB370153-F77B-AC03-7B5C-B92A26BDB611}"/>
          </ac:picMkLst>
        </pc:picChg>
        <pc:picChg chg="mod ord">
          <ac:chgData name="Charlie Gomez" userId="S::cmgomez@stu.chino.k12.ca.us::28debb80-829e-4c50-b7ec-d03d8a02f08a" providerId="AD" clId="Web-{4D249AEE-F480-94B0-8613-8802C5CF8AC1}" dt="2023-01-19T17:25:48.495" v="198"/>
          <ac:picMkLst>
            <pc:docMk/>
            <pc:sldMk cId="3267516931" sldId="268"/>
            <ac:picMk id="5" creationId="{02E13FE2-FE79-DD3D-0E23-52221F84AD71}"/>
          </ac:picMkLst>
        </pc:picChg>
      </pc:sldChg>
    </pc:docChg>
  </pc:docChgLst>
  <pc:docChgLst>
    <pc:chgData name="Charlie Gomez" userId="S::cmgomez@stu.chino.k12.ca.us::28debb80-829e-4c50-b7ec-d03d8a02f08a" providerId="AD" clId="Web-{0762538B-84B3-3F71-6DD4-AC54787C1BA3}"/>
    <pc:docChg chg="addSld delSld modSld addMainMaster delMainMaster modMainMaster">
      <pc:chgData name="Charlie Gomez" userId="S::cmgomez@stu.chino.k12.ca.us::28debb80-829e-4c50-b7ec-d03d8a02f08a" providerId="AD" clId="Web-{0762538B-84B3-3F71-6DD4-AC54787C1BA3}" dt="2023-01-18T19:41:11.787" v="228" actId="20577"/>
      <pc:docMkLst>
        <pc:docMk/>
      </pc:docMkLst>
      <pc:sldChg chg="addSp delSp modSp mod modClrScheme delDesignElem chgLayout">
        <pc:chgData name="Charlie Gomez" userId="S::cmgomez@stu.chino.k12.ca.us::28debb80-829e-4c50-b7ec-d03d8a02f08a" providerId="AD" clId="Web-{0762538B-84B3-3F71-6DD4-AC54787C1BA3}" dt="2023-01-18T19:39:15.362" v="214"/>
        <pc:sldMkLst>
          <pc:docMk/>
          <pc:sldMk cId="1085908634" sldId="259"/>
        </pc:sldMkLst>
        <pc:spChg chg="mod ord">
          <ac:chgData name="Charlie Gomez" userId="S::cmgomez@stu.chino.k12.ca.us::28debb80-829e-4c50-b7ec-d03d8a02f08a" providerId="AD" clId="Web-{0762538B-84B3-3F71-6DD4-AC54787C1BA3}" dt="2023-01-18T19:39:15.362" v="214"/>
          <ac:spMkLst>
            <pc:docMk/>
            <pc:sldMk cId="1085908634" sldId="259"/>
            <ac:spMk id="2" creationId="{1F810168-0ADB-F503-864E-BA4B121B87F9}"/>
          </ac:spMkLst>
        </pc:spChg>
        <pc:spChg chg="mod ord">
          <ac:chgData name="Charlie Gomez" userId="S::cmgomez@stu.chino.k12.ca.us::28debb80-829e-4c50-b7ec-d03d8a02f08a" providerId="AD" clId="Web-{0762538B-84B3-3F71-6DD4-AC54787C1BA3}" dt="2023-01-18T19:39:15.362" v="214"/>
          <ac:spMkLst>
            <pc:docMk/>
            <pc:sldMk cId="1085908634" sldId="259"/>
            <ac:spMk id="3" creationId="{5525DFB9-FB30-F864-6101-0214D3198736}"/>
          </ac:spMkLst>
        </pc:spChg>
        <pc:spChg chg="mod">
          <ac:chgData name="Charlie Gomez" userId="S::cmgomez@stu.chino.k12.ca.us::28debb80-829e-4c50-b7ec-d03d8a02f08a" providerId="AD" clId="Web-{0762538B-84B3-3F71-6DD4-AC54787C1BA3}" dt="2023-01-18T18:45:00.190" v="4"/>
          <ac:spMkLst>
            <pc:docMk/>
            <pc:sldMk cId="1085908634" sldId="259"/>
            <ac:spMk id="11" creationId="{FD4DC337-FB58-169E-4A57-0D686C242EB2}"/>
          </ac:spMkLst>
        </pc:spChg>
        <pc:spChg chg="mod">
          <ac:chgData name="Charlie Gomez" userId="S::cmgomez@stu.chino.k12.ca.us::28debb80-829e-4c50-b7ec-d03d8a02f08a" providerId="AD" clId="Web-{0762538B-84B3-3F71-6DD4-AC54787C1BA3}" dt="2023-01-18T18:45:00.190" v="4"/>
          <ac:spMkLst>
            <pc:docMk/>
            <pc:sldMk cId="1085908634" sldId="259"/>
            <ac:spMk id="14" creationId="{EE7DB4F1-12CD-96D5-C20F-68CFA3878A85}"/>
          </ac:spMkLst>
        </pc:spChg>
        <pc:spChg chg="add mod">
          <ac:chgData name="Charlie Gomez" userId="S::cmgomez@stu.chino.k12.ca.us::28debb80-829e-4c50-b7ec-d03d8a02f08a" providerId="AD" clId="Web-{0762538B-84B3-3F71-6DD4-AC54787C1BA3}" dt="2023-01-18T18:45:00.190" v="4"/>
          <ac:spMkLst>
            <pc:docMk/>
            <pc:sldMk cId="1085908634" sldId="259"/>
            <ac:spMk id="15" creationId="{2E6F9D24-E137-67E8-F324-D08B70898EFC}"/>
          </ac:spMkLst>
        </pc:spChg>
        <pc:spChg chg="del">
          <ac:chgData name="Charlie Gomez" userId="S::cmgomez@stu.chino.k12.ca.us::28debb80-829e-4c50-b7ec-d03d8a02f08a" providerId="AD" clId="Web-{0762538B-84B3-3F71-6DD4-AC54787C1BA3}" dt="2023-01-18T18:45:00.190" v="4"/>
          <ac:spMkLst>
            <pc:docMk/>
            <pc:sldMk cId="1085908634" sldId="259"/>
            <ac:spMk id="22" creationId="{0ED52484-C939-4951-85D6-79046BBC644D}"/>
          </ac:spMkLst>
        </pc:spChg>
        <pc:spChg chg="del">
          <ac:chgData name="Charlie Gomez" userId="S::cmgomez@stu.chino.k12.ca.us::28debb80-829e-4c50-b7ec-d03d8a02f08a" providerId="AD" clId="Web-{0762538B-84B3-3F71-6DD4-AC54787C1BA3}" dt="2023-01-18T18:45:00.190" v="4"/>
          <ac:spMkLst>
            <pc:docMk/>
            <pc:sldMk cId="1085908634" sldId="259"/>
            <ac:spMk id="27" creationId="{123AC743-1CAC-4594-8F81-8E5C1E45BA7B}"/>
          </ac:spMkLst>
        </pc:spChg>
        <pc:spChg chg="del">
          <ac:chgData name="Charlie Gomez" userId="S::cmgomez@stu.chino.k12.ca.us::28debb80-829e-4c50-b7ec-d03d8a02f08a" providerId="AD" clId="Web-{0762538B-84B3-3F71-6DD4-AC54787C1BA3}" dt="2023-01-18T18:45:00.190" v="4"/>
          <ac:spMkLst>
            <pc:docMk/>
            <pc:sldMk cId="1085908634" sldId="259"/>
            <ac:spMk id="29" creationId="{3DF8EA8C-4EAB-49EE-BBAB-78BE910D2232}"/>
          </ac:spMkLst>
        </pc:spChg>
        <pc:spChg chg="del">
          <ac:chgData name="Charlie Gomez" userId="S::cmgomez@stu.chino.k12.ca.us::28debb80-829e-4c50-b7ec-d03d8a02f08a" providerId="AD" clId="Web-{0762538B-84B3-3F71-6DD4-AC54787C1BA3}" dt="2023-01-18T18:45:00.190" v="4"/>
          <ac:spMkLst>
            <pc:docMk/>
            <pc:sldMk cId="1085908634" sldId="259"/>
            <ac:spMk id="31" creationId="{9973AF05-1CBD-4B57-BB0F-EAEF9F8FB679}"/>
          </ac:spMkLst>
        </pc:spChg>
        <pc:spChg chg="add del">
          <ac:chgData name="Charlie Gomez" userId="S::cmgomez@stu.chino.k12.ca.us::28debb80-829e-4c50-b7ec-d03d8a02f08a" providerId="AD" clId="Web-{0762538B-84B3-3F71-6DD4-AC54787C1BA3}" dt="2023-01-18T19:38:53.612" v="212"/>
          <ac:spMkLst>
            <pc:docMk/>
            <pc:sldMk cId="1085908634" sldId="259"/>
            <ac:spMk id="36" creationId="{07977D39-626F-40D7-B00F-16E02602DD5A}"/>
          </ac:spMkLst>
        </pc:spChg>
        <pc:spChg chg="add del">
          <ac:chgData name="Charlie Gomez" userId="S::cmgomez@stu.chino.k12.ca.us::28debb80-829e-4c50-b7ec-d03d8a02f08a" providerId="AD" clId="Web-{0762538B-84B3-3F71-6DD4-AC54787C1BA3}" dt="2023-01-18T19:38:53.612" v="212"/>
          <ac:spMkLst>
            <pc:docMk/>
            <pc:sldMk cId="1085908634" sldId="259"/>
            <ac:spMk id="38" creationId="{B905CDE4-B751-4B3E-B625-6E59F8903414}"/>
          </ac:spMkLst>
        </pc:spChg>
        <pc:spChg chg="add del">
          <ac:chgData name="Charlie Gomez" userId="S::cmgomez@stu.chino.k12.ca.us::28debb80-829e-4c50-b7ec-d03d8a02f08a" providerId="AD" clId="Web-{0762538B-84B3-3F71-6DD4-AC54787C1BA3}" dt="2023-01-18T19:38:53.612" v="212"/>
          <ac:spMkLst>
            <pc:docMk/>
            <pc:sldMk cId="1085908634" sldId="259"/>
            <ac:spMk id="40" creationId="{08108C16-F4C0-44AA-999D-17BD39219B24}"/>
          </ac:spMkLst>
        </pc:spChg>
        <pc:spChg chg="add del">
          <ac:chgData name="Charlie Gomez" userId="S::cmgomez@stu.chino.k12.ca.us::28debb80-829e-4c50-b7ec-d03d8a02f08a" providerId="AD" clId="Web-{0762538B-84B3-3F71-6DD4-AC54787C1BA3}" dt="2023-01-18T19:38:53.612" v="212"/>
          <ac:spMkLst>
            <pc:docMk/>
            <pc:sldMk cId="1085908634" sldId="259"/>
            <ac:spMk id="42" creationId="{CDC29AC1-2821-4FCC-B597-88DAF39C36FE}"/>
          </ac:spMkLst>
        </pc:spChg>
        <pc:spChg chg="add del">
          <ac:chgData name="Charlie Gomez" userId="S::cmgomez@stu.chino.k12.ca.us::28debb80-829e-4c50-b7ec-d03d8a02f08a" providerId="AD" clId="Web-{0762538B-84B3-3F71-6DD4-AC54787C1BA3}" dt="2023-01-18T19:38:53.612" v="212"/>
          <ac:spMkLst>
            <pc:docMk/>
            <pc:sldMk cId="1085908634" sldId="259"/>
            <ac:spMk id="44" creationId="{C8F10CB3-3B5E-4C7A-98CF-B87454DDFA39}"/>
          </ac:spMkLst>
        </pc:spChg>
        <pc:picChg chg="mod ord">
          <ac:chgData name="Charlie Gomez" userId="S::cmgomez@stu.chino.k12.ca.us::28debb80-829e-4c50-b7ec-d03d8a02f08a" providerId="AD" clId="Web-{0762538B-84B3-3F71-6DD4-AC54787C1BA3}" dt="2023-01-18T18:45:00.190" v="4"/>
          <ac:picMkLst>
            <pc:docMk/>
            <pc:sldMk cId="1085908634" sldId="259"/>
            <ac:picMk id="7" creationId="{24981826-5B9B-C31B-3B02-5EED0696D92A}"/>
          </ac:picMkLst>
        </pc:picChg>
        <pc:picChg chg="mod">
          <ac:chgData name="Charlie Gomez" userId="S::cmgomez@stu.chino.k12.ca.us::28debb80-829e-4c50-b7ec-d03d8a02f08a" providerId="AD" clId="Web-{0762538B-84B3-3F71-6DD4-AC54787C1BA3}" dt="2023-01-18T18:45:00.190" v="4"/>
          <ac:picMkLst>
            <pc:docMk/>
            <pc:sldMk cId="1085908634" sldId="259"/>
            <ac:picMk id="9" creationId="{3201612B-B0A6-D5F7-FCDF-401CF8AE6EA9}"/>
          </ac:picMkLst>
        </pc:picChg>
        <pc:picChg chg="mod">
          <ac:chgData name="Charlie Gomez" userId="S::cmgomez@stu.chino.k12.ca.us::28debb80-829e-4c50-b7ec-d03d8a02f08a" providerId="AD" clId="Web-{0762538B-84B3-3F71-6DD4-AC54787C1BA3}" dt="2023-01-18T18:45:00.190" v="4"/>
          <ac:picMkLst>
            <pc:docMk/>
            <pc:sldMk cId="1085908634" sldId="259"/>
            <ac:picMk id="10" creationId="{D4AD79C5-F468-F258-95F6-201D201A53C0}"/>
          </ac:picMkLst>
        </pc:picChg>
        <pc:picChg chg="mod ord">
          <ac:chgData name="Charlie Gomez" userId="S::cmgomez@stu.chino.k12.ca.us::28debb80-829e-4c50-b7ec-d03d8a02f08a" providerId="AD" clId="Web-{0762538B-84B3-3F71-6DD4-AC54787C1BA3}" dt="2023-01-18T18:45:00.190" v="4"/>
          <ac:picMkLst>
            <pc:docMk/>
            <pc:sldMk cId="1085908634" sldId="259"/>
            <ac:picMk id="12" creationId="{34C1C06D-1A45-96E0-9F3D-B2FDF7164E74}"/>
          </ac:picMkLst>
        </pc:picChg>
        <pc:picChg chg="add mod ord">
          <ac:chgData name="Charlie Gomez" userId="S::cmgomez@stu.chino.k12.ca.us::28debb80-829e-4c50-b7ec-d03d8a02f08a" providerId="AD" clId="Web-{0762538B-84B3-3F71-6DD4-AC54787C1BA3}" dt="2023-01-18T18:45:00.190" v="4"/>
          <ac:picMkLst>
            <pc:docMk/>
            <pc:sldMk cId="1085908634" sldId="259"/>
            <ac:picMk id="13" creationId="{23774980-121E-DF2A-AB00-292C5479F389}"/>
          </ac:picMkLst>
        </pc:picChg>
      </pc:sldChg>
      <pc:sldChg chg="addSp delSp modSp mod modClrScheme delDesignElem chgLayout">
        <pc:chgData name="Charlie Gomez" userId="S::cmgomez@stu.chino.k12.ca.us::28debb80-829e-4c50-b7ec-d03d8a02f08a" providerId="AD" clId="Web-{0762538B-84B3-3F71-6DD4-AC54787C1BA3}" dt="2023-01-18T19:39:15.362" v="214"/>
        <pc:sldMkLst>
          <pc:docMk/>
          <pc:sldMk cId="3199260979" sldId="261"/>
        </pc:sldMkLst>
        <pc:spChg chg="mod ord">
          <ac:chgData name="Charlie Gomez" userId="S::cmgomez@stu.chino.k12.ca.us::28debb80-829e-4c50-b7ec-d03d8a02f08a" providerId="AD" clId="Web-{0762538B-84B3-3F71-6DD4-AC54787C1BA3}" dt="2023-01-18T19:39:15.362" v="214"/>
          <ac:spMkLst>
            <pc:docMk/>
            <pc:sldMk cId="3199260979" sldId="261"/>
            <ac:spMk id="2" creationId="{460FC359-9FEE-A9A8-6CBF-8FAFA756D5DE}"/>
          </ac:spMkLst>
        </pc:spChg>
        <pc:spChg chg="mod ord">
          <ac:chgData name="Charlie Gomez" userId="S::cmgomez@stu.chino.k12.ca.us::28debb80-829e-4c50-b7ec-d03d8a02f08a" providerId="AD" clId="Web-{0762538B-84B3-3F71-6DD4-AC54787C1BA3}" dt="2023-01-18T19:39:15.362" v="214"/>
          <ac:spMkLst>
            <pc:docMk/>
            <pc:sldMk cId="3199260979" sldId="261"/>
            <ac:spMk id="3" creationId="{98A62151-A8C2-5C6C-553D-D19925EBF749}"/>
          </ac:spMkLst>
        </pc:spChg>
        <pc:spChg chg="mod">
          <ac:chgData name="Charlie Gomez" userId="S::cmgomez@stu.chino.k12.ca.us::28debb80-829e-4c50-b7ec-d03d8a02f08a" providerId="AD" clId="Web-{0762538B-84B3-3F71-6DD4-AC54787C1BA3}" dt="2023-01-18T18:56:45.473" v="36"/>
          <ac:spMkLst>
            <pc:docMk/>
            <pc:sldMk cId="3199260979" sldId="261"/>
            <ac:spMk id="8" creationId="{B91EA912-1133-906D-D236-1558AF4FB78D}"/>
          </ac:spMkLst>
        </pc:spChg>
        <pc:spChg chg="add mod ord">
          <ac:chgData name="Charlie Gomez" userId="S::cmgomez@stu.chino.k12.ca.us::28debb80-829e-4c50-b7ec-d03d8a02f08a" providerId="AD" clId="Web-{0762538B-84B3-3F71-6DD4-AC54787C1BA3}" dt="2023-01-18T18:56:45.473" v="36"/>
          <ac:spMkLst>
            <pc:docMk/>
            <pc:sldMk cId="3199260979" sldId="261"/>
            <ac:spMk id="9" creationId="{70352AAE-C618-4AA5-19E4-9C1269457CB9}"/>
          </ac:spMkLst>
        </pc:spChg>
        <pc:spChg chg="mod">
          <ac:chgData name="Charlie Gomez" userId="S::cmgomez@stu.chino.k12.ca.us::28debb80-829e-4c50-b7ec-d03d8a02f08a" providerId="AD" clId="Web-{0762538B-84B3-3F71-6DD4-AC54787C1BA3}" dt="2023-01-18T18:56:45.473" v="36"/>
          <ac:spMkLst>
            <pc:docMk/>
            <pc:sldMk cId="3199260979" sldId="261"/>
            <ac:spMk id="15" creationId="{B57AA169-6012-977B-CBF0-9CA629D31DB2}"/>
          </ac:spMkLst>
        </pc:spChg>
        <pc:spChg chg="add mod ord">
          <ac:chgData name="Charlie Gomez" userId="S::cmgomez@stu.chino.k12.ca.us::28debb80-829e-4c50-b7ec-d03d8a02f08a" providerId="AD" clId="Web-{0762538B-84B3-3F71-6DD4-AC54787C1BA3}" dt="2023-01-18T18:56:45.473" v="36"/>
          <ac:spMkLst>
            <pc:docMk/>
            <pc:sldMk cId="3199260979" sldId="261"/>
            <ac:spMk id="16" creationId="{8D573F6B-1D99-D22C-384F-4E0EF2DF8A3D}"/>
          </ac:spMkLst>
        </pc:spChg>
        <pc:spChg chg="mod">
          <ac:chgData name="Charlie Gomez" userId="S::cmgomez@stu.chino.k12.ca.us::28debb80-829e-4c50-b7ec-d03d8a02f08a" providerId="AD" clId="Web-{0762538B-84B3-3F71-6DD4-AC54787C1BA3}" dt="2023-01-18T18:56:45.473" v="36"/>
          <ac:spMkLst>
            <pc:docMk/>
            <pc:sldMk cId="3199260979" sldId="261"/>
            <ac:spMk id="20" creationId="{D565F2A3-76CE-7AD0-22D8-AE74AE858060}"/>
          </ac:spMkLst>
        </pc:spChg>
        <pc:spChg chg="add mod">
          <ac:chgData name="Charlie Gomez" userId="S::cmgomez@stu.chino.k12.ca.us::28debb80-829e-4c50-b7ec-d03d8a02f08a" providerId="AD" clId="Web-{0762538B-84B3-3F71-6DD4-AC54787C1BA3}" dt="2023-01-18T18:56:45.473" v="36"/>
          <ac:spMkLst>
            <pc:docMk/>
            <pc:sldMk cId="3199260979" sldId="261"/>
            <ac:spMk id="21" creationId="{25D74094-CB9C-5CD6-B0C8-C8C523F71B0D}"/>
          </ac:spMkLst>
        </pc:spChg>
        <pc:spChg chg="add del">
          <ac:chgData name="Charlie Gomez" userId="S::cmgomez@stu.chino.k12.ca.us::28debb80-829e-4c50-b7ec-d03d8a02f08a" providerId="AD" clId="Web-{0762538B-84B3-3F71-6DD4-AC54787C1BA3}" dt="2023-01-18T18:56:45.473" v="36"/>
          <ac:spMkLst>
            <pc:docMk/>
            <pc:sldMk cId="3199260979" sldId="261"/>
            <ac:spMk id="37" creationId="{C99A8FB7-A79B-4BC9-9D56-B79587F6AA3E}"/>
          </ac:spMkLst>
        </pc:spChg>
        <pc:spChg chg="add del">
          <ac:chgData name="Charlie Gomez" userId="S::cmgomez@stu.chino.k12.ca.us::28debb80-829e-4c50-b7ec-d03d8a02f08a" providerId="AD" clId="Web-{0762538B-84B3-3F71-6DD4-AC54787C1BA3}" dt="2023-01-18T18:56:45.473" v="36"/>
          <ac:spMkLst>
            <pc:docMk/>
            <pc:sldMk cId="3199260979" sldId="261"/>
            <ac:spMk id="38" creationId="{B23893E2-3349-46D7-A7AA-B9E447957FB1}"/>
          </ac:spMkLst>
        </pc:spChg>
        <pc:spChg chg="add del">
          <ac:chgData name="Charlie Gomez" userId="S::cmgomez@stu.chino.k12.ca.us::28debb80-829e-4c50-b7ec-d03d8a02f08a" providerId="AD" clId="Web-{0762538B-84B3-3F71-6DD4-AC54787C1BA3}" dt="2023-01-18T18:56:45.473" v="36"/>
          <ac:spMkLst>
            <pc:docMk/>
            <pc:sldMk cId="3199260979" sldId="261"/>
            <ac:spMk id="39" creationId="{2B7592FE-10D1-4664-B623-353F47C8DF7F}"/>
          </ac:spMkLst>
        </pc:spChg>
        <pc:spChg chg="add del">
          <ac:chgData name="Charlie Gomez" userId="S::cmgomez@stu.chino.k12.ca.us::28debb80-829e-4c50-b7ec-d03d8a02f08a" providerId="AD" clId="Web-{0762538B-84B3-3F71-6DD4-AC54787C1BA3}" dt="2023-01-18T18:56:45.457" v="35"/>
          <ac:spMkLst>
            <pc:docMk/>
            <pc:sldMk cId="3199260979" sldId="261"/>
            <ac:spMk id="44" creationId="{0ED52484-C939-4951-85D6-79046BBC644D}"/>
          </ac:spMkLst>
        </pc:spChg>
        <pc:spChg chg="add del">
          <ac:chgData name="Charlie Gomez" userId="S::cmgomez@stu.chino.k12.ca.us::28debb80-829e-4c50-b7ec-d03d8a02f08a" providerId="AD" clId="Web-{0762538B-84B3-3F71-6DD4-AC54787C1BA3}" dt="2023-01-18T18:56:45.457" v="35"/>
          <ac:spMkLst>
            <pc:docMk/>
            <pc:sldMk cId="3199260979" sldId="261"/>
            <ac:spMk id="46" creationId="{123AC743-1CAC-4594-8F81-8E5C1E45BA7B}"/>
          </ac:spMkLst>
        </pc:spChg>
        <pc:spChg chg="add del">
          <ac:chgData name="Charlie Gomez" userId="S::cmgomez@stu.chino.k12.ca.us::28debb80-829e-4c50-b7ec-d03d8a02f08a" providerId="AD" clId="Web-{0762538B-84B3-3F71-6DD4-AC54787C1BA3}" dt="2023-01-18T18:56:45.457" v="35"/>
          <ac:spMkLst>
            <pc:docMk/>
            <pc:sldMk cId="3199260979" sldId="261"/>
            <ac:spMk id="48" creationId="{3DF8EA8C-4EAB-49EE-BBAB-78BE910D2232}"/>
          </ac:spMkLst>
        </pc:spChg>
        <pc:spChg chg="add del">
          <ac:chgData name="Charlie Gomez" userId="S::cmgomez@stu.chino.k12.ca.us::28debb80-829e-4c50-b7ec-d03d8a02f08a" providerId="AD" clId="Web-{0762538B-84B3-3F71-6DD4-AC54787C1BA3}" dt="2023-01-18T18:56:45.457" v="35"/>
          <ac:spMkLst>
            <pc:docMk/>
            <pc:sldMk cId="3199260979" sldId="261"/>
            <ac:spMk id="50" creationId="{9973AF05-1CBD-4B57-BB0F-EAEF9F8FB679}"/>
          </ac:spMkLst>
        </pc:spChg>
        <pc:spChg chg="add del">
          <ac:chgData name="Charlie Gomez" userId="S::cmgomez@stu.chino.k12.ca.us::28debb80-829e-4c50-b7ec-d03d8a02f08a" providerId="AD" clId="Web-{0762538B-84B3-3F71-6DD4-AC54787C1BA3}" dt="2023-01-18T19:38:53.612" v="212"/>
          <ac:spMkLst>
            <pc:docMk/>
            <pc:sldMk cId="3199260979" sldId="261"/>
            <ac:spMk id="52" creationId="{07977D39-626F-40D7-B00F-16E02602DD5A}"/>
          </ac:spMkLst>
        </pc:spChg>
        <pc:spChg chg="add del">
          <ac:chgData name="Charlie Gomez" userId="S::cmgomez@stu.chino.k12.ca.us::28debb80-829e-4c50-b7ec-d03d8a02f08a" providerId="AD" clId="Web-{0762538B-84B3-3F71-6DD4-AC54787C1BA3}" dt="2023-01-18T19:38:53.612" v="212"/>
          <ac:spMkLst>
            <pc:docMk/>
            <pc:sldMk cId="3199260979" sldId="261"/>
            <ac:spMk id="53" creationId="{B905CDE4-B751-4B3E-B625-6E59F8903414}"/>
          </ac:spMkLst>
        </pc:spChg>
        <pc:spChg chg="add del">
          <ac:chgData name="Charlie Gomez" userId="S::cmgomez@stu.chino.k12.ca.us::28debb80-829e-4c50-b7ec-d03d8a02f08a" providerId="AD" clId="Web-{0762538B-84B3-3F71-6DD4-AC54787C1BA3}" dt="2023-01-18T19:38:53.612" v="212"/>
          <ac:spMkLst>
            <pc:docMk/>
            <pc:sldMk cId="3199260979" sldId="261"/>
            <ac:spMk id="54" creationId="{08108C16-F4C0-44AA-999D-17BD39219B24}"/>
          </ac:spMkLst>
        </pc:spChg>
        <pc:spChg chg="add del">
          <ac:chgData name="Charlie Gomez" userId="S::cmgomez@stu.chino.k12.ca.us::28debb80-829e-4c50-b7ec-d03d8a02f08a" providerId="AD" clId="Web-{0762538B-84B3-3F71-6DD4-AC54787C1BA3}" dt="2023-01-18T19:38:53.612" v="212"/>
          <ac:spMkLst>
            <pc:docMk/>
            <pc:sldMk cId="3199260979" sldId="261"/>
            <ac:spMk id="55" creationId="{C8F10CB3-3B5E-4C7A-98CF-B87454DDFA39}"/>
          </ac:spMkLst>
        </pc:spChg>
        <pc:picChg chg="add mod ord">
          <ac:chgData name="Charlie Gomez" userId="S::cmgomez@stu.chino.k12.ca.us::28debb80-829e-4c50-b7ec-d03d8a02f08a" providerId="AD" clId="Web-{0762538B-84B3-3F71-6DD4-AC54787C1BA3}" dt="2023-01-18T18:56:45.473" v="36"/>
          <ac:picMkLst>
            <pc:docMk/>
            <pc:sldMk cId="3199260979" sldId="261"/>
            <ac:picMk id="6" creationId="{DD098686-2BBF-1DE3-F6CE-CD8BB52A9D05}"/>
          </ac:picMkLst>
        </pc:picChg>
        <pc:picChg chg="mod">
          <ac:chgData name="Charlie Gomez" userId="S::cmgomez@stu.chino.k12.ca.us::28debb80-829e-4c50-b7ec-d03d8a02f08a" providerId="AD" clId="Web-{0762538B-84B3-3F71-6DD4-AC54787C1BA3}" dt="2023-01-18T18:56:45.473" v="36"/>
          <ac:picMkLst>
            <pc:docMk/>
            <pc:sldMk cId="3199260979" sldId="261"/>
            <ac:picMk id="7" creationId="{4A135BEF-1126-D94E-C8C5-2FD297D62EC9}"/>
          </ac:picMkLst>
        </pc:picChg>
        <pc:picChg chg="add mod">
          <ac:chgData name="Charlie Gomez" userId="S::cmgomez@stu.chino.k12.ca.us::28debb80-829e-4c50-b7ec-d03d8a02f08a" providerId="AD" clId="Web-{0762538B-84B3-3F71-6DD4-AC54787C1BA3}" dt="2023-01-18T18:56:23.581" v="32" actId="1076"/>
          <ac:picMkLst>
            <pc:docMk/>
            <pc:sldMk cId="3199260979" sldId="261"/>
            <ac:picMk id="13" creationId="{6B80ABAE-B76A-0DAD-DBE2-1790463B5039}"/>
          </ac:picMkLst>
        </pc:picChg>
        <pc:picChg chg="mod">
          <ac:chgData name="Charlie Gomez" userId="S::cmgomez@stu.chino.k12.ca.us::28debb80-829e-4c50-b7ec-d03d8a02f08a" providerId="AD" clId="Web-{0762538B-84B3-3F71-6DD4-AC54787C1BA3}" dt="2023-01-18T18:56:45.473" v="36"/>
          <ac:picMkLst>
            <pc:docMk/>
            <pc:sldMk cId="3199260979" sldId="261"/>
            <ac:picMk id="14" creationId="{FC290291-8ADC-B128-FF68-EBDD5B3C1AAE}"/>
          </ac:picMkLst>
        </pc:picChg>
        <pc:picChg chg="mod">
          <ac:chgData name="Charlie Gomez" userId="S::cmgomez@stu.chino.k12.ca.us::28debb80-829e-4c50-b7ec-d03d8a02f08a" providerId="AD" clId="Web-{0762538B-84B3-3F71-6DD4-AC54787C1BA3}" dt="2023-01-18T18:56:45.473" v="36"/>
          <ac:picMkLst>
            <pc:docMk/>
            <pc:sldMk cId="3199260979" sldId="261"/>
            <ac:picMk id="18" creationId="{0B324DCB-DAA1-0AD6-DAB5-47433CA01926}"/>
          </ac:picMkLst>
        </pc:picChg>
        <pc:picChg chg="add mod">
          <ac:chgData name="Charlie Gomez" userId="S::cmgomez@stu.chino.k12.ca.us::28debb80-829e-4c50-b7ec-d03d8a02f08a" providerId="AD" clId="Web-{0762538B-84B3-3F71-6DD4-AC54787C1BA3}" dt="2023-01-18T18:56:21.628" v="31" actId="1076"/>
          <ac:picMkLst>
            <pc:docMk/>
            <pc:sldMk cId="3199260979" sldId="261"/>
            <ac:picMk id="19" creationId="{DF4D073F-D5B6-1E0C-42C9-D1A7AAB41E3A}"/>
          </ac:picMkLst>
        </pc:picChg>
      </pc:sldChg>
      <pc:sldChg chg="delSp modSp mod modClrScheme delDesignElem chgLayout">
        <pc:chgData name="Charlie Gomez" userId="S::cmgomez@stu.chino.k12.ca.us::28debb80-829e-4c50-b7ec-d03d8a02f08a" providerId="AD" clId="Web-{0762538B-84B3-3F71-6DD4-AC54787C1BA3}" dt="2023-01-18T19:39:15.362" v="214"/>
        <pc:sldMkLst>
          <pc:docMk/>
          <pc:sldMk cId="2074232529" sldId="262"/>
        </pc:sldMkLst>
        <pc:spChg chg="mod ord">
          <ac:chgData name="Charlie Gomez" userId="S::cmgomez@stu.chino.k12.ca.us::28debb80-829e-4c50-b7ec-d03d8a02f08a" providerId="AD" clId="Web-{0762538B-84B3-3F71-6DD4-AC54787C1BA3}" dt="2023-01-18T19:39:15.362" v="214"/>
          <ac:spMkLst>
            <pc:docMk/>
            <pc:sldMk cId="2074232529" sldId="262"/>
            <ac:spMk id="2" creationId="{782C3676-585E-C374-1AEC-6641921AED18}"/>
          </ac:spMkLst>
        </pc:spChg>
        <pc:spChg chg="mod ord">
          <ac:chgData name="Charlie Gomez" userId="S::cmgomez@stu.chino.k12.ca.us::28debb80-829e-4c50-b7ec-d03d8a02f08a" providerId="AD" clId="Web-{0762538B-84B3-3F71-6DD4-AC54787C1BA3}" dt="2023-01-18T19:39:15.362" v="214"/>
          <ac:spMkLst>
            <pc:docMk/>
            <pc:sldMk cId="2074232529" sldId="262"/>
            <ac:spMk id="3" creationId="{10E9669D-6EAA-7076-C5F2-5FB6816D8761}"/>
          </ac:spMkLst>
        </pc:spChg>
        <pc:spChg chg="del">
          <ac:chgData name="Charlie Gomez" userId="S::cmgomez@stu.chino.k12.ca.us::28debb80-829e-4c50-b7ec-d03d8a02f08a" providerId="AD" clId="Web-{0762538B-84B3-3F71-6DD4-AC54787C1BA3}" dt="2023-01-18T19:38:53.612" v="212"/>
          <ac:spMkLst>
            <pc:docMk/>
            <pc:sldMk cId="2074232529" sldId="262"/>
            <ac:spMk id="20" creationId="{07977D39-626F-40D7-B00F-16E02602DD5A}"/>
          </ac:spMkLst>
        </pc:spChg>
        <pc:spChg chg="del">
          <ac:chgData name="Charlie Gomez" userId="S::cmgomez@stu.chino.k12.ca.us::28debb80-829e-4c50-b7ec-d03d8a02f08a" providerId="AD" clId="Web-{0762538B-84B3-3F71-6DD4-AC54787C1BA3}" dt="2023-01-18T19:38:53.612" v="212"/>
          <ac:spMkLst>
            <pc:docMk/>
            <pc:sldMk cId="2074232529" sldId="262"/>
            <ac:spMk id="22" creationId="{B905CDE4-B751-4B3E-B625-6E59F8903414}"/>
          </ac:spMkLst>
        </pc:spChg>
        <pc:spChg chg="del">
          <ac:chgData name="Charlie Gomez" userId="S::cmgomez@stu.chino.k12.ca.us::28debb80-829e-4c50-b7ec-d03d8a02f08a" providerId="AD" clId="Web-{0762538B-84B3-3F71-6DD4-AC54787C1BA3}" dt="2023-01-18T19:38:53.612" v="212"/>
          <ac:spMkLst>
            <pc:docMk/>
            <pc:sldMk cId="2074232529" sldId="262"/>
            <ac:spMk id="24" creationId="{08108C16-F4C0-44AA-999D-17BD39219B24}"/>
          </ac:spMkLst>
        </pc:spChg>
        <pc:spChg chg="del">
          <ac:chgData name="Charlie Gomez" userId="S::cmgomez@stu.chino.k12.ca.us::28debb80-829e-4c50-b7ec-d03d8a02f08a" providerId="AD" clId="Web-{0762538B-84B3-3F71-6DD4-AC54787C1BA3}" dt="2023-01-18T19:38:53.612" v="212"/>
          <ac:spMkLst>
            <pc:docMk/>
            <pc:sldMk cId="2074232529" sldId="262"/>
            <ac:spMk id="26" creationId="{CDC29AC1-2821-4FCC-B597-88DAF39C36FE}"/>
          </ac:spMkLst>
        </pc:spChg>
        <pc:spChg chg="del">
          <ac:chgData name="Charlie Gomez" userId="S::cmgomez@stu.chino.k12.ca.us::28debb80-829e-4c50-b7ec-d03d8a02f08a" providerId="AD" clId="Web-{0762538B-84B3-3F71-6DD4-AC54787C1BA3}" dt="2023-01-18T19:38:53.612" v="212"/>
          <ac:spMkLst>
            <pc:docMk/>
            <pc:sldMk cId="2074232529" sldId="262"/>
            <ac:spMk id="28" creationId="{C8F10CB3-3B5E-4C7A-98CF-B87454DDFA39}"/>
          </ac:spMkLst>
        </pc:spChg>
      </pc:sldChg>
      <pc:sldChg chg="delSp modSp mod modClrScheme delDesignElem chgLayout">
        <pc:chgData name="Charlie Gomez" userId="S::cmgomez@stu.chino.k12.ca.us::28debb80-829e-4c50-b7ec-d03d8a02f08a" providerId="AD" clId="Web-{0762538B-84B3-3F71-6DD4-AC54787C1BA3}" dt="2023-01-18T19:39:15.362" v="214"/>
        <pc:sldMkLst>
          <pc:docMk/>
          <pc:sldMk cId="3518030064" sldId="264"/>
        </pc:sldMkLst>
        <pc:spChg chg="mod ord">
          <ac:chgData name="Charlie Gomez" userId="S::cmgomez@stu.chino.k12.ca.us::28debb80-829e-4c50-b7ec-d03d8a02f08a" providerId="AD" clId="Web-{0762538B-84B3-3F71-6DD4-AC54787C1BA3}" dt="2023-01-18T19:39:15.362" v="214"/>
          <ac:spMkLst>
            <pc:docMk/>
            <pc:sldMk cId="3518030064" sldId="264"/>
            <ac:spMk id="2" creationId="{09119D4E-87D7-4920-79B7-5F0AB5AE20B8}"/>
          </ac:spMkLst>
        </pc:spChg>
        <pc:spChg chg="mod ord">
          <ac:chgData name="Charlie Gomez" userId="S::cmgomez@stu.chino.k12.ca.us::28debb80-829e-4c50-b7ec-d03d8a02f08a" providerId="AD" clId="Web-{0762538B-84B3-3F71-6DD4-AC54787C1BA3}" dt="2023-01-18T19:39:15.362" v="214"/>
          <ac:spMkLst>
            <pc:docMk/>
            <pc:sldMk cId="3518030064" sldId="264"/>
            <ac:spMk id="3" creationId="{1B30B480-E03B-93D5-9E9A-CB729130922E}"/>
          </ac:spMkLst>
        </pc:spChg>
        <pc:spChg chg="del">
          <ac:chgData name="Charlie Gomez" userId="S::cmgomez@stu.chino.k12.ca.us::28debb80-829e-4c50-b7ec-d03d8a02f08a" providerId="AD" clId="Web-{0762538B-84B3-3F71-6DD4-AC54787C1BA3}" dt="2023-01-18T19:38:53.612" v="212"/>
          <ac:spMkLst>
            <pc:docMk/>
            <pc:sldMk cId="3518030064" sldId="264"/>
            <ac:spMk id="16" creationId="{2EEE8F11-3582-44B7-9869-F2D26D7DD9D4}"/>
          </ac:spMkLst>
        </pc:spChg>
        <pc:spChg chg="del">
          <ac:chgData name="Charlie Gomez" userId="S::cmgomez@stu.chino.k12.ca.us::28debb80-829e-4c50-b7ec-d03d8a02f08a" providerId="AD" clId="Web-{0762538B-84B3-3F71-6DD4-AC54787C1BA3}" dt="2023-01-18T19:38:53.612" v="212"/>
          <ac:spMkLst>
            <pc:docMk/>
            <pc:sldMk cId="3518030064" sldId="264"/>
            <ac:spMk id="18" creationId="{2141F1CC-6A53-4BCF-9127-AABB52E2497E}"/>
          </ac:spMkLst>
        </pc:spChg>
        <pc:spChg chg="del">
          <ac:chgData name="Charlie Gomez" userId="S::cmgomez@stu.chino.k12.ca.us::28debb80-829e-4c50-b7ec-d03d8a02f08a" providerId="AD" clId="Web-{0762538B-84B3-3F71-6DD4-AC54787C1BA3}" dt="2023-01-18T19:38:53.612" v="212"/>
          <ac:spMkLst>
            <pc:docMk/>
            <pc:sldMk cId="3518030064" sldId="264"/>
            <ac:spMk id="20" creationId="{561B2B49-7142-4CA8-A929-4671548E6A5A}"/>
          </ac:spMkLst>
        </pc:spChg>
      </pc:sldChg>
      <pc:sldChg chg="delSp modSp mod modClrScheme delDesignElem chgLayout">
        <pc:chgData name="Charlie Gomez" userId="S::cmgomez@stu.chino.k12.ca.us::28debb80-829e-4c50-b7ec-d03d8a02f08a" providerId="AD" clId="Web-{0762538B-84B3-3F71-6DD4-AC54787C1BA3}" dt="2023-01-18T19:39:15.362" v="214"/>
        <pc:sldMkLst>
          <pc:docMk/>
          <pc:sldMk cId="2849138640" sldId="265"/>
        </pc:sldMkLst>
        <pc:spChg chg="mod ord">
          <ac:chgData name="Charlie Gomez" userId="S::cmgomez@stu.chino.k12.ca.us::28debb80-829e-4c50-b7ec-d03d8a02f08a" providerId="AD" clId="Web-{0762538B-84B3-3F71-6DD4-AC54787C1BA3}" dt="2023-01-18T19:39:15.362" v="214"/>
          <ac:spMkLst>
            <pc:docMk/>
            <pc:sldMk cId="2849138640" sldId="265"/>
            <ac:spMk id="2" creationId="{6D0F142A-29B5-EBBC-676C-ACE3E714AD18}"/>
          </ac:spMkLst>
        </pc:spChg>
        <pc:spChg chg="del">
          <ac:chgData name="Charlie Gomez" userId="S::cmgomez@stu.chino.k12.ca.us::28debb80-829e-4c50-b7ec-d03d8a02f08a" providerId="AD" clId="Web-{0762538B-84B3-3F71-6DD4-AC54787C1BA3}" dt="2023-01-18T19:38:53.612" v="212"/>
          <ac:spMkLst>
            <pc:docMk/>
            <pc:sldMk cId="2849138640" sldId="265"/>
            <ac:spMk id="14" creationId="{5A59F003-E00A-43F9-91DC-CC54E3B87466}"/>
          </ac:spMkLst>
        </pc:spChg>
        <pc:spChg chg="del">
          <ac:chgData name="Charlie Gomez" userId="S::cmgomez@stu.chino.k12.ca.us::28debb80-829e-4c50-b7ec-d03d8a02f08a" providerId="AD" clId="Web-{0762538B-84B3-3F71-6DD4-AC54787C1BA3}" dt="2023-01-18T19:38:53.612" v="212"/>
          <ac:spMkLst>
            <pc:docMk/>
            <pc:sldMk cId="2849138640" sldId="265"/>
            <ac:spMk id="16" creationId="{D74A4382-E3AD-430A-9A1F-DFA3E0E77A7D}"/>
          </ac:spMkLst>
        </pc:spChg>
        <pc:spChg chg="del">
          <ac:chgData name="Charlie Gomez" userId="S::cmgomez@stu.chino.k12.ca.us::28debb80-829e-4c50-b7ec-d03d8a02f08a" providerId="AD" clId="Web-{0762538B-84B3-3F71-6DD4-AC54787C1BA3}" dt="2023-01-18T19:38:53.612" v="212"/>
          <ac:spMkLst>
            <pc:docMk/>
            <pc:sldMk cId="2849138640" sldId="265"/>
            <ac:spMk id="18" creationId="{79F40191-0F44-4FD1-82CC-ACB507C14BE6}"/>
          </ac:spMkLst>
        </pc:spChg>
      </pc:sldChg>
      <pc:sldChg chg="addSp delSp modSp mod setBg modClrScheme setClrOvrMap delDesignElem chgLayout">
        <pc:chgData name="Charlie Gomez" userId="S::cmgomez@stu.chino.k12.ca.us::28debb80-829e-4c50-b7ec-d03d8a02f08a" providerId="AD" clId="Web-{0762538B-84B3-3F71-6DD4-AC54787C1BA3}" dt="2023-01-18T19:39:15.362" v="214"/>
        <pc:sldMkLst>
          <pc:docMk/>
          <pc:sldMk cId="268276301" sldId="266"/>
        </pc:sldMkLst>
        <pc:spChg chg="mod ord">
          <ac:chgData name="Charlie Gomez" userId="S::cmgomez@stu.chino.k12.ca.us::28debb80-829e-4c50-b7ec-d03d8a02f08a" providerId="AD" clId="Web-{0762538B-84B3-3F71-6DD4-AC54787C1BA3}" dt="2023-01-18T19:39:15.362" v="214"/>
          <ac:spMkLst>
            <pc:docMk/>
            <pc:sldMk cId="268276301" sldId="266"/>
            <ac:spMk id="2" creationId="{9E91D082-374B-A068-DEBC-3AA2A684019D}"/>
          </ac:spMkLst>
        </pc:spChg>
        <pc:spChg chg="del">
          <ac:chgData name="Charlie Gomez" userId="S::cmgomez@stu.chino.k12.ca.us::28debb80-829e-4c50-b7ec-d03d8a02f08a" providerId="AD" clId="Web-{0762538B-84B3-3F71-6DD4-AC54787C1BA3}" dt="2023-01-18T18:58:07.053" v="37"/>
          <ac:spMkLst>
            <pc:docMk/>
            <pc:sldMk cId="268276301" sldId="266"/>
            <ac:spMk id="3" creationId="{42FEBC7D-61CC-1E6E-A0AB-56BAEEBBAF1F}"/>
          </ac:spMkLst>
        </pc:spChg>
        <pc:spChg chg="add mod">
          <ac:chgData name="Charlie Gomez" userId="S::cmgomez@stu.chino.k12.ca.us::28debb80-829e-4c50-b7ec-d03d8a02f08a" providerId="AD" clId="Web-{0762538B-84B3-3F71-6DD4-AC54787C1BA3}" dt="2023-01-18T18:58:53.507" v="51"/>
          <ac:spMkLst>
            <pc:docMk/>
            <pc:sldMk cId="268276301" sldId="266"/>
            <ac:spMk id="5" creationId="{1D91D471-6728-3BAD-E535-C2DC0161A4B0}"/>
          </ac:spMkLst>
        </pc:spChg>
        <pc:spChg chg="add del">
          <ac:chgData name="Charlie Gomez" userId="S::cmgomez@stu.chino.k12.ca.us::28debb80-829e-4c50-b7ec-d03d8a02f08a" providerId="AD" clId="Web-{0762538B-84B3-3F71-6DD4-AC54787C1BA3}" dt="2023-01-18T18:58:26.475" v="46"/>
          <ac:spMkLst>
            <pc:docMk/>
            <pc:sldMk cId="268276301" sldId="266"/>
            <ac:spMk id="8" creationId="{66B332A4-D438-4773-A77F-5ED49A448D9D}"/>
          </ac:spMkLst>
        </pc:spChg>
        <pc:spChg chg="add del">
          <ac:chgData name="Charlie Gomez" userId="S::cmgomez@stu.chino.k12.ca.us::28debb80-829e-4c50-b7ec-d03d8a02f08a" providerId="AD" clId="Web-{0762538B-84B3-3F71-6DD4-AC54787C1BA3}" dt="2023-01-18T18:58:26.475" v="46"/>
          <ac:spMkLst>
            <pc:docMk/>
            <pc:sldMk cId="268276301" sldId="266"/>
            <ac:spMk id="10" creationId="{DF9AD32D-FF05-44F4-BD4D-9CEE89B71EB9}"/>
          </ac:spMkLst>
        </pc:spChg>
        <pc:spChg chg="add del">
          <ac:chgData name="Charlie Gomez" userId="S::cmgomez@stu.chino.k12.ca.us::28debb80-829e-4c50-b7ec-d03d8a02f08a" providerId="AD" clId="Web-{0762538B-84B3-3F71-6DD4-AC54787C1BA3}" dt="2023-01-18T18:58:53.507" v="51"/>
          <ac:spMkLst>
            <pc:docMk/>
            <pc:sldMk cId="268276301" sldId="266"/>
            <ac:spMk id="15" creationId="{DA3C47C2-33A2-44B2-BEAB-FEB679075C24}"/>
          </ac:spMkLst>
        </pc:spChg>
        <pc:spChg chg="add del">
          <ac:chgData name="Charlie Gomez" userId="S::cmgomez@stu.chino.k12.ca.us::28debb80-829e-4c50-b7ec-d03d8a02f08a" providerId="AD" clId="Web-{0762538B-84B3-3F71-6DD4-AC54787C1BA3}" dt="2023-01-18T18:58:53.507" v="51"/>
          <ac:spMkLst>
            <pc:docMk/>
            <pc:sldMk cId="268276301" sldId="266"/>
            <ac:spMk id="17" creationId="{AD182BA8-54AD-4D9F-8264-B0FA8BB47D7C}"/>
          </ac:spMkLst>
        </pc:spChg>
        <pc:spChg chg="add del">
          <ac:chgData name="Charlie Gomez" userId="S::cmgomez@stu.chino.k12.ca.us::28debb80-829e-4c50-b7ec-d03d8a02f08a" providerId="AD" clId="Web-{0762538B-84B3-3F71-6DD4-AC54787C1BA3}" dt="2023-01-18T18:58:53.507" v="51"/>
          <ac:spMkLst>
            <pc:docMk/>
            <pc:sldMk cId="268276301" sldId="266"/>
            <ac:spMk id="19" creationId="{4ED83379-0499-45E1-AB78-6AA230F96442}"/>
          </ac:spMkLst>
        </pc:spChg>
        <pc:spChg chg="add del">
          <ac:chgData name="Charlie Gomez" userId="S::cmgomez@stu.chino.k12.ca.us::28debb80-829e-4c50-b7ec-d03d8a02f08a" providerId="AD" clId="Web-{0762538B-84B3-3F71-6DD4-AC54787C1BA3}" dt="2023-01-18T19:38:53.612" v="212"/>
          <ac:spMkLst>
            <pc:docMk/>
            <pc:sldMk cId="268276301" sldId="266"/>
            <ac:spMk id="24" creationId="{71B2258F-86CA-4D4D-8270-BC05FCDEBFB3}"/>
          </ac:spMkLst>
        </pc:spChg>
        <pc:picChg chg="add mod">
          <ac:chgData name="Charlie Gomez" userId="S::cmgomez@stu.chino.k12.ca.us::28debb80-829e-4c50-b7ec-d03d8a02f08a" providerId="AD" clId="Web-{0762538B-84B3-3F71-6DD4-AC54787C1BA3}" dt="2023-01-18T18:58:57.648" v="52" actId="1076"/>
          <ac:picMkLst>
            <pc:docMk/>
            <pc:sldMk cId="268276301" sldId="266"/>
            <ac:picMk id="4" creationId="{06A5209C-B0A9-0320-9DC9-827174D14DF5}"/>
          </ac:picMkLst>
        </pc:picChg>
      </pc:sldChg>
      <pc:sldChg chg="addSp delSp modSp new mod setBg modClrScheme setClrOvrMap delDesignElem chgLayout">
        <pc:chgData name="Charlie Gomez" userId="S::cmgomez@stu.chino.k12.ca.us::28debb80-829e-4c50-b7ec-d03d8a02f08a" providerId="AD" clId="Web-{0762538B-84B3-3F71-6DD4-AC54787C1BA3}" dt="2023-01-18T19:39:15.362" v="214"/>
        <pc:sldMkLst>
          <pc:docMk/>
          <pc:sldMk cId="322340310" sldId="267"/>
        </pc:sldMkLst>
        <pc:spChg chg="mod ord">
          <ac:chgData name="Charlie Gomez" userId="S::cmgomez@stu.chino.k12.ca.us::28debb80-829e-4c50-b7ec-d03d8a02f08a" providerId="AD" clId="Web-{0762538B-84B3-3F71-6DD4-AC54787C1BA3}" dt="2023-01-18T19:39:15.362" v="214"/>
          <ac:spMkLst>
            <pc:docMk/>
            <pc:sldMk cId="322340310" sldId="267"/>
            <ac:spMk id="2" creationId="{BCF18D2E-8567-B264-BEBE-EB6507BCA868}"/>
          </ac:spMkLst>
        </pc:spChg>
        <pc:spChg chg="del">
          <ac:chgData name="Charlie Gomez" userId="S::cmgomez@stu.chino.k12.ca.us::28debb80-829e-4c50-b7ec-d03d8a02f08a" providerId="AD" clId="Web-{0762538B-84B3-3F71-6DD4-AC54787C1BA3}" dt="2023-01-18T19:09:55.648" v="72"/>
          <ac:spMkLst>
            <pc:docMk/>
            <pc:sldMk cId="322340310" sldId="267"/>
            <ac:spMk id="3" creationId="{DD0184AB-E79B-191F-5CC0-BE4E681AC2A4}"/>
          </ac:spMkLst>
        </pc:spChg>
        <pc:spChg chg="add mod ord">
          <ac:chgData name="Charlie Gomez" userId="S::cmgomez@stu.chino.k12.ca.us::28debb80-829e-4c50-b7ec-d03d8a02f08a" providerId="AD" clId="Web-{0762538B-84B3-3F71-6DD4-AC54787C1BA3}" dt="2023-01-18T19:12:18.964" v="86"/>
          <ac:spMkLst>
            <pc:docMk/>
            <pc:sldMk cId="322340310" sldId="267"/>
            <ac:spMk id="5" creationId="{3B64B1F8-2CCC-DE44-DC9D-11A9E9D199A8}"/>
          </ac:spMkLst>
        </pc:spChg>
        <pc:spChg chg="add del">
          <ac:chgData name="Charlie Gomez" userId="S::cmgomez@stu.chino.k12.ca.us::28debb80-829e-4c50-b7ec-d03d8a02f08a" providerId="AD" clId="Web-{0762538B-84B3-3F71-6DD4-AC54787C1BA3}" dt="2023-01-18T19:12:18.964" v="86"/>
          <ac:spMkLst>
            <pc:docMk/>
            <pc:sldMk cId="322340310" sldId="267"/>
            <ac:spMk id="8" creationId="{DA3C47C2-33A2-44B2-BEAB-FEB679075C24}"/>
          </ac:spMkLst>
        </pc:spChg>
        <pc:spChg chg="add mod">
          <ac:chgData name="Charlie Gomez" userId="S::cmgomez@stu.chino.k12.ca.us::28debb80-829e-4c50-b7ec-d03d8a02f08a" providerId="AD" clId="Web-{0762538B-84B3-3F71-6DD4-AC54787C1BA3}" dt="2023-01-18T19:12:18.964" v="86"/>
          <ac:spMkLst>
            <pc:docMk/>
            <pc:sldMk cId="322340310" sldId="267"/>
            <ac:spMk id="9" creationId="{211FF7AA-19F1-20F5-49DB-B8D35A690E65}"/>
          </ac:spMkLst>
        </pc:spChg>
        <pc:spChg chg="add del">
          <ac:chgData name="Charlie Gomez" userId="S::cmgomez@stu.chino.k12.ca.us::28debb80-829e-4c50-b7ec-d03d8a02f08a" providerId="AD" clId="Web-{0762538B-84B3-3F71-6DD4-AC54787C1BA3}" dt="2023-01-18T19:12:18.964" v="86"/>
          <ac:spMkLst>
            <pc:docMk/>
            <pc:sldMk cId="322340310" sldId="267"/>
            <ac:spMk id="10" creationId="{AD182BA8-54AD-4D9F-8264-B0FA8BB47D7C}"/>
          </ac:spMkLst>
        </pc:spChg>
        <pc:spChg chg="add del">
          <ac:chgData name="Charlie Gomez" userId="S::cmgomez@stu.chino.k12.ca.us::28debb80-829e-4c50-b7ec-d03d8a02f08a" providerId="AD" clId="Web-{0762538B-84B3-3F71-6DD4-AC54787C1BA3}" dt="2023-01-18T19:12:18.964" v="86"/>
          <ac:spMkLst>
            <pc:docMk/>
            <pc:sldMk cId="322340310" sldId="267"/>
            <ac:spMk id="12" creationId="{4ED83379-0499-45E1-AB78-6AA230F96442}"/>
          </ac:spMkLst>
        </pc:spChg>
        <pc:spChg chg="add mod">
          <ac:chgData name="Charlie Gomez" userId="S::cmgomez@stu.chino.k12.ca.us::28debb80-829e-4c50-b7ec-d03d8a02f08a" providerId="AD" clId="Web-{0762538B-84B3-3F71-6DD4-AC54787C1BA3}" dt="2023-01-18T19:12:18.964" v="86"/>
          <ac:spMkLst>
            <pc:docMk/>
            <pc:sldMk cId="322340310" sldId="267"/>
            <ac:spMk id="14" creationId="{B34E826C-1862-A747-2542-E2D19C4B6576}"/>
          </ac:spMkLst>
        </pc:spChg>
        <pc:spChg chg="add del">
          <ac:chgData name="Charlie Gomez" userId="S::cmgomez@stu.chino.k12.ca.us::28debb80-829e-4c50-b7ec-d03d8a02f08a" providerId="AD" clId="Web-{0762538B-84B3-3F71-6DD4-AC54787C1BA3}" dt="2023-01-18T19:38:53.612" v="212"/>
          <ac:spMkLst>
            <pc:docMk/>
            <pc:sldMk cId="322340310" sldId="267"/>
            <ac:spMk id="21" creationId="{F6E384F5-137A-40B1-97F0-694CC6ECD59C}"/>
          </ac:spMkLst>
        </pc:spChg>
        <pc:spChg chg="add del">
          <ac:chgData name="Charlie Gomez" userId="S::cmgomez@stu.chino.k12.ca.us::28debb80-829e-4c50-b7ec-d03d8a02f08a" providerId="AD" clId="Web-{0762538B-84B3-3F71-6DD4-AC54787C1BA3}" dt="2023-01-18T19:38:53.612" v="212"/>
          <ac:spMkLst>
            <pc:docMk/>
            <pc:sldMk cId="322340310" sldId="267"/>
            <ac:spMk id="23" creationId="{9DBC4630-03DA-474F-BBCB-BA3AE6B317A4}"/>
          </ac:spMkLst>
        </pc:spChg>
        <pc:spChg chg="add del">
          <ac:chgData name="Charlie Gomez" userId="S::cmgomez@stu.chino.k12.ca.us::28debb80-829e-4c50-b7ec-d03d8a02f08a" providerId="AD" clId="Web-{0762538B-84B3-3F71-6DD4-AC54787C1BA3}" dt="2023-01-18T19:38:53.612" v="212"/>
          <ac:spMkLst>
            <pc:docMk/>
            <pc:sldMk cId="322340310" sldId="267"/>
            <ac:spMk id="25" creationId="{78418A25-6EAC-4140-BFE6-284E1925B5EE}"/>
          </ac:spMkLst>
        </pc:spChg>
        <pc:spChg chg="add del">
          <ac:chgData name="Charlie Gomez" userId="S::cmgomez@stu.chino.k12.ca.us::28debb80-829e-4c50-b7ec-d03d8a02f08a" providerId="AD" clId="Web-{0762538B-84B3-3F71-6DD4-AC54787C1BA3}" dt="2023-01-18T19:38:53.612" v="212"/>
          <ac:spMkLst>
            <pc:docMk/>
            <pc:sldMk cId="322340310" sldId="267"/>
            <ac:spMk id="27" creationId="{31103AB2-C090-458F-B752-294F23AFA8AD}"/>
          </ac:spMkLst>
        </pc:spChg>
        <pc:picChg chg="add mod">
          <ac:chgData name="Charlie Gomez" userId="S::cmgomez@stu.chino.k12.ca.us::28debb80-829e-4c50-b7ec-d03d8a02f08a" providerId="AD" clId="Web-{0762538B-84B3-3F71-6DD4-AC54787C1BA3}" dt="2023-01-18T19:12:18.964" v="86"/>
          <ac:picMkLst>
            <pc:docMk/>
            <pc:sldMk cId="322340310" sldId="267"/>
            <ac:picMk id="4" creationId="{FA76067B-1F66-3E41-C33B-ED568C5878C7}"/>
          </ac:picMkLst>
        </pc:picChg>
        <pc:picChg chg="add mod">
          <ac:chgData name="Charlie Gomez" userId="S::cmgomez@stu.chino.k12.ca.us::28debb80-829e-4c50-b7ec-d03d8a02f08a" providerId="AD" clId="Web-{0762538B-84B3-3F71-6DD4-AC54787C1BA3}" dt="2023-01-18T19:12:18.964" v="86"/>
          <ac:picMkLst>
            <pc:docMk/>
            <pc:sldMk cId="322340310" sldId="267"/>
            <ac:picMk id="7" creationId="{0E36E60E-723B-3304-12F3-04E51DB1D230}"/>
          </ac:picMkLst>
        </pc:picChg>
        <pc:picChg chg="add mod ord">
          <ac:chgData name="Charlie Gomez" userId="S::cmgomez@stu.chino.k12.ca.us::28debb80-829e-4c50-b7ec-d03d8a02f08a" providerId="AD" clId="Web-{0762538B-84B3-3F71-6DD4-AC54787C1BA3}" dt="2023-01-18T19:12:18.964" v="86"/>
          <ac:picMkLst>
            <pc:docMk/>
            <pc:sldMk cId="322340310" sldId="267"/>
            <ac:picMk id="13" creationId="{C01AA430-4858-3CA1-35F7-825DC2B39325}"/>
          </ac:picMkLst>
        </pc:picChg>
        <pc:picChg chg="add mod ord">
          <ac:chgData name="Charlie Gomez" userId="S::cmgomez@stu.chino.k12.ca.us::28debb80-829e-4c50-b7ec-d03d8a02f08a" providerId="AD" clId="Web-{0762538B-84B3-3F71-6DD4-AC54787C1BA3}" dt="2023-01-18T19:12:18.964" v="86"/>
          <ac:picMkLst>
            <pc:docMk/>
            <pc:sldMk cId="322340310" sldId="267"/>
            <ac:picMk id="16" creationId="{356D43DF-BFC2-0FD3-1133-ADAA07A38169}"/>
          </ac:picMkLst>
        </pc:picChg>
      </pc:sldChg>
      <pc:sldChg chg="new del">
        <pc:chgData name="Charlie Gomez" userId="S::cmgomez@stu.chino.k12.ca.us::28debb80-829e-4c50-b7ec-d03d8a02f08a" providerId="AD" clId="Web-{0762538B-84B3-3F71-6DD4-AC54787C1BA3}" dt="2023-01-18T19:12:27.230" v="87"/>
        <pc:sldMkLst>
          <pc:docMk/>
          <pc:sldMk cId="2630025390" sldId="268"/>
        </pc:sldMkLst>
      </pc:sldChg>
      <pc:sldChg chg="addSp delSp modSp new mod setBg modClrScheme delDesignElem chgLayout">
        <pc:chgData name="Charlie Gomez" userId="S::cmgomez@stu.chino.k12.ca.us::28debb80-829e-4c50-b7ec-d03d8a02f08a" providerId="AD" clId="Web-{0762538B-84B3-3F71-6DD4-AC54787C1BA3}" dt="2023-01-18T19:41:11.787" v="228" actId="20577"/>
        <pc:sldMkLst>
          <pc:docMk/>
          <pc:sldMk cId="3267516931" sldId="268"/>
        </pc:sldMkLst>
        <pc:spChg chg="mod ord">
          <ac:chgData name="Charlie Gomez" userId="S::cmgomez@stu.chino.k12.ca.us::28debb80-829e-4c50-b7ec-d03d8a02f08a" providerId="AD" clId="Web-{0762538B-84B3-3F71-6DD4-AC54787C1BA3}" dt="2023-01-18T19:39:15.362" v="214"/>
          <ac:spMkLst>
            <pc:docMk/>
            <pc:sldMk cId="3267516931" sldId="268"/>
            <ac:spMk id="2" creationId="{51DCB2D9-ECA0-C104-923B-90DCCC46A731}"/>
          </ac:spMkLst>
        </pc:spChg>
        <pc:spChg chg="del">
          <ac:chgData name="Charlie Gomez" userId="S::cmgomez@stu.chino.k12.ca.us::28debb80-829e-4c50-b7ec-d03d8a02f08a" providerId="AD" clId="Web-{0762538B-84B3-3F71-6DD4-AC54787C1BA3}" dt="2023-01-18T19:32:56.009" v="157"/>
          <ac:spMkLst>
            <pc:docMk/>
            <pc:sldMk cId="3267516931" sldId="268"/>
            <ac:spMk id="3" creationId="{577AE931-0B44-9C8C-51FF-4E3C97313800}"/>
          </ac:spMkLst>
        </pc:spChg>
        <pc:spChg chg="add mod">
          <ac:chgData name="Charlie Gomez" userId="S::cmgomez@stu.chino.k12.ca.us::28debb80-829e-4c50-b7ec-d03d8a02f08a" providerId="AD" clId="Web-{0762538B-84B3-3F71-6DD4-AC54787C1BA3}" dt="2023-01-18T19:33:32.823" v="162"/>
          <ac:spMkLst>
            <pc:docMk/>
            <pc:sldMk cId="3267516931" sldId="268"/>
            <ac:spMk id="6" creationId="{6B38DE5A-1637-CCAF-07EE-CF135FB49DD2}"/>
          </ac:spMkLst>
        </pc:spChg>
        <pc:spChg chg="add mod">
          <ac:chgData name="Charlie Gomez" userId="S::cmgomez@stu.chino.k12.ca.us::28debb80-829e-4c50-b7ec-d03d8a02f08a" providerId="AD" clId="Web-{0762538B-84B3-3F71-6DD4-AC54787C1BA3}" dt="2023-01-18T19:41:11.787" v="228" actId="20577"/>
          <ac:spMkLst>
            <pc:docMk/>
            <pc:sldMk cId="3267516931" sldId="268"/>
            <ac:spMk id="8" creationId="{3706708F-ED91-AA9E-FBEE-59E229C0F479}"/>
          </ac:spMkLst>
        </pc:spChg>
        <pc:spChg chg="add del">
          <ac:chgData name="Charlie Gomez" userId="S::cmgomez@stu.chino.k12.ca.us::28debb80-829e-4c50-b7ec-d03d8a02f08a" providerId="AD" clId="Web-{0762538B-84B3-3F71-6DD4-AC54787C1BA3}" dt="2023-01-18T19:33:32.823" v="162"/>
          <ac:spMkLst>
            <pc:docMk/>
            <pc:sldMk cId="3267516931" sldId="268"/>
            <ac:spMk id="9" creationId="{37C89E4B-3C9F-44B9-8B86-D9E3D112D8EC}"/>
          </ac:spMkLst>
        </pc:spChg>
        <pc:spChg chg="add del">
          <ac:chgData name="Charlie Gomez" userId="S::cmgomez@stu.chino.k12.ca.us::28debb80-829e-4c50-b7ec-d03d8a02f08a" providerId="AD" clId="Web-{0762538B-84B3-3F71-6DD4-AC54787C1BA3}" dt="2023-01-18T19:38:53.612" v="212"/>
          <ac:spMkLst>
            <pc:docMk/>
            <pc:sldMk cId="3267516931" sldId="268"/>
            <ac:spMk id="18" creationId="{0700D48D-C9AA-4000-A912-29A4FEA98A9F}"/>
          </ac:spMkLst>
        </pc:spChg>
        <pc:picChg chg="add mod">
          <ac:chgData name="Charlie Gomez" userId="S::cmgomez@stu.chino.k12.ca.us::28debb80-829e-4c50-b7ec-d03d8a02f08a" providerId="AD" clId="Web-{0762538B-84B3-3F71-6DD4-AC54787C1BA3}" dt="2023-01-18T19:33:32.823" v="162"/>
          <ac:picMkLst>
            <pc:docMk/>
            <pc:sldMk cId="3267516931" sldId="268"/>
            <ac:picMk id="4" creationId="{FB370153-F77B-AC03-7B5C-B92A26BDB611}"/>
          </ac:picMkLst>
        </pc:picChg>
        <pc:picChg chg="add mod ord">
          <ac:chgData name="Charlie Gomez" userId="S::cmgomez@stu.chino.k12.ca.us::28debb80-829e-4c50-b7ec-d03d8a02f08a" providerId="AD" clId="Web-{0762538B-84B3-3F71-6DD4-AC54787C1BA3}" dt="2023-01-18T19:33:32.823" v="162"/>
          <ac:picMkLst>
            <pc:docMk/>
            <pc:sldMk cId="3267516931" sldId="268"/>
            <ac:picMk id="5" creationId="{02E13FE2-FE79-DD3D-0E23-52221F84AD71}"/>
          </ac:picMkLst>
        </pc:picChg>
        <pc:cxnChg chg="add del">
          <ac:chgData name="Charlie Gomez" userId="S::cmgomez@stu.chino.k12.ca.us::28debb80-829e-4c50-b7ec-d03d8a02f08a" providerId="AD" clId="Web-{0762538B-84B3-3F71-6DD4-AC54787C1BA3}" dt="2023-01-18T19:33:32.823" v="162"/>
          <ac:cxnSpMkLst>
            <pc:docMk/>
            <pc:sldMk cId="3267516931" sldId="268"/>
            <ac:cxnSpMk id="11" creationId="{AA2EAA10-076F-46BD-8F0F-B9A2FB77A85C}"/>
          </ac:cxnSpMkLst>
        </pc:cxnChg>
        <pc:cxnChg chg="add del">
          <ac:chgData name="Charlie Gomez" userId="S::cmgomez@stu.chino.k12.ca.us::28debb80-829e-4c50-b7ec-d03d8a02f08a" providerId="AD" clId="Web-{0762538B-84B3-3F71-6DD4-AC54787C1BA3}" dt="2023-01-18T19:33:32.823" v="162"/>
          <ac:cxnSpMkLst>
            <pc:docMk/>
            <pc:sldMk cId="3267516931" sldId="268"/>
            <ac:cxnSpMk id="13" creationId="{D891E407-403B-4764-86C9-33A56D3BCAA3}"/>
          </ac:cxnSpMkLst>
        </pc:cxnChg>
        <pc:cxnChg chg="add del">
          <ac:chgData name="Charlie Gomez" userId="S::cmgomez@stu.chino.k12.ca.us::28debb80-829e-4c50-b7ec-d03d8a02f08a" providerId="AD" clId="Web-{0762538B-84B3-3F71-6DD4-AC54787C1BA3}" dt="2023-01-18T19:38:53.612" v="212"/>
          <ac:cxnSpMkLst>
            <pc:docMk/>
            <pc:sldMk cId="3267516931" sldId="268"/>
            <ac:cxnSpMk id="20" creationId="{805E69BC-D844-4AB5-9E35-ED458EE29655}"/>
          </ac:cxnSpMkLst>
        </pc:cxnChg>
        <pc:cxnChg chg="add del">
          <ac:chgData name="Charlie Gomez" userId="S::cmgomez@stu.chino.k12.ca.us::28debb80-829e-4c50-b7ec-d03d8a02f08a" providerId="AD" clId="Web-{0762538B-84B3-3F71-6DD4-AC54787C1BA3}" dt="2023-01-18T19:38:53.612" v="212"/>
          <ac:cxnSpMkLst>
            <pc:docMk/>
            <pc:sldMk cId="3267516931" sldId="268"/>
            <ac:cxnSpMk id="22" creationId="{4312C673-8179-457E-AD2A-D1FAE4CC961A}"/>
          </ac:cxnSpMkLst>
        </pc:cxnChg>
      </pc:sldChg>
      <pc:sldChg chg="new del">
        <pc:chgData name="Charlie Gomez" userId="S::cmgomez@stu.chino.k12.ca.us::28debb80-829e-4c50-b7ec-d03d8a02f08a" providerId="AD" clId="Web-{0762538B-84B3-3F71-6DD4-AC54787C1BA3}" dt="2023-01-18T19:12:28.542" v="88"/>
        <pc:sldMkLst>
          <pc:docMk/>
          <pc:sldMk cId="764653827" sldId="269"/>
        </pc:sldMkLst>
      </pc:sldChg>
      <pc:sldChg chg="new del">
        <pc:chgData name="Charlie Gomez" userId="S::cmgomez@stu.chino.k12.ca.us::28debb80-829e-4c50-b7ec-d03d8a02f08a" providerId="AD" clId="Web-{0762538B-84B3-3F71-6DD4-AC54787C1BA3}" dt="2023-01-18T19:12:29.683" v="89"/>
        <pc:sldMkLst>
          <pc:docMk/>
          <pc:sldMk cId="3933517509" sldId="270"/>
        </pc:sldMkLst>
      </pc:sldChg>
      <pc:sldChg chg="new del">
        <pc:chgData name="Charlie Gomez" userId="S::cmgomez@stu.chino.k12.ca.us::28debb80-829e-4c50-b7ec-d03d8a02f08a" providerId="AD" clId="Web-{0762538B-84B3-3F71-6DD4-AC54787C1BA3}" dt="2023-01-18T19:12:30.699" v="90"/>
        <pc:sldMkLst>
          <pc:docMk/>
          <pc:sldMk cId="3608413170" sldId="271"/>
        </pc:sldMkLst>
      </pc:sldChg>
      <pc:sldMasterChg chg="del delSldLayout">
        <pc:chgData name="Charlie Gomez" userId="S::cmgomez@stu.chino.k12.ca.us::28debb80-829e-4c50-b7ec-d03d8a02f08a" providerId="AD" clId="Web-{0762538B-84B3-3F71-6DD4-AC54787C1BA3}" dt="2023-01-18T19:38:53.612" v="212"/>
        <pc:sldMasterMkLst>
          <pc:docMk/>
          <pc:sldMasterMk cId="3560254605" sldId="2147483699"/>
        </pc:sldMasterMkLst>
        <pc:sldLayoutChg chg="del">
          <pc:chgData name="Charlie Gomez" userId="S::cmgomez@stu.chino.k12.ca.us::28debb80-829e-4c50-b7ec-d03d8a02f08a" providerId="AD" clId="Web-{0762538B-84B3-3F71-6DD4-AC54787C1BA3}" dt="2023-01-18T19:38:53.612" v="212"/>
          <pc:sldLayoutMkLst>
            <pc:docMk/>
            <pc:sldMasterMk cId="3560254605" sldId="2147483699"/>
            <pc:sldLayoutMk cId="3663218233" sldId="2147483700"/>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536478233" sldId="2147483701"/>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3487654194" sldId="2147483702"/>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2104976307" sldId="2147483703"/>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2422227313" sldId="2147483704"/>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465430625" sldId="2147483705"/>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3294933724" sldId="2147483706"/>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4037965848" sldId="2147483707"/>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1206065068" sldId="2147483708"/>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3099608139" sldId="2147483709"/>
          </pc:sldLayoutMkLst>
        </pc:sldLayoutChg>
        <pc:sldLayoutChg chg="del">
          <pc:chgData name="Charlie Gomez" userId="S::cmgomez@stu.chino.k12.ca.us::28debb80-829e-4c50-b7ec-d03d8a02f08a" providerId="AD" clId="Web-{0762538B-84B3-3F71-6DD4-AC54787C1BA3}" dt="2023-01-18T19:38:53.612" v="212"/>
          <pc:sldLayoutMkLst>
            <pc:docMk/>
            <pc:sldMasterMk cId="3560254605" sldId="2147483699"/>
            <pc:sldLayoutMk cId="2531709108" sldId="2147483710"/>
          </pc:sldLayoutMkLst>
        </pc:sldLayoutChg>
      </pc:sldMasterChg>
      <pc:sldMasterChg chg="add del modTransition addSldLayout delSldLayout modSldLayout">
        <pc:chgData name="Charlie Gomez" userId="S::cmgomez@stu.chino.k12.ca.us::28debb80-829e-4c50-b7ec-d03d8a02f08a" providerId="AD" clId="Web-{0762538B-84B3-3F71-6DD4-AC54787C1BA3}" dt="2023-01-18T19:39:04.846" v="213"/>
        <pc:sldMasterMkLst>
          <pc:docMk/>
          <pc:sldMasterMk cId="1584336189" sldId="2147483711"/>
        </pc:sldMasterMkLst>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2891606768" sldId="2147483712"/>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2286850266" sldId="2147483713"/>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4245403372" sldId="2147483714"/>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3822221868" sldId="2147483715"/>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3983253573" sldId="2147483716"/>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2733553435" sldId="2147483717"/>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2813318086" sldId="2147483718"/>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3616691264" sldId="2147483719"/>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3778257159" sldId="2147483720"/>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765641525" sldId="2147483721"/>
          </pc:sldLayoutMkLst>
        </pc:sldLayoutChg>
        <pc:sldLayoutChg chg="add del mod replId">
          <pc:chgData name="Charlie Gomez" userId="S::cmgomez@stu.chino.k12.ca.us::28debb80-829e-4c50-b7ec-d03d8a02f08a" providerId="AD" clId="Web-{0762538B-84B3-3F71-6DD4-AC54787C1BA3}" dt="2023-01-18T19:39:04.846" v="213"/>
          <pc:sldLayoutMkLst>
            <pc:docMk/>
            <pc:sldMasterMk cId="1584336189" sldId="2147483711"/>
            <pc:sldLayoutMk cId="3874351021" sldId="2147483722"/>
          </pc:sldLayoutMkLst>
        </pc:sldLayoutChg>
      </pc:sldMasterChg>
      <pc:sldMasterChg chg="add del modTransition addSldLayout delSldLayout modSldLayout">
        <pc:chgData name="Charlie Gomez" userId="S::cmgomez@stu.chino.k12.ca.us::28debb80-829e-4c50-b7ec-d03d8a02f08a" providerId="AD" clId="Web-{0762538B-84B3-3F71-6DD4-AC54787C1BA3}" dt="2023-01-18T19:39:15.362" v="214"/>
        <pc:sldMasterMkLst>
          <pc:docMk/>
          <pc:sldMasterMk cId="2187766651" sldId="2147483723"/>
        </pc:sldMasterMkLst>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1620071149" sldId="2147483724"/>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1702818270" sldId="2147483725"/>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1806480381" sldId="2147483726"/>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1096982086" sldId="2147483727"/>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3282176263" sldId="2147483728"/>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1330785302" sldId="2147483729"/>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839755953" sldId="2147483730"/>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4087413238" sldId="2147483731"/>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4259920506" sldId="2147483732"/>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3415994995" sldId="2147483733"/>
          </pc:sldLayoutMkLst>
        </pc:sldLayoutChg>
        <pc:sldLayoutChg chg="add del mod replId">
          <pc:chgData name="Charlie Gomez" userId="S::cmgomez@stu.chino.k12.ca.us::28debb80-829e-4c50-b7ec-d03d8a02f08a" providerId="AD" clId="Web-{0762538B-84B3-3F71-6DD4-AC54787C1BA3}" dt="2023-01-18T19:39:15.362" v="214"/>
          <pc:sldLayoutMkLst>
            <pc:docMk/>
            <pc:sldMasterMk cId="2187766651" sldId="2147483723"/>
            <pc:sldLayoutMk cId="1829344900" sldId="2147483734"/>
          </pc:sldLayoutMkLst>
        </pc:sldLayoutChg>
      </pc:sldMasterChg>
      <pc:sldMasterChg chg="add modTransition addSldLayout modSldLayout">
        <pc:chgData name="Charlie Gomez" userId="S::cmgomez@stu.chino.k12.ca.us::28debb80-829e-4c50-b7ec-d03d8a02f08a" providerId="AD" clId="Web-{0762538B-84B3-3F71-6DD4-AC54787C1BA3}" dt="2023-01-18T19:39:15.362" v="214"/>
        <pc:sldMasterMkLst>
          <pc:docMk/>
          <pc:sldMasterMk cId="3899635491" sldId="2147483735"/>
        </pc:sldMasterMkLst>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3526222032" sldId="2147483736"/>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2052672145" sldId="2147483737"/>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3926282841" sldId="2147483738"/>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212587172" sldId="2147483739"/>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3024334796" sldId="2147483740"/>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3666272156" sldId="2147483741"/>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857324199" sldId="2147483742"/>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1187002322" sldId="2147483743"/>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1353839226" sldId="2147483744"/>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1057635751" sldId="2147483745"/>
          </pc:sldLayoutMkLst>
        </pc:sldLayoutChg>
        <pc:sldLayoutChg chg="add mod replId">
          <pc:chgData name="Charlie Gomez" userId="S::cmgomez@stu.chino.k12.ca.us::28debb80-829e-4c50-b7ec-d03d8a02f08a" providerId="AD" clId="Web-{0762538B-84B3-3F71-6DD4-AC54787C1BA3}" dt="2023-01-18T19:39:15.362" v="214"/>
          <pc:sldLayoutMkLst>
            <pc:docMk/>
            <pc:sldMasterMk cId="3899635491" sldId="2147483735"/>
            <pc:sldLayoutMk cId="4243117455" sldId="2147483746"/>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8592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54027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1832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2486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2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513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9502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0905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474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1708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1307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8169376"/>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photos/shoeboxpics27/12157407133" TargetMode="External"/><Relationship Id="rId13" Type="http://schemas.openxmlformats.org/officeDocument/2006/relationships/hyperlink" Target="https://www.propublica.org/article/drought-provokes-debate-on-unplugging-great-dams-of-american-west" TargetMode="External"/><Relationship Id="rId3" Type="http://schemas.openxmlformats.org/officeDocument/2006/relationships/hyperlink" Target="https://www.avoidingregret.com/2018/06/photo-essay-scenic-route-nevada-edition.html" TargetMode="External"/><Relationship Id="rId7" Type="http://schemas.openxmlformats.org/officeDocument/2006/relationships/image" Target="../media/image5.jpeg"/><Relationship Id="rId12" Type="http://schemas.openxmlformats.org/officeDocument/2006/relationships/image" Target="../media/image8.jpeg"/><Relationship Id="rId2" Type="http://schemas.openxmlformats.org/officeDocument/2006/relationships/image" Target="../media/image2.jpeg"/><Relationship Id="rId16"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6" Type="http://schemas.openxmlformats.org/officeDocument/2006/relationships/hyperlink" Target="https://www.flickr.com/photos/planeta/48713939391" TargetMode="External"/><Relationship Id="rId11" Type="http://schemas.openxmlformats.org/officeDocument/2006/relationships/hyperlink" Target="https://en.wikipedia.org/wiki/File:Map_of_California_highlighting_Los_Angeles_County.svg" TargetMode="External"/><Relationship Id="rId5" Type="http://schemas.openxmlformats.org/officeDocument/2006/relationships/image" Target="../media/image4.jpeg"/><Relationship Id="rId15" Type="http://schemas.openxmlformats.org/officeDocument/2006/relationships/hyperlink" Target="https://creativecommons.org/licenses/by-sa/3.0/" TargetMode="External"/><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jpeg"/><Relationship Id="rId14" Type="http://schemas.openxmlformats.org/officeDocument/2006/relationships/hyperlink" Target="https://creativecommons.org/licenses/by-nc-nd/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4.jpeg"/><Relationship Id="rId18" Type="http://schemas.openxmlformats.org/officeDocument/2006/relationships/hyperlink" Target="http://www.argentrose.com/2014/01/a-feel-good-thursday.html" TargetMode="External"/><Relationship Id="rId3" Type="http://schemas.openxmlformats.org/officeDocument/2006/relationships/hyperlink" Target="http://www.trryan.org/2011/02/we-are-one-celebrating-embera-indians.html" TargetMode="External"/><Relationship Id="rId7" Type="http://schemas.openxmlformats.org/officeDocument/2006/relationships/hyperlink" Target="https://en.wikipedia.org/wiki/List_of_historic_properties_in_Parker,_Arizona" TargetMode="External"/><Relationship Id="rId12" Type="http://schemas.openxmlformats.org/officeDocument/2006/relationships/hyperlink" Target="https://ifitshipitshere.blogspot.com/2014/02/the-paragon-of-modern-organic.html" TargetMode="External"/><Relationship Id="rId17" Type="http://schemas.openxmlformats.org/officeDocument/2006/relationships/image" Target="../media/image15.gif"/><Relationship Id="rId2" Type="http://schemas.openxmlformats.org/officeDocument/2006/relationships/image" Target="../media/image9.jpeg"/><Relationship Id="rId16" Type="http://schemas.openxmlformats.org/officeDocument/2006/relationships/hyperlink" Target="https://creativecommons.org/licenses/by-nd/3.0/" TargetMode="Externa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3.jpeg"/><Relationship Id="rId5" Type="http://schemas.openxmlformats.org/officeDocument/2006/relationships/hyperlink" Target="https://rootsofprogress.org/instant-stone-just-add-water" TargetMode="External"/><Relationship Id="rId15" Type="http://schemas.openxmlformats.org/officeDocument/2006/relationships/hyperlink" Target="https://creativecommons.org/licenses/by-nc-nd/3.0/"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10.jpeg"/><Relationship Id="rId9" Type="http://schemas.openxmlformats.org/officeDocument/2006/relationships/hyperlink" Target="https://www.flickr.com/photos/64607715@N05/13186577865" TargetMode="External"/><Relationship Id="rId14" Type="http://schemas.openxmlformats.org/officeDocument/2006/relationships/hyperlink" Target="https://commons.wikimedia.org/wiki/Category:Mohave_people_as_photographed_by_Edward_Curti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hyperlink" Target="https://creativecommons.org/licenses/by-sa/3.0/" TargetMode="External"/><Relationship Id="rId3" Type="http://schemas.openxmlformats.org/officeDocument/2006/relationships/hyperlink" Target="https://freefoodphotos.com/imagelibrary/herbs/slides/growing_coriander.html" TargetMode="External"/><Relationship Id="rId7" Type="http://schemas.openxmlformats.org/officeDocument/2006/relationships/hyperlink" Target="http://althiarickard.kscopen.org/zoology/the-important-role-of-insects/" TargetMode="External"/><Relationship Id="rId12" Type="http://schemas.openxmlformats.org/officeDocument/2006/relationships/hyperlink" Target="https://creativecommons.org/licenses/by-nc-sa/3.0/"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hyperlink" Target="https://creativecommons.org/licenses/by/3.0/" TargetMode="External"/><Relationship Id="rId5" Type="http://schemas.openxmlformats.org/officeDocument/2006/relationships/hyperlink" Target="http://www.flickr.com/photos/djwtwo/6863914888/" TargetMode="External"/><Relationship Id="rId10" Type="http://schemas.openxmlformats.org/officeDocument/2006/relationships/hyperlink" Target="http://en.wikipedia.org/wiki/File:Rabbit_meat.jpg" TargetMode="External"/><Relationship Id="rId4" Type="http://schemas.openxmlformats.org/officeDocument/2006/relationships/image" Target="../media/image17.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flickr.com/photos/wikimediacommons/16024044663"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flickr.com/photos/stuartherbert/374605614/" TargetMode="External"/><Relationship Id="rId10" Type="http://schemas.openxmlformats.org/officeDocument/2006/relationships/hyperlink" Target="https://fallout.gamepedia.com/Giant_rat_(Fallout:_New_Vegas)" TargetMode="External"/><Relationship Id="rId4" Type="http://schemas.openxmlformats.org/officeDocument/2006/relationships/image" Target="../media/image22.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hyperlink" Target="https://commons.wikimedia.org/wiki/Category:Native_American_pottery" TargetMode="External"/><Relationship Id="rId13" Type="http://schemas.openxmlformats.org/officeDocument/2006/relationships/image" Target="../media/image30.jpeg"/><Relationship Id="rId3" Type="http://schemas.openxmlformats.org/officeDocument/2006/relationships/hyperlink" Target="https://commons.wikimedia.org/wiki/Category:Mohave_doll_(Peabody_Museum)" TargetMode="External"/><Relationship Id="rId7" Type="http://schemas.openxmlformats.org/officeDocument/2006/relationships/image" Target="../media/image28.jpeg"/><Relationship Id="rId12" Type="http://schemas.openxmlformats.org/officeDocument/2006/relationships/hyperlink" Target="https://creativecommons.org/licenses/by-sa/3.0/"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s://itsaboutartanddesign.blogspot.com/2013/01/wavy-textured-pottery-bowl.html" TargetMode="External"/><Relationship Id="rId11" Type="http://schemas.openxmlformats.org/officeDocument/2006/relationships/hyperlink" Target="https://creativecommons.org/licenses/by-nc/3.0/" TargetMode="External"/><Relationship Id="rId5" Type="http://schemas.openxmlformats.org/officeDocument/2006/relationships/image" Target="../media/image27.jpeg"/><Relationship Id="rId10" Type="http://schemas.openxmlformats.org/officeDocument/2006/relationships/hyperlink" Target="https://www.flickr.com/photos/aliarda/40110243242" TargetMode="External"/><Relationship Id="rId4" Type="http://schemas.openxmlformats.org/officeDocument/2006/relationships/image" Target="../media/image26.jpe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hyperlink" Target="https://greenhell.gamepedia.com/Stand_-_Ropes" TargetMode="External"/><Relationship Id="rId7" Type="http://schemas.openxmlformats.org/officeDocument/2006/relationships/hyperlink" Target="https://creativecommons.org/licenses/by-nc/3.0/"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hyperlink" Target="http://comandologin.blogspot.com/2012/11/game-flashback-rock-n-roll-racing.html"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hyperlink" Target="https://www.travelinusa.us/things-to-do-in-the-mojave-desert/"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standing on large sandstones">
            <a:extLst>
              <a:ext uri="{FF2B5EF4-FFF2-40B4-BE49-F238E27FC236}">
                <a16:creationId xmlns:a16="http://schemas.microsoft.com/office/drawing/2014/main" id="{58DA617A-DE91-2FA0-BA5D-19691414298E}"/>
              </a:ext>
            </a:extLst>
          </p:cNvPr>
          <p:cNvPicPr>
            <a:picLocks noChangeAspect="1"/>
          </p:cNvPicPr>
          <p:nvPr/>
        </p:nvPicPr>
        <p:blipFill rotWithShape="1">
          <a:blip r:embed="rId2"/>
          <a:srcRect l="317" t="23103" r="8774"/>
          <a:stretch/>
        </p:blipFill>
        <p:spPr>
          <a:xfrm>
            <a:off x="20" y="10"/>
            <a:ext cx="12191981" cy="6857990"/>
          </a:xfrm>
          <a:prstGeom prst="rect">
            <a:avLst/>
          </a:prstGeom>
        </p:spPr>
      </p:pic>
      <p:sp>
        <p:nvSpPr>
          <p:cNvPr id="2" name="Title 1">
            <a:extLst>
              <a:ext uri="{FF2B5EF4-FFF2-40B4-BE49-F238E27FC236}">
                <a16:creationId xmlns:a16="http://schemas.microsoft.com/office/drawing/2014/main" id="{6D0F142A-29B5-EBBC-676C-ACE3E714AD1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The Mojave</a:t>
            </a:r>
            <a:br>
              <a:rPr lang="en-US" sz="6600"/>
            </a:br>
            <a:r>
              <a:rPr lang="en-US" sz="6600"/>
              <a:t> by Charlie</a:t>
            </a:r>
          </a:p>
        </p:txBody>
      </p:sp>
    </p:spTree>
    <p:extLst>
      <p:ext uri="{BB962C8B-B14F-4D97-AF65-F5344CB8AC3E}">
        <p14:creationId xmlns:p14="http://schemas.microsoft.com/office/powerpoint/2010/main" val="2849138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0168-0ADB-F503-864E-BA4B121B87F9}"/>
              </a:ext>
            </a:extLst>
          </p:cNvPr>
          <p:cNvSpPr>
            <a:spLocks noGrp="1"/>
          </p:cNvSpPr>
          <p:nvPr>
            <p:ph type="title"/>
          </p:nvPr>
        </p:nvSpPr>
        <p:spPr>
          <a:xfrm>
            <a:off x="704209" y="635069"/>
            <a:ext cx="4509236" cy="1139139"/>
          </a:xfrm>
        </p:spPr>
        <p:txBody>
          <a:bodyPr>
            <a:normAutofit/>
          </a:bodyPr>
          <a:lstStyle/>
          <a:p>
            <a:r>
              <a:rPr lang="en-US" sz="3600" dirty="0"/>
              <a:t>           </a:t>
            </a:r>
            <a:r>
              <a:rPr lang="en-US" sz="4000" dirty="0"/>
              <a:t>  Location</a:t>
            </a:r>
            <a:endParaRPr lang="en-US" sz="4000">
              <a:cs typeface="Calibri Light"/>
            </a:endParaRPr>
          </a:p>
        </p:txBody>
      </p:sp>
      <p:sp>
        <p:nvSpPr>
          <p:cNvPr id="3" name="Content Placeholder 2">
            <a:extLst>
              <a:ext uri="{FF2B5EF4-FFF2-40B4-BE49-F238E27FC236}">
                <a16:creationId xmlns:a16="http://schemas.microsoft.com/office/drawing/2014/main" id="{5525DFB9-FB30-F864-6101-0214D3198736}"/>
              </a:ext>
            </a:extLst>
          </p:cNvPr>
          <p:cNvSpPr>
            <a:spLocks noGrp="1"/>
          </p:cNvSpPr>
          <p:nvPr>
            <p:ph idx="1"/>
          </p:nvPr>
        </p:nvSpPr>
        <p:spPr>
          <a:xfrm>
            <a:off x="720992" y="1941362"/>
            <a:ext cx="4492454" cy="2419097"/>
          </a:xfrm>
        </p:spPr>
        <p:txBody>
          <a:bodyPr vert="horz" lIns="91440" tIns="45720" rIns="91440" bIns="45720" rtlCol="0" anchor="t">
            <a:normAutofit/>
          </a:bodyPr>
          <a:lstStyle/>
          <a:p>
            <a:pPr marL="0" indent="0">
              <a:buNone/>
            </a:pPr>
            <a:r>
              <a:rPr lang="en-US" sz="2400" dirty="0">
                <a:latin typeface="Goudy Old Style"/>
              </a:rPr>
              <a:t>The Mojave tribe lived in the southern part of California.  The Mojave tribe live near the Colorado River. Some lived in Nevada and Arizona. They lived in hot and dry places because they lived in the desert, so it is always hot.</a:t>
            </a:r>
            <a:endParaRPr lang="en-US" sz="2400">
              <a:latin typeface="Goudy Old Style"/>
              <a:cs typeface="Calibri"/>
            </a:endParaRPr>
          </a:p>
        </p:txBody>
      </p:sp>
      <p:sp>
        <p:nvSpPr>
          <p:cNvPr id="33" name="Oval 1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4">
            <a:extLst>
              <a:ext uri="{FF2B5EF4-FFF2-40B4-BE49-F238E27FC236}">
                <a16:creationId xmlns:a16="http://schemas.microsoft.com/office/drawing/2014/main" id="{23774980-121E-DF2A-AB00-292C5479F38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641" r="14361" b="4"/>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5" name="Freeform: Shape 2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2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1" descr="Free Images : geographical feature, landform, canyon, cliff, river, wadi, geology, badlands ...">
            <a:extLst>
              <a:ext uri="{FF2B5EF4-FFF2-40B4-BE49-F238E27FC236}">
                <a16:creationId xmlns:a16="http://schemas.microsoft.com/office/drawing/2014/main" id="{3201612B-B0A6-D5F7-FCDF-401CF8AE6EA9}"/>
              </a:ext>
            </a:extLst>
          </p:cNvPr>
          <p:cNvPicPr>
            <a:picLocks noChangeAspect="1"/>
          </p:cNvPicPr>
          <p:nvPr/>
        </p:nvPicPr>
        <p:blipFill rotWithShape="1">
          <a:blip r:embed="rId4"/>
          <a:srcRect l="15524" r="17977"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 name="Picture 10">
            <a:extLst>
              <a:ext uri="{FF2B5EF4-FFF2-40B4-BE49-F238E27FC236}">
                <a16:creationId xmlns:a16="http://schemas.microsoft.com/office/drawing/2014/main" id="{D4AD79C5-F468-F258-95F6-201D201A53C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560" r="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6" name="Freeform: Shape 25">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3">
            <a:extLst>
              <a:ext uri="{FF2B5EF4-FFF2-40B4-BE49-F238E27FC236}">
                <a16:creationId xmlns:a16="http://schemas.microsoft.com/office/drawing/2014/main" id="{34C1C06D-1A45-96E0-9F3D-B2FDF7164E74}"/>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7766" r="5" b="2435"/>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8" name="Freeform: Shape 2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7" descr="Mojave yucca (Yucca schidigera); Indian Cove Campground | Flickr">
            <a:extLst>
              <a:ext uri="{FF2B5EF4-FFF2-40B4-BE49-F238E27FC236}">
                <a16:creationId xmlns:a16="http://schemas.microsoft.com/office/drawing/2014/main" id="{24981826-5B9B-C31B-3B02-5EED0696D92A}"/>
              </a:ext>
            </a:extLst>
          </p:cNvPr>
          <p:cNvPicPr>
            <a:picLocks noChangeAspect="1"/>
          </p:cNvPicPr>
          <p:nvPr/>
        </p:nvPicPr>
        <p:blipFill rotWithShape="1">
          <a:blip r:embed="rId9"/>
          <a:srcRect l="14468" r="7678"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6" name="Picture 7" descr="Map&#10;&#10;Description automatically generated">
            <a:extLst>
              <a:ext uri="{FF2B5EF4-FFF2-40B4-BE49-F238E27FC236}">
                <a16:creationId xmlns:a16="http://schemas.microsoft.com/office/drawing/2014/main" id="{7E4F3701-6AF3-67CC-EDED-90B13682279D}"/>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t="5242" r="-2" b="7506"/>
          <a:stretch/>
        </p:blipFill>
        <p:spPr>
          <a:xfrm>
            <a:off x="5280677" y="7374371"/>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4" descr="A picture containing valley, canyon, mountain, outdoor&#10;&#10;Description automatically generated">
            <a:extLst>
              <a:ext uri="{FF2B5EF4-FFF2-40B4-BE49-F238E27FC236}">
                <a16:creationId xmlns:a16="http://schemas.microsoft.com/office/drawing/2014/main" id="{90D3D371-8344-BE8A-4568-09ADD2FDEF0A}"/>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l="43076" r="18123" b="1"/>
          <a:stretch/>
        </p:blipFill>
        <p:spPr>
          <a:xfrm flipH="1" flipV="1">
            <a:off x="14058851" y="5252318"/>
            <a:ext cx="187189" cy="169907"/>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5" name="TextBox 4">
            <a:extLst>
              <a:ext uri="{FF2B5EF4-FFF2-40B4-BE49-F238E27FC236}">
                <a16:creationId xmlns:a16="http://schemas.microsoft.com/office/drawing/2014/main" id="{9F0137FC-7B59-712C-B110-6ED715FB63D6}"/>
              </a:ext>
            </a:extLst>
          </p:cNvPr>
          <p:cNvSpPr txBox="1"/>
          <p:nvPr/>
        </p:nvSpPr>
        <p:spPr>
          <a:xfrm>
            <a:off x="6721145" y="7923152"/>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8" name="TextBox 7">
            <a:extLst>
              <a:ext uri="{FF2B5EF4-FFF2-40B4-BE49-F238E27FC236}">
                <a16:creationId xmlns:a16="http://schemas.microsoft.com/office/drawing/2014/main" id="{473F5CF1-D33A-09AD-87F0-F95F38E234FE}"/>
              </a:ext>
            </a:extLst>
          </p:cNvPr>
          <p:cNvSpPr txBox="1"/>
          <p:nvPr/>
        </p:nvSpPr>
        <p:spPr>
          <a:xfrm>
            <a:off x="7300041" y="8164662"/>
            <a:ext cx="23615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1" name="TextBox 10">
            <a:extLst>
              <a:ext uri="{FF2B5EF4-FFF2-40B4-BE49-F238E27FC236}">
                <a16:creationId xmlns:a16="http://schemas.microsoft.com/office/drawing/2014/main" id="{FD4DC337-FB58-169E-4A57-0D686C242EB2}"/>
              </a:ext>
            </a:extLst>
          </p:cNvPr>
          <p:cNvSpPr txBox="1"/>
          <p:nvPr/>
        </p:nvSpPr>
        <p:spPr>
          <a:xfrm>
            <a:off x="7344002" y="6870700"/>
            <a:ext cx="23615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4" name="TextBox 13">
            <a:extLst>
              <a:ext uri="{FF2B5EF4-FFF2-40B4-BE49-F238E27FC236}">
                <a16:creationId xmlns:a16="http://schemas.microsoft.com/office/drawing/2014/main" id="{EE7DB4F1-12CD-96D5-C20F-68CFA3878A85}"/>
              </a:ext>
            </a:extLst>
          </p:cNvPr>
          <p:cNvSpPr txBox="1"/>
          <p:nvPr/>
        </p:nvSpPr>
        <p:spPr>
          <a:xfrm>
            <a:off x="5130058"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6">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15" name="TextBox 14">
            <a:extLst>
              <a:ext uri="{FF2B5EF4-FFF2-40B4-BE49-F238E27FC236}">
                <a16:creationId xmlns:a16="http://schemas.microsoft.com/office/drawing/2014/main" id="{2E6F9D24-E137-67E8-F324-D08B70898EFC}"/>
              </a:ext>
            </a:extLst>
          </p:cNvPr>
          <p:cNvSpPr txBox="1"/>
          <p:nvPr/>
        </p:nvSpPr>
        <p:spPr>
          <a:xfrm>
            <a:off x="9718246"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085908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C359-9FEE-A9A8-6CBF-8FAFA756D5DE}"/>
              </a:ext>
            </a:extLst>
          </p:cNvPr>
          <p:cNvSpPr>
            <a:spLocks noGrp="1"/>
          </p:cNvSpPr>
          <p:nvPr>
            <p:ph type="title"/>
          </p:nvPr>
        </p:nvSpPr>
        <p:spPr>
          <a:xfrm>
            <a:off x="801098" y="1396289"/>
            <a:ext cx="4624342" cy="1325563"/>
          </a:xfrm>
        </p:spPr>
        <p:txBody>
          <a:bodyPr>
            <a:normAutofit/>
          </a:bodyPr>
          <a:lstStyle/>
          <a:p>
            <a:r>
              <a:rPr lang="en-US" sz="3700" dirty="0"/>
              <a:t>                          </a:t>
            </a:r>
            <a:r>
              <a:rPr lang="en-US" sz="4000" dirty="0"/>
              <a:t> Shelter</a:t>
            </a:r>
            <a:endParaRPr lang="en-US" sz="4000" dirty="0">
              <a:cs typeface="Calibri Light"/>
            </a:endParaRPr>
          </a:p>
        </p:txBody>
      </p:sp>
      <p:sp>
        <p:nvSpPr>
          <p:cNvPr id="3" name="Content Placeholder 2">
            <a:extLst>
              <a:ext uri="{FF2B5EF4-FFF2-40B4-BE49-F238E27FC236}">
                <a16:creationId xmlns:a16="http://schemas.microsoft.com/office/drawing/2014/main" id="{98A62151-A8C2-5C6C-553D-D19925EBF749}"/>
              </a:ext>
            </a:extLst>
          </p:cNvPr>
          <p:cNvSpPr>
            <a:spLocks noGrp="1"/>
          </p:cNvSpPr>
          <p:nvPr>
            <p:ph idx="1"/>
          </p:nvPr>
        </p:nvSpPr>
        <p:spPr>
          <a:xfrm>
            <a:off x="805543" y="2871982"/>
            <a:ext cx="4558309" cy="3181684"/>
          </a:xfrm>
        </p:spPr>
        <p:txBody>
          <a:bodyPr vert="horz" lIns="91440" tIns="45720" rIns="91440" bIns="45720" rtlCol="0" anchor="t">
            <a:normAutofit fontScale="92500" lnSpcReduction="10000"/>
          </a:bodyPr>
          <a:lstStyle/>
          <a:p>
            <a:r>
              <a:rPr lang="en-US" sz="2400" dirty="0">
                <a:latin typeface="Cavolini"/>
                <a:cs typeface="Times New Roman"/>
              </a:rPr>
              <a:t>The homes of the Mojave tribe protected them from the environment. The Mojave people made their shelter with hay and some of the top of the houses look like a tipi. Some of the houses were made of sticks  and mud. Some of them were shaped like a round ball.</a:t>
            </a:r>
          </a:p>
          <a:p>
            <a:endParaRPr lang="en-US" sz="2400" dirty="0">
              <a:latin typeface="Cavolini"/>
              <a:cs typeface="Times New Roman"/>
            </a:endParaRPr>
          </a:p>
          <a:p>
            <a:endParaRPr lang="en-US" sz="2400" dirty="0">
              <a:latin typeface="Consolas"/>
              <a:cs typeface="Calibri"/>
            </a:endParaRPr>
          </a:p>
        </p:txBody>
      </p:sp>
      <p:pic>
        <p:nvPicPr>
          <p:cNvPr id="7" name="Picture 7" descr="A picture containing tree, outdoor, area, wooded&#10;&#10;Description automatically generated">
            <a:extLst>
              <a:ext uri="{FF2B5EF4-FFF2-40B4-BE49-F238E27FC236}">
                <a16:creationId xmlns:a16="http://schemas.microsoft.com/office/drawing/2014/main" id="{4A135BEF-1126-D94E-C8C5-2FD297D62EC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238" r="13015"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4" name="Picture 14">
            <a:extLst>
              <a:ext uri="{FF2B5EF4-FFF2-40B4-BE49-F238E27FC236}">
                <a16:creationId xmlns:a16="http://schemas.microsoft.com/office/drawing/2014/main" id="{FC290291-8ADC-B128-FF68-EBDD5B3C1AAE}"/>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9288" r="15712"/>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8" name="Picture 19" descr="A picture containing outdoor, tree, sky, ground&#10;&#10;Description automatically generated">
            <a:extLst>
              <a:ext uri="{FF2B5EF4-FFF2-40B4-BE49-F238E27FC236}">
                <a16:creationId xmlns:a16="http://schemas.microsoft.com/office/drawing/2014/main" id="{0B324DCB-DAA1-0AD6-DAB5-47433CA01926}"/>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10560"/>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6" name="Picture 8">
            <a:extLst>
              <a:ext uri="{FF2B5EF4-FFF2-40B4-BE49-F238E27FC236}">
                <a16:creationId xmlns:a16="http://schemas.microsoft.com/office/drawing/2014/main" id="{DD098686-2BBF-1DE3-F6CE-CD8BB52A9D05}"/>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3268" r="8901"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9" name="TextBox 8">
            <a:extLst>
              <a:ext uri="{FF2B5EF4-FFF2-40B4-BE49-F238E27FC236}">
                <a16:creationId xmlns:a16="http://schemas.microsoft.com/office/drawing/2014/main" id="{70352AAE-C618-4AA5-19E4-9C1269457CB9}"/>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6" name="TextBox 15">
            <a:extLst>
              <a:ext uri="{FF2B5EF4-FFF2-40B4-BE49-F238E27FC236}">
                <a16:creationId xmlns:a16="http://schemas.microsoft.com/office/drawing/2014/main" id="{8D573F6B-1D99-D22C-384F-4E0EF2DF8A3D}"/>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11" name="Picture 11" descr="A picture containing sky, outdoor, building, stone&#10;&#10;Description automatically generated">
            <a:extLst>
              <a:ext uri="{FF2B5EF4-FFF2-40B4-BE49-F238E27FC236}">
                <a16:creationId xmlns:a16="http://schemas.microsoft.com/office/drawing/2014/main" id="{7E4864CD-80CE-9921-2770-31213EBA4C89}"/>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t="4636" b="14692"/>
          <a:stretch/>
        </p:blipFill>
        <p:spPr>
          <a:xfrm>
            <a:off x="-5064980" y="13155286"/>
            <a:ext cx="4142618" cy="1934010"/>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pic>
        <p:nvPicPr>
          <p:cNvPr id="4" name="Picture 4">
            <a:extLst>
              <a:ext uri="{FF2B5EF4-FFF2-40B4-BE49-F238E27FC236}">
                <a16:creationId xmlns:a16="http://schemas.microsoft.com/office/drawing/2014/main" id="{037402C3-F678-2223-4286-093CF5C897E8}"/>
              </a:ext>
            </a:extLst>
          </p:cNvPr>
          <p:cNvPicPr>
            <a:picLocks noChangeAspect="1"/>
          </p:cNvPicPr>
          <p:nvPr/>
        </p:nvPicPr>
        <p:blipFill rotWithShape="1">
          <a:blip r:embed="rId13">
            <a:extLst>
              <a:ext uri="{837473B0-CC2E-450A-ABE3-18F120FF3D39}">
                <a1611:picAttrSrcUrl xmlns:a1611="http://schemas.microsoft.com/office/drawing/2016/11/main" r:id="rId14"/>
              </a:ext>
            </a:extLst>
          </a:blip>
          <a:srcRect r="-1" b="3781"/>
          <a:stretch/>
        </p:blipFill>
        <p:spPr>
          <a:xfrm flipV="1">
            <a:off x="-5339572" y="15244792"/>
            <a:ext cx="546361" cy="618236"/>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id="{A31A1223-7574-F5DC-2A64-6466D1DEA8DA}"/>
              </a:ext>
            </a:extLst>
          </p:cNvPr>
          <p:cNvSpPr txBox="1"/>
          <p:nvPr/>
        </p:nvSpPr>
        <p:spPr>
          <a:xfrm>
            <a:off x="9870531" y="6657945"/>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B91EA912-1133-906D-D236-1558AF4FB78D}"/>
              </a:ext>
            </a:extLst>
          </p:cNvPr>
          <p:cNvSpPr txBox="1"/>
          <p:nvPr/>
        </p:nvSpPr>
        <p:spPr>
          <a:xfrm>
            <a:off x="5049910"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12" name="TextBox 11">
            <a:extLst>
              <a:ext uri="{FF2B5EF4-FFF2-40B4-BE49-F238E27FC236}">
                <a16:creationId xmlns:a16="http://schemas.microsoft.com/office/drawing/2014/main" id="{CA6768C7-9CFA-3F02-C668-15609FFC2AA0}"/>
              </a:ext>
            </a:extLst>
          </p:cNvPr>
          <p:cNvSpPr txBox="1"/>
          <p:nvPr/>
        </p:nvSpPr>
        <p:spPr>
          <a:xfrm>
            <a:off x="7231792"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15" name="TextBox 14">
            <a:extLst>
              <a:ext uri="{FF2B5EF4-FFF2-40B4-BE49-F238E27FC236}">
                <a16:creationId xmlns:a16="http://schemas.microsoft.com/office/drawing/2014/main" id="{B57AA169-6012-977B-CBF0-9CA629D31DB2}"/>
              </a:ext>
            </a:extLst>
          </p:cNvPr>
          <p:cNvSpPr txBox="1"/>
          <p:nvPr/>
        </p:nvSpPr>
        <p:spPr>
          <a:xfrm>
            <a:off x="2696506" y="6870700"/>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6">
                  <a:extLst>
                    <a:ext uri="{A12FA001-AC4F-418D-AE19-62706E023703}">
                      <ahyp:hlinkClr xmlns:ahyp="http://schemas.microsoft.com/office/drawing/2018/hyperlinkcolor" val="tx"/>
                    </a:ext>
                  </a:extLst>
                </a:hlinkClick>
              </a:rPr>
              <a:t>CC BY-ND</a:t>
            </a:r>
            <a:r>
              <a:rPr lang="en-US" sz="700">
                <a:solidFill>
                  <a:srgbClr val="FFFFFF"/>
                </a:solidFill>
              </a:rPr>
              <a:t>.</a:t>
            </a:r>
          </a:p>
        </p:txBody>
      </p:sp>
      <p:sp>
        <p:nvSpPr>
          <p:cNvPr id="20" name="TextBox 19">
            <a:extLst>
              <a:ext uri="{FF2B5EF4-FFF2-40B4-BE49-F238E27FC236}">
                <a16:creationId xmlns:a16="http://schemas.microsoft.com/office/drawing/2014/main" id="{D565F2A3-76CE-7AD0-22D8-AE74AE858060}"/>
              </a:ext>
            </a:extLst>
          </p:cNvPr>
          <p:cNvSpPr txBox="1"/>
          <p:nvPr/>
        </p:nvSpPr>
        <p:spPr>
          <a:xfrm>
            <a:off x="362338"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13" name="Picture 15">
            <a:extLst>
              <a:ext uri="{FF2B5EF4-FFF2-40B4-BE49-F238E27FC236}">
                <a16:creationId xmlns:a16="http://schemas.microsoft.com/office/drawing/2014/main" id="{6B80ABAE-B76A-0DAD-DBE2-1790463B503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026325" y="17105832"/>
            <a:ext cx="2743199" cy="2091163"/>
          </a:xfrm>
          <a:prstGeom prst="rect">
            <a:avLst/>
          </a:prstGeom>
        </p:spPr>
      </p:pic>
      <p:pic>
        <p:nvPicPr>
          <p:cNvPr id="19" name="Picture 20" descr="A picture containing text&#10;&#10;Description automatically generated">
            <a:extLst>
              <a:ext uri="{FF2B5EF4-FFF2-40B4-BE49-F238E27FC236}">
                <a16:creationId xmlns:a16="http://schemas.microsoft.com/office/drawing/2014/main" id="{DF4D073F-D5B6-1E0C-42C9-D1A7AAB41E3A}"/>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flipV="1">
            <a:off x="-494582" y="16973693"/>
            <a:ext cx="557842" cy="270726"/>
          </a:xfrm>
          <a:prstGeom prst="rect">
            <a:avLst/>
          </a:prstGeom>
        </p:spPr>
      </p:pic>
      <p:sp>
        <p:nvSpPr>
          <p:cNvPr id="21" name="TextBox 20">
            <a:extLst>
              <a:ext uri="{FF2B5EF4-FFF2-40B4-BE49-F238E27FC236}">
                <a16:creationId xmlns:a16="http://schemas.microsoft.com/office/drawing/2014/main" id="{25D74094-CB9C-5CD6-B0C8-C8C523F71B0D}"/>
              </a:ext>
            </a:extLst>
          </p:cNvPr>
          <p:cNvSpPr txBox="1"/>
          <p:nvPr/>
        </p:nvSpPr>
        <p:spPr>
          <a:xfrm>
            <a:off x="4724400" y="4149725"/>
            <a:ext cx="2743200" cy="317500"/>
          </a:xfrm>
          <a:prstGeom prst="rect">
            <a:avLst/>
          </a:prstGeom>
        </p:spPr>
        <p:txBody>
          <a:bodyPr lIns="91440" tIns="45720" rIns="91440" bIns="45720" anchor="t">
            <a:normAutofit/>
          </a:bodyPr>
          <a:lstStyle/>
          <a:p>
            <a:pPr>
              <a:lnSpc>
                <a:spcPct val="90000"/>
              </a:lnSpc>
              <a:spcAft>
                <a:spcPts val="600"/>
              </a:spcAft>
            </a:pPr>
            <a:endParaRPr lang="en-US" sz="900" dirty="0">
              <a:cs typeface="Calibri"/>
            </a:endParaRPr>
          </a:p>
        </p:txBody>
      </p:sp>
    </p:spTree>
    <p:extLst>
      <p:ext uri="{BB962C8B-B14F-4D97-AF65-F5344CB8AC3E}">
        <p14:creationId xmlns:p14="http://schemas.microsoft.com/office/powerpoint/2010/main" val="3199260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3676-585E-C374-1AEC-6641921AED18}"/>
              </a:ext>
            </a:extLst>
          </p:cNvPr>
          <p:cNvSpPr>
            <a:spLocks noGrp="1"/>
          </p:cNvSpPr>
          <p:nvPr>
            <p:ph type="title"/>
          </p:nvPr>
        </p:nvSpPr>
        <p:spPr>
          <a:xfrm>
            <a:off x="704209" y="635069"/>
            <a:ext cx="4509236" cy="1139139"/>
          </a:xfrm>
        </p:spPr>
        <p:txBody>
          <a:bodyPr>
            <a:normAutofit/>
          </a:bodyPr>
          <a:lstStyle/>
          <a:p>
            <a:r>
              <a:rPr lang="en-US" sz="3600"/>
              <a:t>                                Food</a:t>
            </a:r>
          </a:p>
        </p:txBody>
      </p:sp>
      <p:sp>
        <p:nvSpPr>
          <p:cNvPr id="3" name="Content Placeholder 2">
            <a:extLst>
              <a:ext uri="{FF2B5EF4-FFF2-40B4-BE49-F238E27FC236}">
                <a16:creationId xmlns:a16="http://schemas.microsoft.com/office/drawing/2014/main" id="{10E9669D-6EAA-7076-C5F2-5FB6816D8761}"/>
              </a:ext>
            </a:extLst>
          </p:cNvPr>
          <p:cNvSpPr>
            <a:spLocks noGrp="1"/>
          </p:cNvSpPr>
          <p:nvPr>
            <p:ph idx="1"/>
          </p:nvPr>
        </p:nvSpPr>
        <p:spPr>
          <a:xfrm>
            <a:off x="720992" y="1941362"/>
            <a:ext cx="4492454" cy="2419097"/>
          </a:xfrm>
        </p:spPr>
        <p:txBody>
          <a:bodyPr vert="horz" lIns="91440" tIns="45720" rIns="91440" bIns="45720" rtlCol="0" anchor="t">
            <a:noAutofit/>
          </a:bodyPr>
          <a:lstStyle/>
          <a:p>
            <a:pPr marL="0" indent="0">
              <a:buNone/>
            </a:pPr>
            <a:r>
              <a:rPr lang="en-US" sz="2400" i="1" dirty="0">
                <a:latin typeface="Comic Sans MS"/>
                <a:cs typeface="Dreaming Outloud Pro"/>
              </a:rPr>
              <a:t>The Mojave tribe used their land to find food in order to survive. They ate fruit, beans, melons, seeds, insects, rabbits, and pumpkins too. The women gathered nuts and herbs.</a:t>
            </a:r>
          </a:p>
          <a:p>
            <a:pPr marL="0" indent="0">
              <a:buNone/>
            </a:pPr>
            <a:endParaRPr lang="en-US" sz="2400" i="1" dirty="0">
              <a:latin typeface="Comic Sans MS"/>
              <a:cs typeface="Dreaming Outloud Pro"/>
            </a:endParaRPr>
          </a:p>
          <a:p>
            <a:pPr marL="0" indent="0">
              <a:buNone/>
            </a:pPr>
            <a:endParaRPr lang="en-US" sz="2000" dirty="0">
              <a:latin typeface="Dreaming Outloud Pro"/>
              <a:cs typeface="Dreaming Outloud Pro"/>
            </a:endParaRPr>
          </a:p>
        </p:txBody>
      </p:sp>
      <p:pic>
        <p:nvPicPr>
          <p:cNvPr id="14" name="Picture 14" descr="A picture containing plant, leaf, green, fern&#10;&#10;Description automatically generated">
            <a:extLst>
              <a:ext uri="{FF2B5EF4-FFF2-40B4-BE49-F238E27FC236}">
                <a16:creationId xmlns:a16="http://schemas.microsoft.com/office/drawing/2014/main" id="{F999BDF2-BF37-3523-2D65-762B06F7C9D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699" r="13805" b="7"/>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8" name="Picture 8" descr="A picture containing bean, fruit, vegetable, several&#10;&#10;Description automatically generated">
            <a:extLst>
              <a:ext uri="{FF2B5EF4-FFF2-40B4-BE49-F238E27FC236}">
                <a16:creationId xmlns:a16="http://schemas.microsoft.com/office/drawing/2014/main" id="{89114E96-3926-32E3-8EA0-4275BF962BB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Picture 4">
            <a:extLst>
              <a:ext uri="{FF2B5EF4-FFF2-40B4-BE49-F238E27FC236}">
                <a16:creationId xmlns:a16="http://schemas.microsoft.com/office/drawing/2014/main" id="{850D7B68-8D0B-1DD2-4681-7310BED9813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6091" b="3"/>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7" name="Picture 7" descr="Yellow Melons Free Stock Photo - Public Domain Pictures">
            <a:extLst>
              <a:ext uri="{FF2B5EF4-FFF2-40B4-BE49-F238E27FC236}">
                <a16:creationId xmlns:a16="http://schemas.microsoft.com/office/drawing/2014/main" id="{3033E365-CE95-F3AB-9810-DBF59712942B}"/>
              </a:ext>
            </a:extLst>
          </p:cNvPr>
          <p:cNvPicPr>
            <a:picLocks noChangeAspect="1"/>
          </p:cNvPicPr>
          <p:nvPr/>
        </p:nvPicPr>
        <p:blipFill rotWithShape="1">
          <a:blip r:embed="rId8"/>
          <a:srcRect t="8076" r="5" b="12722"/>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1" name="Picture 11">
            <a:extLst>
              <a:ext uri="{FF2B5EF4-FFF2-40B4-BE49-F238E27FC236}">
                <a16:creationId xmlns:a16="http://schemas.microsoft.com/office/drawing/2014/main" id="{BAE02702-E07A-5C0E-A44C-5D91B5C4DE12}"/>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r="7310"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5" name="TextBox 4">
            <a:extLst>
              <a:ext uri="{FF2B5EF4-FFF2-40B4-BE49-F238E27FC236}">
                <a16:creationId xmlns:a16="http://schemas.microsoft.com/office/drawing/2014/main" id="{F49A206F-1843-D455-E4A7-3FB52269B968}"/>
              </a:ext>
            </a:extLst>
          </p:cNvPr>
          <p:cNvSpPr txBox="1"/>
          <p:nvPr/>
        </p:nvSpPr>
        <p:spPr>
          <a:xfrm>
            <a:off x="9990756"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9" name="TextBox 8">
            <a:extLst>
              <a:ext uri="{FF2B5EF4-FFF2-40B4-BE49-F238E27FC236}">
                <a16:creationId xmlns:a16="http://schemas.microsoft.com/office/drawing/2014/main" id="{93CA3107-E877-7947-9E7B-117B40FE5611}"/>
              </a:ext>
            </a:extLst>
          </p:cNvPr>
          <p:cNvSpPr txBox="1"/>
          <p:nvPr/>
        </p:nvSpPr>
        <p:spPr>
          <a:xfrm>
            <a:off x="7523538"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12" name="TextBox 11">
            <a:extLst>
              <a:ext uri="{FF2B5EF4-FFF2-40B4-BE49-F238E27FC236}">
                <a16:creationId xmlns:a16="http://schemas.microsoft.com/office/drawing/2014/main" id="{BEFB9BF2-A33C-C07F-2370-D3A739CBD9C9}"/>
              </a:ext>
            </a:extLst>
          </p:cNvPr>
          <p:cNvSpPr txBox="1"/>
          <p:nvPr/>
        </p:nvSpPr>
        <p:spPr>
          <a:xfrm>
            <a:off x="5189370"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5" name="TextBox 14">
            <a:extLst>
              <a:ext uri="{FF2B5EF4-FFF2-40B4-BE49-F238E27FC236}">
                <a16:creationId xmlns:a16="http://schemas.microsoft.com/office/drawing/2014/main" id="{BA9B52D3-9670-347A-D3A0-788D7026CB6E}"/>
              </a:ext>
            </a:extLst>
          </p:cNvPr>
          <p:cNvSpPr txBox="1"/>
          <p:nvPr/>
        </p:nvSpPr>
        <p:spPr>
          <a:xfrm>
            <a:off x="2975426"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074232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9D4E-87D7-4920-79B7-5F0AB5AE20B8}"/>
              </a:ext>
            </a:extLst>
          </p:cNvPr>
          <p:cNvSpPr>
            <a:spLocks noGrp="1"/>
          </p:cNvSpPr>
          <p:nvPr>
            <p:ph type="title"/>
          </p:nvPr>
        </p:nvSpPr>
        <p:spPr>
          <a:xfrm>
            <a:off x="7457880" y="231723"/>
            <a:ext cx="4668257" cy="1325563"/>
          </a:xfrm>
        </p:spPr>
        <p:txBody>
          <a:bodyPr>
            <a:normAutofit/>
          </a:bodyPr>
          <a:lstStyle/>
          <a:p>
            <a:r>
              <a:rPr lang="en-US" sz="3400" dirty="0"/>
              <a:t>     </a:t>
            </a:r>
            <a:r>
              <a:rPr lang="en-US" dirty="0">
                <a:latin typeface="Consolas"/>
              </a:rPr>
              <a:t>Culture </a:t>
            </a:r>
          </a:p>
        </p:txBody>
      </p:sp>
      <p:sp>
        <p:nvSpPr>
          <p:cNvPr id="3" name="Content Placeholder 2">
            <a:extLst>
              <a:ext uri="{FF2B5EF4-FFF2-40B4-BE49-F238E27FC236}">
                <a16:creationId xmlns:a16="http://schemas.microsoft.com/office/drawing/2014/main" id="{1B30B480-E03B-93D5-9E9A-CB729130922E}"/>
              </a:ext>
            </a:extLst>
          </p:cNvPr>
          <p:cNvSpPr>
            <a:spLocks noGrp="1"/>
          </p:cNvSpPr>
          <p:nvPr>
            <p:ph idx="1"/>
          </p:nvPr>
        </p:nvSpPr>
        <p:spPr>
          <a:xfrm>
            <a:off x="7457881" y="2411907"/>
            <a:ext cx="4668256" cy="3181684"/>
          </a:xfrm>
        </p:spPr>
        <p:txBody>
          <a:bodyPr vert="horz" lIns="91440" tIns="45720" rIns="91440" bIns="45720" rtlCol="0" anchor="t">
            <a:noAutofit/>
          </a:bodyPr>
          <a:lstStyle/>
          <a:p>
            <a:r>
              <a:rPr lang="en-US" sz="3600" dirty="0">
                <a:latin typeface="Nyala"/>
              </a:rPr>
              <a:t>The culture of the Mojave was unique. The children did not wear clothes like now we have a lot of  clothes since it was hot and dry. The nets and the traps that they made were made of cords. </a:t>
            </a:r>
          </a:p>
        </p:txBody>
      </p:sp>
      <p:pic>
        <p:nvPicPr>
          <p:cNvPr id="4" name="Picture 4" descr="A picture containing outdoor, grass, person, field&#10;&#10;Description automatically generated">
            <a:extLst>
              <a:ext uri="{FF2B5EF4-FFF2-40B4-BE49-F238E27FC236}">
                <a16:creationId xmlns:a16="http://schemas.microsoft.com/office/drawing/2014/main" id="{C889F090-4DC5-F32E-9D90-91E02078771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3219" r="2" b="2282"/>
          <a:stretch/>
        </p:blipFill>
        <p:spPr>
          <a:xfrm>
            <a:off x="3673166" y="1889025"/>
            <a:ext cx="3895976" cy="3895976"/>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7">
            <a:extLst>
              <a:ext uri="{FF2B5EF4-FFF2-40B4-BE49-F238E27FC236}">
                <a16:creationId xmlns:a16="http://schemas.microsoft.com/office/drawing/2014/main" id="{0DFA945D-AB91-6FDE-D75A-72F9A6DBF21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5475" r="15945" b="-1"/>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sp>
        <p:nvSpPr>
          <p:cNvPr id="5" name="TextBox 4">
            <a:extLst>
              <a:ext uri="{FF2B5EF4-FFF2-40B4-BE49-F238E27FC236}">
                <a16:creationId xmlns:a16="http://schemas.microsoft.com/office/drawing/2014/main" id="{0D419CBA-9BAF-1D47-82DA-7ED1E5880952}"/>
              </a:ext>
            </a:extLst>
          </p:cNvPr>
          <p:cNvSpPr txBox="1"/>
          <p:nvPr/>
        </p:nvSpPr>
        <p:spPr>
          <a:xfrm>
            <a:off x="9990756"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8" name="TextBox 7">
            <a:extLst>
              <a:ext uri="{FF2B5EF4-FFF2-40B4-BE49-F238E27FC236}">
                <a16:creationId xmlns:a16="http://schemas.microsoft.com/office/drawing/2014/main" id="{BBB4DA07-3ADB-0FDE-3F82-A833E89B3CCA}"/>
              </a:ext>
            </a:extLst>
          </p:cNvPr>
          <p:cNvSpPr txBox="1"/>
          <p:nvPr/>
        </p:nvSpPr>
        <p:spPr>
          <a:xfrm>
            <a:off x="7523538"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BY-SA-NC</a:t>
            </a:r>
            <a:r>
              <a:rPr lang="en-US" sz="700">
                <a:solidFill>
                  <a:srgbClr val="FFFFFF"/>
                </a:solidFill>
              </a:rPr>
              <a:t>.</a:t>
            </a:r>
          </a:p>
        </p:txBody>
      </p:sp>
      <p:pic>
        <p:nvPicPr>
          <p:cNvPr id="13" name="Picture 13" descr="Lobster Traps Free Stock Photo - Public Domain Pictures">
            <a:extLst>
              <a:ext uri="{FF2B5EF4-FFF2-40B4-BE49-F238E27FC236}">
                <a16:creationId xmlns:a16="http://schemas.microsoft.com/office/drawing/2014/main" id="{1D4EAF76-78AB-3579-0648-0F88B05C4FED}"/>
              </a:ext>
            </a:extLst>
          </p:cNvPr>
          <p:cNvPicPr>
            <a:picLocks noChangeAspect="1"/>
          </p:cNvPicPr>
          <p:nvPr/>
        </p:nvPicPr>
        <p:blipFill>
          <a:blip r:embed="rId8"/>
          <a:stretch>
            <a:fillRect/>
          </a:stretch>
        </p:blipFill>
        <p:spPr>
          <a:xfrm>
            <a:off x="5459" y="4143872"/>
            <a:ext cx="3663350" cy="2461403"/>
          </a:xfrm>
          <a:prstGeom prst="rect">
            <a:avLst/>
          </a:prstGeom>
        </p:spPr>
      </p:pic>
      <p:sp>
        <p:nvSpPr>
          <p:cNvPr id="15" name="TextBox 14">
            <a:extLst>
              <a:ext uri="{FF2B5EF4-FFF2-40B4-BE49-F238E27FC236}">
                <a16:creationId xmlns:a16="http://schemas.microsoft.com/office/drawing/2014/main" id="{C00570FD-E50C-9D85-2022-3718CB509E2A}"/>
              </a:ext>
            </a:extLst>
          </p:cNvPr>
          <p:cNvSpPr txBox="1"/>
          <p:nvPr/>
        </p:nvSpPr>
        <p:spPr>
          <a:xfrm>
            <a:off x="4724400" y="434340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26" name="Picture 26" descr="A picture containing outdoor, reptile&#10;&#10;Description automatically generated">
            <a:extLst>
              <a:ext uri="{FF2B5EF4-FFF2-40B4-BE49-F238E27FC236}">
                <a16:creationId xmlns:a16="http://schemas.microsoft.com/office/drawing/2014/main" id="{3BCDC65D-40C0-FB90-9CF6-62AD22EEDED2}"/>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311111" y="-74980"/>
            <a:ext cx="2743200" cy="1945178"/>
          </a:xfrm>
          <a:prstGeom prst="rect">
            <a:avLst/>
          </a:prstGeom>
        </p:spPr>
      </p:pic>
      <p:sp>
        <p:nvSpPr>
          <p:cNvPr id="27" name="TextBox 26">
            <a:extLst>
              <a:ext uri="{FF2B5EF4-FFF2-40B4-BE49-F238E27FC236}">
                <a16:creationId xmlns:a16="http://schemas.microsoft.com/office/drawing/2014/main" id="{599D3170-540E-CC58-C04E-2A751ED2735D}"/>
              </a:ext>
            </a:extLst>
          </p:cNvPr>
          <p:cNvSpPr txBox="1"/>
          <p:nvPr/>
        </p:nvSpPr>
        <p:spPr>
          <a:xfrm>
            <a:off x="5676474" y="736642"/>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Tree>
    <p:extLst>
      <p:ext uri="{BB962C8B-B14F-4D97-AF65-F5344CB8AC3E}">
        <p14:creationId xmlns:p14="http://schemas.microsoft.com/office/powerpoint/2010/main" val="3518030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8D2E-8567-B264-BEBE-EB6507BCA868}"/>
              </a:ext>
            </a:extLst>
          </p:cNvPr>
          <p:cNvSpPr>
            <a:spLocks noGrp="1"/>
          </p:cNvSpPr>
          <p:nvPr>
            <p:ph type="title"/>
          </p:nvPr>
        </p:nvSpPr>
        <p:spPr>
          <a:xfrm>
            <a:off x="-5921" y="4483410"/>
            <a:ext cx="6244191" cy="1363215"/>
          </a:xfrm>
        </p:spPr>
        <p:txBody>
          <a:bodyPr vert="horz" lIns="91440" tIns="45720" rIns="91440" bIns="45720" rtlCol="0" anchor="t">
            <a:normAutofit/>
          </a:bodyPr>
          <a:lstStyle/>
          <a:p>
            <a:r>
              <a:rPr lang="en-US" kern="1200" dirty="0">
                <a:latin typeface="+mj-lt"/>
                <a:ea typeface="+mj-ea"/>
                <a:cs typeface="+mj-cs"/>
              </a:rPr>
              <a:t>                  </a:t>
            </a:r>
            <a:r>
              <a:rPr lang="en-US" kern="1200" dirty="0">
                <a:latin typeface="Cooper Black"/>
              </a:rPr>
              <a:t>   Pottery</a:t>
            </a:r>
          </a:p>
        </p:txBody>
      </p:sp>
      <p:sp>
        <p:nvSpPr>
          <p:cNvPr id="53" name="Freeform: Shape 20">
            <a:extLst>
              <a:ext uri="{FF2B5EF4-FFF2-40B4-BE49-F238E27FC236}">
                <a16:creationId xmlns:a16="http://schemas.microsoft.com/office/drawing/2014/main" id="{0C498D70-E3F3-491D-AD66-F47DEC818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92608"/>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descr="A picture containing text&#10;&#10;Description automatically generated">
            <a:extLst>
              <a:ext uri="{FF2B5EF4-FFF2-40B4-BE49-F238E27FC236}">
                <a16:creationId xmlns:a16="http://schemas.microsoft.com/office/drawing/2014/main" id="{685FD7E4-D84B-8319-46EC-937B9FE2D00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294" r="7666" b="-2"/>
          <a:stretch/>
        </p:blipFill>
        <p:spPr>
          <a:xfrm>
            <a:off x="-6" y="485955"/>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54" name="Oval 22">
            <a:extLst>
              <a:ext uri="{FF2B5EF4-FFF2-40B4-BE49-F238E27FC236}">
                <a16:creationId xmlns:a16="http://schemas.microsoft.com/office/drawing/2014/main" id="{593AFE2C-42B2-4C01-B3C4-EFFC4FA67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6" descr="Free Images : wood, antique, ceramic, metal, furniture, pottery, material, product, sculpture ...">
            <a:extLst>
              <a:ext uri="{FF2B5EF4-FFF2-40B4-BE49-F238E27FC236}">
                <a16:creationId xmlns:a16="http://schemas.microsoft.com/office/drawing/2014/main" id="{356D43DF-BFC2-0FD3-1133-ADAA07A38169}"/>
              </a:ext>
            </a:extLst>
          </p:cNvPr>
          <p:cNvPicPr>
            <a:picLocks noChangeAspect="1"/>
          </p:cNvPicPr>
          <p:nvPr/>
        </p:nvPicPr>
        <p:blipFill rotWithShape="1">
          <a:blip r:embed="rId4"/>
          <a:srcRect r="-2" b="498"/>
          <a:stretch/>
        </p:blipFill>
        <p:spPr>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55" name="Oval 24">
            <a:extLst>
              <a:ext uri="{FF2B5EF4-FFF2-40B4-BE49-F238E27FC236}">
                <a16:creationId xmlns:a16="http://schemas.microsoft.com/office/drawing/2014/main" id="{59C1EA7D-CC54-4A0A-B26F-2D24CAF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26">
            <a:extLst>
              <a:ext uri="{FF2B5EF4-FFF2-40B4-BE49-F238E27FC236}">
                <a16:creationId xmlns:a16="http://schemas.microsoft.com/office/drawing/2014/main" id="{8791BC3C-724D-4C71-96CA-E85CE9C86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5" y="302170"/>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3" descr="A picture containing bowl, indoor, plant, ceramic ware&#10;&#10;Description automatically generated">
            <a:extLst>
              <a:ext uri="{FF2B5EF4-FFF2-40B4-BE49-F238E27FC236}">
                <a16:creationId xmlns:a16="http://schemas.microsoft.com/office/drawing/2014/main" id="{C01AA430-4858-3CA1-35F7-825DC2B3932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7409" r="13087" b="-5"/>
          <a:stretch/>
        </p:blipFill>
        <p:spPr>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57" name="Oval 28">
            <a:extLst>
              <a:ext uri="{FF2B5EF4-FFF2-40B4-BE49-F238E27FC236}">
                <a16:creationId xmlns:a16="http://schemas.microsoft.com/office/drawing/2014/main" id="{6F813F29-DA0C-4A27-95C9-47F5D0690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9027" y="338505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a:extLst>
              <a:ext uri="{FF2B5EF4-FFF2-40B4-BE49-F238E27FC236}">
                <a16:creationId xmlns:a16="http://schemas.microsoft.com/office/drawing/2014/main" id="{86DD4666-515A-3EF5-1D18-E591264AA43A}"/>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r="3333" b="-1"/>
          <a:stretch/>
        </p:blipFill>
        <p:spPr>
          <a:xfrm>
            <a:off x="7166110" y="3564027"/>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58" name="Freeform: Shape 30">
            <a:extLst>
              <a:ext uri="{FF2B5EF4-FFF2-40B4-BE49-F238E27FC236}">
                <a16:creationId xmlns:a16="http://schemas.microsoft.com/office/drawing/2014/main" id="{39F66804-1CC4-4C70-B440-D0033952B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29044" y="3319690"/>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indoor, yellow, doll&#10;&#10;Description automatically generated">
            <a:extLst>
              <a:ext uri="{FF2B5EF4-FFF2-40B4-BE49-F238E27FC236}">
                <a16:creationId xmlns:a16="http://schemas.microsoft.com/office/drawing/2014/main" id="{FA76067B-1F66-3E41-C33B-ED568C5878C7}"/>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40649" r="11871" b="3"/>
          <a:stretch/>
        </p:blipFill>
        <p:spPr>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
        <p:nvSpPr>
          <p:cNvPr id="5" name="TextBox 4">
            <a:extLst>
              <a:ext uri="{FF2B5EF4-FFF2-40B4-BE49-F238E27FC236}">
                <a16:creationId xmlns:a16="http://schemas.microsoft.com/office/drawing/2014/main" id="{3B64B1F8-2CCC-DE44-DC9D-11A9E9D199A8}"/>
              </a:ext>
            </a:extLst>
          </p:cNvPr>
          <p:cNvSpPr txBox="1"/>
          <p:nvPr/>
        </p:nvSpPr>
        <p:spPr>
          <a:xfrm>
            <a:off x="7510716" y="6870700"/>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14" name="TextBox 13">
            <a:extLst>
              <a:ext uri="{FF2B5EF4-FFF2-40B4-BE49-F238E27FC236}">
                <a16:creationId xmlns:a16="http://schemas.microsoft.com/office/drawing/2014/main" id="{B34E826C-1862-A747-2542-E2D19C4B6576}"/>
              </a:ext>
            </a:extLst>
          </p:cNvPr>
          <p:cNvSpPr txBox="1"/>
          <p:nvPr/>
        </p:nvSpPr>
        <p:spPr>
          <a:xfrm>
            <a:off x="9857708" y="6870700"/>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6" name="TextBox 5">
            <a:extLst>
              <a:ext uri="{FF2B5EF4-FFF2-40B4-BE49-F238E27FC236}">
                <a16:creationId xmlns:a16="http://schemas.microsoft.com/office/drawing/2014/main" id="{37CCC451-13EB-0462-AF0C-FE8233BDCC29}"/>
              </a:ext>
            </a:extLst>
          </p:cNvPr>
          <p:cNvSpPr txBox="1"/>
          <p:nvPr/>
        </p:nvSpPr>
        <p:spPr>
          <a:xfrm>
            <a:off x="2962603" y="6870700"/>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1" name="TextBox 10">
            <a:extLst>
              <a:ext uri="{FF2B5EF4-FFF2-40B4-BE49-F238E27FC236}">
                <a16:creationId xmlns:a16="http://schemas.microsoft.com/office/drawing/2014/main" id="{509C7F78-C40D-F537-ED7C-383E05A91799}"/>
              </a:ext>
            </a:extLst>
          </p:cNvPr>
          <p:cNvSpPr txBox="1"/>
          <p:nvPr/>
        </p:nvSpPr>
        <p:spPr>
          <a:xfrm>
            <a:off x="628434" y="6870700"/>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17" name="Picture 17" descr="Clifton Art Pottery | Vase | American | The Met">
            <a:extLst>
              <a:ext uri="{FF2B5EF4-FFF2-40B4-BE49-F238E27FC236}">
                <a16:creationId xmlns:a16="http://schemas.microsoft.com/office/drawing/2014/main" id="{60ABFA84-FECB-3789-10DF-EEEA19FE1003}"/>
              </a:ext>
            </a:extLst>
          </p:cNvPr>
          <p:cNvPicPr>
            <a:picLocks noChangeAspect="1"/>
          </p:cNvPicPr>
          <p:nvPr/>
        </p:nvPicPr>
        <p:blipFill>
          <a:blip r:embed="rId13"/>
          <a:stretch>
            <a:fillRect/>
          </a:stretch>
        </p:blipFill>
        <p:spPr>
          <a:xfrm>
            <a:off x="5831457" y="449292"/>
            <a:ext cx="2283125" cy="2853906"/>
          </a:xfrm>
          <a:prstGeom prst="rect">
            <a:avLst/>
          </a:prstGeom>
        </p:spPr>
      </p:pic>
    </p:spTree>
    <p:extLst>
      <p:ext uri="{BB962C8B-B14F-4D97-AF65-F5344CB8AC3E}">
        <p14:creationId xmlns:p14="http://schemas.microsoft.com/office/powerpoint/2010/main" val="322340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CB2D9-ECA0-C104-923B-90DCCC46A7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                  Games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06708F-ED91-AA9E-FBEE-59E229C0F479}"/>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dirty="0">
                <a:latin typeface="Cavolini"/>
                <a:cs typeface="Cavolini"/>
              </a:rPr>
              <a:t>The Mojave people did not have toys so they would play with sticks or mud or rocks because the toys were not evented.</a:t>
            </a:r>
          </a:p>
        </p:txBody>
      </p:sp>
      <p:pic>
        <p:nvPicPr>
          <p:cNvPr id="3" name="Picture 6" descr="A picture containing reptile&#10;&#10;Description automatically generated">
            <a:extLst>
              <a:ext uri="{FF2B5EF4-FFF2-40B4-BE49-F238E27FC236}">
                <a16:creationId xmlns:a16="http://schemas.microsoft.com/office/drawing/2014/main" id="{E8B02D8A-D08A-D064-B1AC-3AA42D7BE80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30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Dice and pins on a board game">
            <a:extLst>
              <a:ext uri="{FF2B5EF4-FFF2-40B4-BE49-F238E27FC236}">
                <a16:creationId xmlns:a16="http://schemas.microsoft.com/office/drawing/2014/main" id="{02E13FE2-FE79-DD3D-0E23-52221F84AD71}"/>
              </a:ext>
            </a:extLst>
          </p:cNvPr>
          <p:cNvPicPr>
            <a:picLocks noChangeAspect="1"/>
          </p:cNvPicPr>
          <p:nvPr/>
        </p:nvPicPr>
        <p:blipFill rotWithShape="1">
          <a:blip r:embed="rId4"/>
          <a:srcRect t="15419" r="-2" b="-2"/>
          <a:stretch/>
        </p:blipFill>
        <p:spPr>
          <a:xfrm flipV="1">
            <a:off x="11636604" y="6283212"/>
            <a:ext cx="147013" cy="78307"/>
          </a:xfrm>
          <a:prstGeom prst="rect">
            <a:avLst/>
          </a:prstGeom>
        </p:spPr>
      </p:pic>
      <p:pic>
        <p:nvPicPr>
          <p:cNvPr id="4" name="Picture 5" descr="A picture containing text&#10;&#10;Description automatically generated">
            <a:extLst>
              <a:ext uri="{FF2B5EF4-FFF2-40B4-BE49-F238E27FC236}">
                <a16:creationId xmlns:a16="http://schemas.microsoft.com/office/drawing/2014/main" id="{FB370153-F77B-AC03-7B5C-B92A26BDB61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H="1">
            <a:off x="12543879" y="6858769"/>
            <a:ext cx="143775" cy="54676"/>
          </a:xfrm>
          <a:prstGeom prst="rect">
            <a:avLst/>
          </a:prstGeom>
        </p:spPr>
      </p:pic>
      <p:sp>
        <p:nvSpPr>
          <p:cNvPr id="6" name="TextBox 5">
            <a:extLst>
              <a:ext uri="{FF2B5EF4-FFF2-40B4-BE49-F238E27FC236}">
                <a16:creationId xmlns:a16="http://schemas.microsoft.com/office/drawing/2014/main" id="{6B38DE5A-1637-CCAF-07EE-CF135FB49DD2}"/>
              </a:ext>
            </a:extLst>
          </p:cNvPr>
          <p:cNvSpPr txBox="1"/>
          <p:nvPr/>
        </p:nvSpPr>
        <p:spPr>
          <a:xfrm>
            <a:off x="8298342" y="6663423"/>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7" name="TextBox 6">
            <a:extLst>
              <a:ext uri="{FF2B5EF4-FFF2-40B4-BE49-F238E27FC236}">
                <a16:creationId xmlns:a16="http://schemas.microsoft.com/office/drawing/2014/main" id="{8AB41469-E1F0-A88E-51AF-7915B27063FB}"/>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26751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6A5209C-B0A9-0320-9DC9-827174D14DF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a:stretch/>
        </p:blipFill>
        <p:spPr>
          <a:xfrm>
            <a:off x="-46179" y="-43122"/>
            <a:ext cx="12278263" cy="6901122"/>
          </a:xfrm>
          <a:prstGeom prst="rect">
            <a:avLst/>
          </a:prstGeom>
        </p:spPr>
      </p:pic>
      <p:sp>
        <p:nvSpPr>
          <p:cNvPr id="21"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91D082-374B-A068-DEBC-3AA2A684019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5200">
                <a:solidFill>
                  <a:srgbClr val="FFFFFF"/>
                </a:solidFill>
              </a:rPr>
            </a:br>
            <a:endParaRPr lang="en-US" sz="5200">
              <a:solidFill>
                <a:srgbClr val="FFFFFF"/>
              </a:solidFill>
            </a:endParaRPr>
          </a:p>
        </p:txBody>
      </p:sp>
      <p:sp>
        <p:nvSpPr>
          <p:cNvPr id="5" name="TextBox 4">
            <a:extLst>
              <a:ext uri="{FF2B5EF4-FFF2-40B4-BE49-F238E27FC236}">
                <a16:creationId xmlns:a16="http://schemas.microsoft.com/office/drawing/2014/main" id="{1D91D471-6728-3BAD-E535-C2DC0161A4B0}"/>
              </a:ext>
            </a:extLst>
          </p:cNvPr>
          <p:cNvSpPr txBox="1"/>
          <p:nvPr/>
        </p:nvSpPr>
        <p:spPr>
          <a:xfrm>
            <a:off x="9930858" y="7894398"/>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6827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The Mojave  by Charlie</vt:lpstr>
      <vt:lpstr>             Location</vt:lpstr>
      <vt:lpstr>                           Shelter</vt:lpstr>
      <vt:lpstr>                                Food</vt:lpstr>
      <vt:lpstr>     Culture </vt:lpstr>
      <vt:lpstr>                     Pottery</vt:lpstr>
      <vt:lpstr>                  Games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890</cp:revision>
  <dcterms:created xsi:type="dcterms:W3CDTF">2023-01-10T21:50:18Z</dcterms:created>
  <dcterms:modified xsi:type="dcterms:W3CDTF">2023-01-25T22:14:23Z</dcterms:modified>
</cp:coreProperties>
</file>