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63" r:id="rId4"/>
    <p:sldId id="264" r:id="rId5"/>
    <p:sldId id="262" r:id="rId6"/>
    <p:sldId id="259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F Singhi" userId="S::ssinghi@stu.chino.k12.ca.us::90db740e-7868-497c-a8f9-bc590a28b06d" providerId="AD" clId="Web-{51D53FC9-9797-4549-BAB9-5028B5243547}"/>
    <pc:docChg chg="modSld modMainMaster">
      <pc:chgData name="Samantha F Singhi" userId="S::ssinghi@stu.chino.k12.ca.us::90db740e-7868-497c-a8f9-bc590a28b06d" providerId="AD" clId="Web-{51D53FC9-9797-4549-BAB9-5028B5243547}" dt="2018-11-28T17:46:23.979" v="159"/>
      <pc:docMkLst>
        <pc:docMk/>
      </pc:docMkLst>
      <pc:sldChg chg="mod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109857222" sldId="256"/>
        </pc:sldMkLst>
      </pc:sldChg>
      <pc:sldChg chg="mod setBg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307745885" sldId="257"/>
        </pc:sldMkLst>
      </pc:sldChg>
      <pc:sldChg chg="mod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689684266" sldId="258"/>
        </pc:sldMkLst>
      </pc:sldChg>
      <pc:sldChg chg="addSp delSp modSp mod setBg setClrOvrMap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1640574736" sldId="259"/>
        </pc:sldMkLst>
        <pc:spChg chg="del mod">
          <ac:chgData name="Samantha F Singhi" userId="S::ssinghi@stu.chino.k12.ca.us::90db740e-7868-497c-a8f9-bc590a28b06d" providerId="AD" clId="Web-{51D53FC9-9797-4549-BAB9-5028B5243547}" dt="2018-11-28T17:18:47.819" v="40"/>
          <ac:spMkLst>
            <pc:docMk/>
            <pc:sldMk cId="1640574736" sldId="259"/>
            <ac:spMk id="2" creationId="{3C4DDEB6-6788-4D67-B9B7-C82E3154A017}"/>
          </ac:spMkLst>
        </pc:spChg>
        <pc:spChg chg="mod">
          <ac:chgData name="Samantha F Singhi" userId="S::ssinghi@stu.chino.k12.ca.us::90db740e-7868-497c-a8f9-bc590a28b06d" providerId="AD" clId="Web-{51D53FC9-9797-4549-BAB9-5028B5243547}" dt="2018-11-28T17:16:12.945" v="34"/>
          <ac:spMkLst>
            <pc:docMk/>
            <pc:sldMk cId="1640574736" sldId="259"/>
            <ac:spMk id="6" creationId="{0679CBC7-91C4-4812-B711-011DA85591CB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16:12.945" v="34"/>
          <ac:spMkLst>
            <pc:docMk/>
            <pc:sldMk cId="1640574736" sldId="259"/>
            <ac:spMk id="7" creationId="{8E7C35C6-08FA-4E3A-B3B3-521023B69FD8}"/>
          </ac:spMkLst>
        </pc:spChg>
        <pc:spChg chg="add del mod">
          <ac:chgData name="Samantha F Singhi" userId="S::ssinghi@stu.chino.k12.ca.us::90db740e-7868-497c-a8f9-bc590a28b06d" providerId="AD" clId="Web-{51D53FC9-9797-4549-BAB9-5028B5243547}" dt="2018-11-28T17:15:35.601" v="22"/>
          <ac:spMkLst>
            <pc:docMk/>
            <pc:sldMk cId="1640574736" sldId="259"/>
            <ac:spMk id="10" creationId="{563BF329-95E4-4C04-B762-AAF927673EDC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16:12.945" v="34"/>
          <ac:spMkLst>
            <pc:docMk/>
            <pc:sldMk cId="1640574736" sldId="259"/>
            <ac:spMk id="13" creationId="{DAC2C2FD-55EA-4365-B922-0D068415AC5F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18:47.819" v="40"/>
          <ac:spMkLst>
            <pc:docMk/>
            <pc:sldMk cId="1640574736" sldId="259"/>
            <ac:spMk id="16" creationId="{1656C3AD-45C3-4A98-9532-C2F7874F8483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31:30.048" v="81"/>
          <ac:spMkLst>
            <pc:docMk/>
            <pc:sldMk cId="1640574736" sldId="259"/>
            <ac:spMk id="20" creationId="{B58CE023-56DF-418E-80E7-A0BBD3AB5F23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31:43.188" v="83"/>
          <ac:spMkLst>
            <pc:docMk/>
            <pc:sldMk cId="1640574736" sldId="259"/>
            <ac:spMk id="24" creationId="{95036881-539C-405B-B87E-75A26D3BCDF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12.945" v="34"/>
          <ac:spMkLst>
            <pc:docMk/>
            <pc:sldMk cId="1640574736" sldId="259"/>
            <ac:spMk id="28" creationId="{87CC2527-562A-4F69-B487-4371E5B243E7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01.039" v="29"/>
          <ac:spMkLst>
            <pc:docMk/>
            <pc:sldMk cId="1640574736" sldId="259"/>
            <ac:spMk id="31" creationId="{B0BDD275-E79C-4B6F-9875-E474D59DC552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05.445" v="31"/>
          <ac:spMkLst>
            <pc:docMk/>
            <pc:sldMk cId="1640574736" sldId="259"/>
            <ac:spMk id="33" creationId="{960DFA16-A2D9-4F98-8A94-3A8F15D4927E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5:47.164" v="27"/>
          <ac:spMkLst>
            <pc:docMk/>
            <pc:sldMk cId="1640574736" sldId="259"/>
            <ac:spMk id="34" creationId="{B1ED02B1-1BC5-458F-9994-627281CFE7C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01.039" v="29"/>
          <ac:spMkLst>
            <pc:docMk/>
            <pc:sldMk cId="1640574736" sldId="259"/>
            <ac:spMk id="36" creationId="{FFE24BB0-6C00-4CD0-B19A-F41513025703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05.445" v="31"/>
          <ac:spMkLst>
            <pc:docMk/>
            <pc:sldMk cId="1640574736" sldId="259"/>
            <ac:spMk id="37" creationId="{EC7FF834-B204-4967-8D47-8BB36EAF0EF5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01.039" v="29"/>
          <ac:spMkLst>
            <pc:docMk/>
            <pc:sldMk cId="1640574736" sldId="259"/>
            <ac:spMk id="38" creationId="{045D7A58-411F-4E92-A78E-A6FEB18900BF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05.445" v="31"/>
          <ac:spMkLst>
            <pc:docMk/>
            <pc:sldMk cId="1640574736" sldId="259"/>
            <ac:spMk id="39" creationId="{F780A22D-61EA-43E3-BD94-3E39CF902160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6:12.820" v="33"/>
          <ac:spMkLst>
            <pc:docMk/>
            <pc:sldMk cId="1640574736" sldId="259"/>
            <ac:spMk id="40" creationId="{0D9843E9-BB00-4AA9-93C9-35B77312B90E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8:47.819" v="40"/>
          <ac:spMkLst>
            <pc:docMk/>
            <pc:sldMk cId="1640574736" sldId="259"/>
            <ac:spMk id="42" creationId="{EC7FF834-B204-4967-8D47-8BB36EAF0EF5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8:47.819" v="40"/>
          <ac:spMkLst>
            <pc:docMk/>
            <pc:sldMk cId="1640574736" sldId="259"/>
            <ac:spMk id="43" creationId="{F780A22D-61EA-43E3-BD94-3E39CF902160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18:43.647" v="36"/>
          <ac:spMkLst>
            <pc:docMk/>
            <pc:sldMk cId="1640574736" sldId="259"/>
            <ac:spMk id="45" creationId="{960DFA16-A2D9-4F98-8A94-3A8F15D4927E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31:43.188" v="83"/>
          <ac:spMkLst>
            <pc:docMk/>
            <pc:sldMk cId="1640574736" sldId="259"/>
            <ac:spMk id="52" creationId="{0D26EB4D-1F1D-4610-9A50-9B0D766454DB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31:43.188" v="83"/>
          <ac:spMkLst>
            <pc:docMk/>
            <pc:sldMk cId="1640574736" sldId="259"/>
            <ac:spMk id="55" creationId="{7521DD34-C6F2-4402-9A01-962807DB6569}"/>
          </ac:spMkLst>
        </pc:spChg>
        <pc:picChg chg="add del mod">
          <ac:chgData name="Samantha F Singhi" userId="S::ssinghi@stu.chino.k12.ca.us::90db740e-7868-497c-a8f9-bc590a28b06d" providerId="AD" clId="Web-{51D53FC9-9797-4549-BAB9-5028B5243547}" dt="2018-11-28T17:14:38.633" v="21"/>
          <ac:picMkLst>
            <pc:docMk/>
            <pc:sldMk cId="1640574736" sldId="259"/>
            <ac:picMk id="3" creationId="{71EEC445-094D-40A1-8B03-6954E07DD46D}"/>
          </ac:picMkLst>
        </pc:picChg>
        <pc:picChg chg="del mod">
          <ac:chgData name="Samantha F Singhi" userId="S::ssinghi@stu.chino.k12.ca.us::90db740e-7868-497c-a8f9-bc590a28b06d" providerId="AD" clId="Web-{51D53FC9-9797-4549-BAB9-5028B5243547}" dt="2018-11-28T17:14:12.414" v="17"/>
          <ac:picMkLst>
            <pc:docMk/>
            <pc:sldMk cId="1640574736" sldId="259"/>
            <ac:picMk id="4" creationId="{B8747B8C-7C5C-4ABF-B917-0BE2692DE7C4}"/>
          </ac:picMkLst>
        </pc:picChg>
        <pc:picChg chg="add mod ord">
          <ac:chgData name="Samantha F Singhi" userId="S::ssinghi@stu.chino.k12.ca.us::90db740e-7868-497c-a8f9-bc590a28b06d" providerId="AD" clId="Web-{51D53FC9-9797-4549-BAB9-5028B5243547}" dt="2018-11-28T17:31:43.188" v="83"/>
          <ac:picMkLst>
            <pc:docMk/>
            <pc:sldMk cId="1640574736" sldId="259"/>
            <ac:picMk id="18" creationId="{61EB9F1C-C641-4DA6-8D82-020CE97B2D44}"/>
          </ac:picMkLst>
        </pc:picChg>
        <pc:picChg chg="add mod ord">
          <ac:chgData name="Samantha F Singhi" userId="S::ssinghi@stu.chino.k12.ca.us::90db740e-7868-497c-a8f9-bc590a28b06d" providerId="AD" clId="Web-{51D53FC9-9797-4549-BAB9-5028B5243547}" dt="2018-11-28T17:31:43.188" v="83"/>
          <ac:picMkLst>
            <pc:docMk/>
            <pc:sldMk cId="1640574736" sldId="259"/>
            <ac:picMk id="22" creationId="{AAC0883B-9AE1-43DD-B1D2-48B0083678F5}"/>
          </ac:picMkLst>
        </pc:picChg>
        <pc:picChg chg="add del">
          <ac:chgData name="Samantha F Singhi" userId="S::ssinghi@stu.chino.k12.ca.us::90db740e-7868-497c-a8f9-bc590a28b06d" providerId="AD" clId="Web-{51D53FC9-9797-4549-BAB9-5028B5243547}" dt="2018-11-28T17:16:05.445" v="31"/>
          <ac:picMkLst>
            <pc:docMk/>
            <pc:sldMk cId="1640574736" sldId="259"/>
            <ac:picMk id="32" creationId="{B7DD148C-BEB6-4592-B889-06FB51AF061D}"/>
          </ac:picMkLst>
        </pc:picChg>
        <pc:picChg chg="add del">
          <ac:chgData name="Samantha F Singhi" userId="S::ssinghi@stu.chino.k12.ca.us::90db740e-7868-497c-a8f9-bc590a28b06d" providerId="AD" clId="Web-{51D53FC9-9797-4549-BAB9-5028B5243547}" dt="2018-11-28T17:16:12.820" v="33"/>
          <ac:picMkLst>
            <pc:docMk/>
            <pc:sldMk cId="1640574736" sldId="259"/>
            <ac:picMk id="41" creationId="{B7DD148C-BEB6-4592-B889-06FB51AF061D}"/>
          </ac:picMkLst>
        </pc:picChg>
        <pc:picChg chg="add del">
          <ac:chgData name="Samantha F Singhi" userId="S::ssinghi@stu.chino.k12.ca.us::90db740e-7868-497c-a8f9-bc590a28b06d" providerId="AD" clId="Web-{51D53FC9-9797-4549-BAB9-5028B5243547}" dt="2018-11-28T17:16:41.616" v="35"/>
          <ac:picMkLst>
            <pc:docMk/>
            <pc:sldMk cId="1640574736" sldId="259"/>
            <ac:picMk id="44" creationId="{B7DD148C-BEB6-4592-B889-06FB51AF061D}"/>
          </ac:picMkLst>
        </pc:picChg>
        <pc:picChg chg="add del mod ord replId">
          <ac:chgData name="Samantha F Singhi" userId="S::ssinghi@stu.chino.k12.ca.us::90db740e-7868-497c-a8f9-bc590a28b06d" providerId="AD" clId="Web-{51D53FC9-9797-4549-BAB9-5028B5243547}" dt="2018-11-28T17:16:12.945" v="34"/>
          <ac:picMkLst>
            <pc:docMk/>
            <pc:sldMk cId="1640574736" sldId="259"/>
            <ac:picMk id="46" creationId="{B7DD148C-BEB6-4592-B889-06FB51AF061D}"/>
          </ac:picMkLst>
        </pc:picChg>
        <pc:picChg chg="add del mod ord replId">
          <ac:chgData name="Samantha F Singhi" userId="S::ssinghi@stu.chino.k12.ca.us::90db740e-7868-497c-a8f9-bc590a28b06d" providerId="AD" clId="Web-{51D53FC9-9797-4549-BAB9-5028B5243547}" dt="2018-11-28T17:31:43.188" v="83"/>
          <ac:picMkLst>
            <pc:docMk/>
            <pc:sldMk cId="1640574736" sldId="259"/>
            <ac:picMk id="49" creationId="{188F6C0F-057B-44FB-932F-C4E166B87A97}"/>
          </ac:picMkLst>
        </pc:picChg>
        <pc:picChg chg="add">
          <ac:chgData name="Samantha F Singhi" userId="S::ssinghi@stu.chino.k12.ca.us::90db740e-7868-497c-a8f9-bc590a28b06d" providerId="AD" clId="Web-{51D53FC9-9797-4549-BAB9-5028B5243547}" dt="2018-11-28T17:31:43.188" v="83"/>
          <ac:picMkLst>
            <pc:docMk/>
            <pc:sldMk cId="1640574736" sldId="259"/>
            <ac:picMk id="50" creationId="{188F6C0F-057B-44FB-932F-C4E166B87A97}"/>
          </ac:picMkLst>
        </pc:picChg>
        <pc:cxnChg chg="add del">
          <ac:chgData name="Samantha F Singhi" userId="S::ssinghi@stu.chino.k12.ca.us::90db740e-7868-497c-a8f9-bc590a28b06d" providerId="AD" clId="Web-{51D53FC9-9797-4549-BAB9-5028B5243547}" dt="2018-11-28T17:16:12.945" v="34"/>
          <ac:cxnSpMkLst>
            <pc:docMk/>
            <pc:sldMk cId="1640574736" sldId="259"/>
            <ac:cxnSpMk id="29" creationId="{BCDAEC91-5BCE-4B55-9CC0-43EF94CB734B}"/>
          </ac:cxnSpMkLst>
        </pc:cxnChg>
        <pc:cxnChg chg="add del">
          <ac:chgData name="Samantha F Singhi" userId="S::ssinghi@stu.chino.k12.ca.us::90db740e-7868-497c-a8f9-bc590a28b06d" providerId="AD" clId="Web-{51D53FC9-9797-4549-BAB9-5028B5243547}" dt="2018-11-28T17:31:43.188" v="83"/>
          <ac:cxnSpMkLst>
            <pc:docMk/>
            <pc:sldMk cId="1640574736" sldId="259"/>
            <ac:cxnSpMk id="30" creationId="{DCD67800-37AC-4E14-89B0-F79DCB3FB86D}"/>
          </ac:cxnSpMkLst>
        </pc:cxnChg>
        <pc:cxnChg chg="add del">
          <ac:chgData name="Samantha F Singhi" userId="S::ssinghi@stu.chino.k12.ca.us::90db740e-7868-497c-a8f9-bc590a28b06d" providerId="AD" clId="Web-{51D53FC9-9797-4549-BAB9-5028B5243547}" dt="2018-11-28T17:16:12.820" v="33"/>
          <ac:cxnSpMkLst>
            <pc:docMk/>
            <pc:sldMk cId="1640574736" sldId="259"/>
            <ac:cxnSpMk id="35" creationId="{645863A0-0EBC-4C9B-958B-06AD3E75BB1D}"/>
          </ac:cxnSpMkLst>
        </pc:cxnChg>
        <pc:cxnChg chg="add del">
          <ac:chgData name="Samantha F Singhi" userId="S::ssinghi@stu.chino.k12.ca.us::90db740e-7868-497c-a8f9-bc590a28b06d" providerId="AD" clId="Web-{51D53FC9-9797-4549-BAB9-5028B5243547}" dt="2018-11-28T17:31:43.188" v="83"/>
          <ac:cxnSpMkLst>
            <pc:docMk/>
            <pc:sldMk cId="1640574736" sldId="259"/>
            <ac:cxnSpMk id="47" creationId="{20F1788F-A5AE-4188-8274-F7F2E3833ECD}"/>
          </ac:cxnSpMkLst>
        </pc:cxnChg>
      </pc:sldChg>
      <pc:sldChg chg="addSp delSp modSp mod setBg setClrOvrMap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671890424" sldId="262"/>
        </pc:sldMkLst>
        <pc:spChg chg="mod or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2" creationId="{A3D5DC8D-0C71-48EB-B9AA-89D6A60537A9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14" creationId="{FD67C614-D5AE-4DB4-854C-DD3AF8B7D0DE}"/>
          </ac:spMkLst>
        </pc:spChg>
        <pc:spChg chg="mod or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38" creationId="{D58E6A63-E0E9-42F7-8AB7-6D25DB19D20C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8:00.295" v="110"/>
          <ac:spMkLst>
            <pc:docMk/>
            <pc:sldMk cId="671890424" sldId="262"/>
            <ac:spMk id="40" creationId="{EF9B8DF2-C3F5-49A2-94D2-F7B65A0F1F15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8:06.545" v="112"/>
          <ac:spMkLst>
            <pc:docMk/>
            <pc:sldMk cId="671890424" sldId="262"/>
            <ac:spMk id="41" creationId="{E02F3C71-C981-4614-98EA-D6C494F8091E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38:07.014" v="113"/>
          <ac:spMkLst>
            <pc:docMk/>
            <pc:sldMk cId="671890424" sldId="262"/>
            <ac:spMk id="42" creationId="{EF9B8DF2-C3F5-49A2-94D2-F7B65A0F1F15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2:52.809" v="138"/>
          <ac:spMkLst>
            <pc:docMk/>
            <pc:sldMk cId="671890424" sldId="262"/>
            <ac:spMk id="44" creationId="{EA992460-7FA3-40FE-A958-BCD1981B96FB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2:52.809" v="138"/>
          <ac:spMkLst>
            <pc:docMk/>
            <pc:sldMk cId="671890424" sldId="262"/>
            <ac:spMk id="45" creationId="{ADF57D5B-380D-48E9-8DAD-DD500FE80A0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3:02.012" v="140"/>
          <ac:spMkLst>
            <pc:docMk/>
            <pc:sldMk cId="671890424" sldId="262"/>
            <ac:spMk id="46" creationId="{294BE718-56BA-4555-B880-8497742E6AA2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2:52.809" v="138"/>
          <ac:spMkLst>
            <pc:docMk/>
            <pc:sldMk cId="671890424" sldId="262"/>
            <ac:spMk id="47" creationId="{065CC8E5-7727-4F29-A17D-114AF339F7DA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3:02.012" v="140"/>
          <ac:spMkLst>
            <pc:docMk/>
            <pc:sldMk cId="671890424" sldId="262"/>
            <ac:spMk id="48" creationId="{2E71F825-A3B9-4015-A4BA-3B904C61B56C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2:52.809" v="138"/>
          <ac:spMkLst>
            <pc:docMk/>
            <pc:sldMk cId="671890424" sldId="262"/>
            <ac:spMk id="49" creationId="{74600802-151E-4F13-8C35-8D5CEDFF64A4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50" creationId="{EA992460-7FA3-40FE-A958-BCD1981B96FB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2:52.809" v="138"/>
          <ac:spMkLst>
            <pc:docMk/>
            <pc:sldMk cId="671890424" sldId="262"/>
            <ac:spMk id="51" creationId="{F125053E-1062-4FE2-974C-546DC769D9F5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52" creationId="{ADF57D5B-380D-48E9-8DAD-DD500FE80A01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53" creationId="{065CC8E5-7727-4F29-A17D-114AF339F7DA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54" creationId="{74600802-151E-4F13-8C35-8D5CEDFF64A4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3:02.387" v="141"/>
          <ac:spMkLst>
            <pc:docMk/>
            <pc:sldMk cId="671890424" sldId="262"/>
            <ac:spMk id="55" creationId="{F125053E-1062-4FE2-974C-546DC769D9F5}"/>
          </ac:spMkLst>
        </pc:spChg>
        <pc:graphicFrameChg chg="mod ord modGraphic">
          <ac:chgData name="Samantha F Singhi" userId="S::ssinghi@stu.chino.k12.ca.us::90db740e-7868-497c-a8f9-bc590a28b06d" providerId="AD" clId="Web-{51D53FC9-9797-4549-BAB9-5028B5243547}" dt="2018-11-28T17:43:02.387" v="141"/>
          <ac:graphicFrameMkLst>
            <pc:docMk/>
            <pc:sldMk cId="671890424" sldId="262"/>
            <ac:graphicFrameMk id="7" creationId="{1BCFCACB-078A-4B0E-98CB-18D854F52F90}"/>
          </ac:graphicFrameMkLst>
        </pc:graphicFrameChg>
        <pc:picChg chg="add mod ord">
          <ac:chgData name="Samantha F Singhi" userId="S::ssinghi@stu.chino.k12.ca.us::90db740e-7868-497c-a8f9-bc590a28b06d" providerId="AD" clId="Web-{51D53FC9-9797-4549-BAB9-5028B5243547}" dt="2018-11-28T17:43:02.387" v="141"/>
          <ac:picMkLst>
            <pc:docMk/>
            <pc:sldMk cId="671890424" sldId="262"/>
            <ac:picMk id="12" creationId="{A326020F-4982-45D2-91FE-34B306E59FE2}"/>
          </ac:picMkLst>
        </pc:picChg>
        <pc:picChg chg="mod ord">
          <ac:chgData name="Samantha F Singhi" userId="S::ssinghi@stu.chino.k12.ca.us::90db740e-7868-497c-a8f9-bc590a28b06d" providerId="AD" clId="Web-{51D53FC9-9797-4549-BAB9-5028B5243547}" dt="2018-11-28T17:43:02.387" v="141"/>
          <ac:picMkLst>
            <pc:docMk/>
            <pc:sldMk cId="671890424" sldId="262"/>
            <ac:picMk id="36" creationId="{CF7094D2-6B30-4072-97C3-C3B5084A774E}"/>
          </ac:picMkLst>
        </pc:picChg>
      </pc:sldChg>
      <pc:sldChg chg="addSp delSp modSp mod setBg setClrOvrMap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3768801856" sldId="263"/>
        </pc:sldMkLst>
        <pc:spChg chg="mod">
          <ac:chgData name="Samantha F Singhi" userId="S::ssinghi@stu.chino.k12.ca.us::90db740e-7868-497c-a8f9-bc590a28b06d" providerId="AD" clId="Web-{51D53FC9-9797-4549-BAB9-5028B5243547}" dt="2018-11-28T17:44:51.293" v="156"/>
          <ac:spMkLst>
            <pc:docMk/>
            <pc:sldMk cId="3768801856" sldId="263"/>
            <ac:spMk id="2" creationId="{F3484E46-B88A-4A51-947B-2CB37BA8DECE}"/>
          </ac:spMkLst>
        </pc:spChg>
        <pc:spChg chg="mod">
          <ac:chgData name="Samantha F Singhi" userId="S::ssinghi@stu.chino.k12.ca.us::90db740e-7868-497c-a8f9-bc590a28b06d" providerId="AD" clId="Web-{51D53FC9-9797-4549-BAB9-5028B5243547}" dt="2018-11-28T17:44:51.293" v="156"/>
          <ac:spMkLst>
            <pc:docMk/>
            <pc:sldMk cId="3768801856" sldId="263"/>
            <ac:spMk id="24" creationId="{5B5FD70F-C85D-4A98-9208-085E9137BFC0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4:26.058" v="145"/>
          <ac:spMkLst>
            <pc:docMk/>
            <pc:sldMk cId="3768801856" sldId="263"/>
            <ac:spMk id="32" creationId="{1FCF8D96-ACCE-4A38-BFE7-4D631184D16A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4:30.449" v="147"/>
          <ac:spMkLst>
            <pc:docMk/>
            <pc:sldMk cId="3768801856" sldId="263"/>
            <ac:spMk id="33" creationId="{06D370DD-716B-4528-B475-331F84CEA5A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4:34.418" v="149"/>
          <ac:spMkLst>
            <pc:docMk/>
            <pc:sldMk cId="3768801856" sldId="263"/>
            <ac:spMk id="34" creationId="{06D370DD-716B-4528-B475-331F84CEA5A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4:42.918" v="151"/>
          <ac:spMkLst>
            <pc:docMk/>
            <pc:sldMk cId="3768801856" sldId="263"/>
            <ac:spMk id="35" creationId="{13577A01-3DD8-4E33-BEE1-3065F7E6FB2F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4:45.668" v="153"/>
          <ac:spMkLst>
            <pc:docMk/>
            <pc:sldMk cId="3768801856" sldId="263"/>
            <ac:spMk id="36" creationId="{06D370DD-716B-4528-B475-331F84CEA5A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4:51.136" v="155"/>
          <ac:spMkLst>
            <pc:docMk/>
            <pc:sldMk cId="3768801856" sldId="263"/>
            <ac:spMk id="37" creationId="{F13A95FF-1A75-49AA-86AE-EED61BD0E408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4:51.293" v="156"/>
          <ac:spMkLst>
            <pc:docMk/>
            <pc:sldMk cId="3768801856" sldId="263"/>
            <ac:spMk id="38" creationId="{1FCF8D96-ACCE-4A38-BFE7-4D631184D16A}"/>
          </ac:spMkLst>
        </pc:spChg>
        <pc:graphicFrameChg chg="mod ord modGraphic">
          <ac:chgData name="Samantha F Singhi" userId="S::ssinghi@stu.chino.k12.ca.us::90db740e-7868-497c-a8f9-bc590a28b06d" providerId="AD" clId="Web-{51D53FC9-9797-4549-BAB9-5028B5243547}" dt="2018-11-28T17:44:51.293" v="156"/>
          <ac:graphicFrameMkLst>
            <pc:docMk/>
            <pc:sldMk cId="3768801856" sldId="263"/>
            <ac:graphicFrameMk id="5" creationId="{272DB839-EE71-4D67-A60F-1A2179A32467}"/>
          </ac:graphicFrameMkLst>
        </pc:graphicFrameChg>
        <pc:picChg chg="mod">
          <ac:chgData name="Samantha F Singhi" userId="S::ssinghi@stu.chino.k12.ca.us::90db740e-7868-497c-a8f9-bc590a28b06d" providerId="AD" clId="Web-{51D53FC9-9797-4549-BAB9-5028B5243547}" dt="2018-11-28T17:44:51.293" v="156"/>
          <ac:picMkLst>
            <pc:docMk/>
            <pc:sldMk cId="3768801856" sldId="263"/>
            <ac:picMk id="22" creationId="{035CB19E-2640-4624-9029-5E80225D67D7}"/>
          </ac:picMkLst>
        </pc:picChg>
      </pc:sldChg>
      <pc:sldChg chg="addSp delSp modSp mod setBg setClrOvrMap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1955934211" sldId="264"/>
        </pc:sldMkLst>
        <pc:spChg chg="mod or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2" creationId="{801EF5E0-DC2A-47E0-A3CB-F6AEA57D1C80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14" creationId="{02075300-A13D-42D6-AB4C-BD0FB82C04B9}"/>
          </ac:spMkLst>
        </pc:spChg>
        <pc:spChg chg="mo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20" creationId="{ECD93E30-8144-47E7-BCAC-98DBDBB3DCFD}"/>
          </ac:spMkLst>
        </pc:spChg>
        <pc:spChg chg="del">
          <ac:chgData name="Samantha F Singhi" userId="S::ssinghi@stu.chino.k12.ca.us::90db740e-7868-497c-a8f9-bc590a28b06d" providerId="AD" clId="Web-{51D53FC9-9797-4549-BAB9-5028B5243547}" dt="2018-11-28T17:34:31.047" v="88"/>
          <ac:spMkLst>
            <pc:docMk/>
            <pc:sldMk cId="1955934211" sldId="264"/>
            <ac:spMk id="25" creationId="{CF62D2A7-8207-488C-9F46-316BA81A16C8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9.640" v="99"/>
          <ac:spMkLst>
            <pc:docMk/>
            <pc:sldMk cId="1955934211" sldId="264"/>
            <ac:spMk id="30" creationId="{2C6A2225-94AF-4BC4-98F4-77746E7B10A9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9.640" v="99"/>
          <ac:spMkLst>
            <pc:docMk/>
            <pc:sldMk cId="1955934211" sldId="264"/>
            <ac:spMk id="32" creationId="{648F5915-2CE1-4F74-88C5-D4366893D2DF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39" creationId="{E6E94EFE-2364-4C2E-92E5-7824962D6CE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9.280" v="98"/>
          <ac:spMkLst>
            <pc:docMk/>
            <pc:sldMk cId="1955934211" sldId="264"/>
            <ac:spMk id="41" creationId="{C99A8FB7-A79B-4BC9-9D56-B79587F6AA3E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9.280" v="98"/>
          <ac:spMkLst>
            <pc:docMk/>
            <pc:sldMk cId="1955934211" sldId="264"/>
            <ac:spMk id="42" creationId="{B23893E2-3349-46D7-A7AA-B9E447957FB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9.280" v="98"/>
          <ac:spMkLst>
            <pc:docMk/>
            <pc:sldMk cId="1955934211" sldId="264"/>
            <ac:spMk id="43" creationId="{2B7592FE-10D1-4664-B623-353F47C8DF7F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3.030" v="96"/>
          <ac:spMkLst>
            <pc:docMk/>
            <pc:sldMk cId="1955934211" sldId="264"/>
            <ac:spMk id="44" creationId="{C99A8FB7-A79B-4BC9-9D56-B79587F6AA3E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36.202" v="104"/>
          <ac:spMkLst>
            <pc:docMk/>
            <pc:sldMk cId="1955934211" sldId="264"/>
            <ac:spMk id="45" creationId="{003713C1-2FB2-413B-BF91-3AE41726FB7A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3.030" v="96"/>
          <ac:spMkLst>
            <pc:docMk/>
            <pc:sldMk cId="1955934211" sldId="264"/>
            <ac:spMk id="46" creationId="{B23893E2-3349-46D7-A7AA-B9E447957FB1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36.202" v="104"/>
          <ac:spMkLst>
            <pc:docMk/>
            <pc:sldMk cId="1955934211" sldId="264"/>
            <ac:spMk id="47" creationId="{90795B4D-5022-4A7F-A01D-8D880B7CDBE6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13.030" v="96"/>
          <ac:spMkLst>
            <pc:docMk/>
            <pc:sldMk cId="1955934211" sldId="264"/>
            <ac:spMk id="48" creationId="{2B7592FE-10D1-4664-B623-353F47C8DF7F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36.202" v="104"/>
          <ac:spMkLst>
            <pc:docMk/>
            <pc:sldMk cId="1955934211" sldId="264"/>
            <ac:spMk id="49" creationId="{AFD19018-DE7C-4796-ADF2-AD2EB0FC0D9C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36.202" v="104"/>
          <ac:spMkLst>
            <pc:docMk/>
            <pc:sldMk cId="1955934211" sldId="264"/>
            <ac:spMk id="50" creationId="{B1A0A2C2-4F85-44AF-8708-8DCA4B550CB8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35.874" v="103"/>
          <ac:spMkLst>
            <pc:docMk/>
            <pc:sldMk cId="1955934211" sldId="264"/>
            <ac:spMk id="55" creationId="{9F620FD9-5A17-4A65-B166-3E0EE820EE3B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36:35.874" v="103"/>
          <ac:spMkLst>
            <pc:docMk/>
            <pc:sldMk cId="1955934211" sldId="264"/>
            <ac:spMk id="57" creationId="{84F02FAD-10F5-4D80-993C-B851BF04915B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25.606" v="124"/>
          <ac:spMkLst>
            <pc:docMk/>
            <pc:sldMk cId="1955934211" sldId="264"/>
            <ac:spMk id="68" creationId="{367E2C8A-5326-4248-AAF4-A999E4DE4ACD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25.606" v="124"/>
          <ac:spMkLst>
            <pc:docMk/>
            <pc:sldMk cId="1955934211" sldId="264"/>
            <ac:spMk id="69" creationId="{BB589843-C49E-4C9D-9131-33146DE1D696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25.606" v="124"/>
          <ac:spMkLst>
            <pc:docMk/>
            <pc:sldMk cId="1955934211" sldId="264"/>
            <ac:spMk id="71" creationId="{A78CF3C0-46C2-4554-A8DD-CD890DE33A73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57.216" v="132"/>
          <ac:spMkLst>
            <pc:docMk/>
            <pc:sldMk cId="1955934211" sldId="264"/>
            <ac:spMk id="72" creationId="{367E2C8A-5326-4248-AAF4-A999E4DE4ACD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25.606" v="124"/>
          <ac:spMkLst>
            <pc:docMk/>
            <pc:sldMk cId="1955934211" sldId="264"/>
            <ac:spMk id="73" creationId="{7FE3F9EB-4FF3-4208-B2BC-CCDE83992FA5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29.341" v="126"/>
          <ac:spMkLst>
            <pc:docMk/>
            <pc:sldMk cId="1955934211" sldId="264"/>
            <ac:spMk id="74" creationId="{92A61E50-E78E-4E5A-8AB1-50AEE81960A3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36.106" v="128"/>
          <ac:spMkLst>
            <pc:docMk/>
            <pc:sldMk cId="1955934211" sldId="264"/>
            <ac:spMk id="76" creationId="{92A61E50-E78E-4E5A-8AB1-50AEE81960A3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48.653" v="130"/>
          <ac:spMkLst>
            <pc:docMk/>
            <pc:sldMk cId="1955934211" sldId="264"/>
            <ac:spMk id="78" creationId="{814088C5-0C7B-4048-BCA2-C797CD4F95F0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2:15.965" v="134"/>
          <ac:spMkLst>
            <pc:docMk/>
            <pc:sldMk cId="1955934211" sldId="264"/>
            <ac:spMk id="81" creationId="{814088C5-0C7B-4048-BCA2-C797CD4F95F0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84" creationId="{9E33438F-5E81-463E-98DF-2C0B9FC83DE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57.216" v="132"/>
          <ac:spMkLst>
            <pc:docMk/>
            <pc:sldMk cId="1955934211" sldId="264"/>
            <ac:spMk id="90" creationId="{BB589843-C49E-4C9D-9131-33146DE1D696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57.216" v="132"/>
          <ac:spMkLst>
            <pc:docMk/>
            <pc:sldMk cId="1955934211" sldId="264"/>
            <ac:spMk id="91" creationId="{A78CF3C0-46C2-4554-A8DD-CD890DE33A73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41:57.216" v="132"/>
          <ac:spMkLst>
            <pc:docMk/>
            <pc:sldMk cId="1955934211" sldId="264"/>
            <ac:spMk id="92" creationId="{7FE3F9EB-4FF3-4208-B2BC-CCDE83992FA5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98" creationId="{3F3FAF1D-1278-4A37-ABCF-337384CA2B56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99" creationId="{C81E68E0-B98F-44E8-B1A7-A7631A3D7083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100" creationId="{7AFDCCA6-0059-4AD6-A4C5-2EC02B8777CA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42:16.278" v="135"/>
          <ac:spMkLst>
            <pc:docMk/>
            <pc:sldMk cId="1955934211" sldId="264"/>
            <ac:spMk id="101" creationId="{CD36CCAC-B11A-45AC-AD69-53AB301EC7E1}"/>
          </ac:spMkLst>
        </pc:spChg>
        <pc:grpChg chg="add del">
          <ac:chgData name="Samantha F Singhi" userId="S::ssinghi@stu.chino.k12.ca.us::90db740e-7868-497c-a8f9-bc590a28b06d" providerId="AD" clId="Web-{51D53FC9-9797-4549-BAB9-5028B5243547}" dt="2018-11-28T17:41:25.606" v="124"/>
          <ac:grpSpMkLst>
            <pc:docMk/>
            <pc:sldMk cId="1955934211" sldId="264"/>
            <ac:grpSpMk id="70" creationId="{27474A91-1563-4321-983A-F268777C1D8B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29.341" v="126"/>
          <ac:grpSpMkLst>
            <pc:docMk/>
            <pc:sldMk cId="1955934211" sldId="264"/>
            <ac:grpSpMk id="75" creationId="{B29F2718-2C3B-4062-A93E-E7869655F84A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36.106" v="128"/>
          <ac:grpSpMkLst>
            <pc:docMk/>
            <pc:sldMk cId="1955934211" sldId="264"/>
            <ac:grpSpMk id="77" creationId="{B29F2718-2C3B-4062-A93E-E7869655F84A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48.653" v="130"/>
          <ac:grpSpMkLst>
            <pc:docMk/>
            <pc:sldMk cId="1955934211" sldId="264"/>
            <ac:grpSpMk id="79" creationId="{879DDA4E-E3F5-47BC-8A8D-226115C10020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57.216" v="132"/>
          <ac:grpSpMkLst>
            <pc:docMk/>
            <pc:sldMk cId="1955934211" sldId="264"/>
            <ac:grpSpMk id="80" creationId="{27474A91-1563-4321-983A-F268777C1D8B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29.341" v="126"/>
          <ac:grpSpMkLst>
            <pc:docMk/>
            <pc:sldMk cId="1955934211" sldId="264"/>
            <ac:grpSpMk id="82" creationId="{ED0B56DF-75EE-4C01-BDF0-8D9B5B34351C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2:15.965" v="134"/>
          <ac:grpSpMkLst>
            <pc:docMk/>
            <pc:sldMk cId="1955934211" sldId="264"/>
            <ac:grpSpMk id="83" creationId="{879DDA4E-E3F5-47BC-8A8D-226115C10020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36.106" v="128"/>
          <ac:grpSpMkLst>
            <pc:docMk/>
            <pc:sldMk cId="1955934211" sldId="264"/>
            <ac:grpSpMk id="85" creationId="{ED0B56DF-75EE-4C01-BDF0-8D9B5B34351C}"/>
          </ac:grpSpMkLst>
        </pc:grpChg>
        <pc:grpChg chg="add">
          <ac:chgData name="Samantha F Singhi" userId="S::ssinghi@stu.chino.k12.ca.us::90db740e-7868-497c-a8f9-bc590a28b06d" providerId="AD" clId="Web-{51D53FC9-9797-4549-BAB9-5028B5243547}" dt="2018-11-28T17:42:16.278" v="135"/>
          <ac:grpSpMkLst>
            <pc:docMk/>
            <pc:sldMk cId="1955934211" sldId="264"/>
            <ac:grpSpMk id="86" creationId="{5B6698C3-AF7B-471D-BD31-DFA449F06D9E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1:48.653" v="130"/>
          <ac:grpSpMkLst>
            <pc:docMk/>
            <pc:sldMk cId="1955934211" sldId="264"/>
            <ac:grpSpMk id="88" creationId="{327DD965-A151-414A-A949-F9AF4653E911}"/>
          </ac:grpSpMkLst>
        </pc:grpChg>
        <pc:grpChg chg="add del">
          <ac:chgData name="Samantha F Singhi" userId="S::ssinghi@stu.chino.k12.ca.us::90db740e-7868-497c-a8f9-bc590a28b06d" providerId="AD" clId="Web-{51D53FC9-9797-4549-BAB9-5028B5243547}" dt="2018-11-28T17:42:15.965" v="134"/>
          <ac:grpSpMkLst>
            <pc:docMk/>
            <pc:sldMk cId="1955934211" sldId="264"/>
            <ac:grpSpMk id="95" creationId="{327DD965-A151-414A-A949-F9AF4653E911}"/>
          </ac:grpSpMkLst>
        </pc:grpChg>
        <pc:graphicFrameChg chg="mod ord modGraphic">
          <ac:chgData name="Samantha F Singhi" userId="S::ssinghi@stu.chino.k12.ca.us::90db740e-7868-497c-a8f9-bc590a28b06d" providerId="AD" clId="Web-{51D53FC9-9797-4549-BAB9-5028B5243547}" dt="2018-11-28T17:42:16.278" v="135"/>
          <ac:graphicFrameMkLst>
            <pc:docMk/>
            <pc:sldMk cId="1955934211" sldId="264"/>
            <ac:graphicFrameMk id="5" creationId="{3B0BB5D1-74FA-4C28-8A4A-313BCE51705B}"/>
          </ac:graphicFrameMkLst>
        </pc:graphicFrameChg>
        <pc:picChg chg="add mod ord">
          <ac:chgData name="Samantha F Singhi" userId="S::ssinghi@stu.chino.k12.ca.us::90db740e-7868-497c-a8f9-bc590a28b06d" providerId="AD" clId="Web-{51D53FC9-9797-4549-BAB9-5028B5243547}" dt="2018-11-28T17:42:16.278" v="135"/>
          <ac:picMkLst>
            <pc:docMk/>
            <pc:sldMk cId="1955934211" sldId="264"/>
            <ac:picMk id="12" creationId="{0F761B58-2C26-4252-9A16-34BFE7A3BCBF}"/>
          </ac:picMkLst>
        </pc:picChg>
        <pc:picChg chg="mod ord">
          <ac:chgData name="Samantha F Singhi" userId="S::ssinghi@stu.chino.k12.ca.us::90db740e-7868-497c-a8f9-bc590a28b06d" providerId="AD" clId="Web-{51D53FC9-9797-4549-BAB9-5028B5243547}" dt="2018-11-28T17:42:16.278" v="135"/>
          <ac:picMkLst>
            <pc:docMk/>
            <pc:sldMk cId="1955934211" sldId="264"/>
            <ac:picMk id="18" creationId="{FCA1EE3F-58BD-4C18-97C6-60DDDDAD1ED5}"/>
          </ac:picMkLst>
        </pc:picChg>
        <pc:picChg chg="add mod ord">
          <ac:chgData name="Samantha F Singhi" userId="S::ssinghi@stu.chino.k12.ca.us::90db740e-7868-497c-a8f9-bc590a28b06d" providerId="AD" clId="Web-{51D53FC9-9797-4549-BAB9-5028B5243547}" dt="2018-11-28T17:42:16.278" v="135"/>
          <ac:picMkLst>
            <pc:docMk/>
            <pc:sldMk cId="1955934211" sldId="264"/>
            <ac:picMk id="37" creationId="{7D189252-032C-4434-88B4-D9A6C1057DA3}"/>
          </ac:picMkLst>
        </pc:picChg>
      </pc:sldChg>
      <pc:sldChg chg="addSp delSp modSp mod setBg setClrOvrMap delDesignElem">
        <pc:chgData name="Samantha F Singhi" userId="S::ssinghi@stu.chino.k12.ca.us::90db740e-7868-497c-a8f9-bc590a28b06d" providerId="AD" clId="Web-{51D53FC9-9797-4549-BAB9-5028B5243547}" dt="2018-11-28T17:46:23.979" v="159"/>
        <pc:sldMkLst>
          <pc:docMk/>
          <pc:sldMk cId="1992062744" sldId="265"/>
        </pc:sldMkLst>
        <pc:spChg chg="mo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2" creationId="{2341E71C-B3A1-4B01-BD13-88317BA503C4}"/>
          </ac:spMkLst>
        </pc:spChg>
        <pc:spChg chg="del">
          <ac:chgData name="Samantha F Singhi" userId="S::ssinghi@stu.chino.k12.ca.us::90db740e-7868-497c-a8f9-bc590a28b06d" providerId="AD" clId="Web-{51D53FC9-9797-4549-BAB9-5028B5243547}" dt="2018-11-28T17:20:27.990" v="41"/>
          <ac:spMkLst>
            <pc:docMk/>
            <pc:sldMk cId="1992062744" sldId="265"/>
            <ac:spMk id="3" creationId="{86F81C84-002E-4086-953E-734B5C74DB30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6" creationId="{3B7EB180-B9DF-49EF-8F63-E0033410250B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1:46.833" v="48"/>
          <ac:spMkLst>
            <pc:docMk/>
            <pc:sldMk cId="1992062744" sldId="265"/>
            <ac:spMk id="8" creationId="{4759E19D-A925-4222-940E-75E90B538D37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0:36.974" v="46"/>
          <ac:spMkLst>
            <pc:docMk/>
            <pc:sldMk cId="1992062744" sldId="265"/>
            <ac:spMk id="11" creationId="{A4AC5506-6312-4701-8D3C-40187889A947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13" creationId="{94F0BC6F-4359-4460-BBA7-6270F860376C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3:06.223" v="58"/>
          <ac:spMkLst>
            <pc:docMk/>
            <pc:sldMk cId="1992062744" sldId="265"/>
            <ac:spMk id="14" creationId="{43573EFB-E773-46FC-B866-B57ED2E3906B}"/>
          </ac:spMkLst>
        </pc:spChg>
        <pc:spChg chg="add mo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18" creationId="{A0545A7B-AD0D-4750-9CD5-9CCAEF43180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40.096" v="59"/>
          <ac:spMkLst>
            <pc:docMk/>
            <pc:sldMk cId="1992062744" sldId="265"/>
            <ac:spMk id="22" creationId="{2F2AB853-4514-42E5-BCAF-68F1B4CD09FC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3:06.083" v="57"/>
          <ac:spMkLst>
            <pc:docMk/>
            <pc:sldMk cId="1992062744" sldId="265"/>
            <ac:spMk id="23" creationId="{B912EC82-8931-4F63-AAD9-5A1A6E345EC0}"/>
          </ac:spMkLst>
        </pc:spChg>
        <pc:spChg chg="add mod or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25" creationId="{B2F654D5-87D9-40E4-A068-37193E72DD8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3:06.083" v="57"/>
          <ac:spMkLst>
            <pc:docMk/>
            <pc:sldMk cId="1992062744" sldId="265"/>
            <ac:spMk id="26" creationId="{7521DD34-C6F2-4402-9A01-962807DB6569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1.424" v="66"/>
          <ac:spMkLst>
            <pc:docMk/>
            <pc:sldMk cId="1992062744" sldId="265"/>
            <ac:spMk id="27" creationId="{E2B3B78B-39BB-4358-BCC5-8FA3390F0519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5.409" v="68"/>
          <ac:spMkLst>
            <pc:docMk/>
            <pc:sldMk cId="1992062744" sldId="265"/>
            <ac:spMk id="29" creationId="{07977D39-626F-40D7-B00F-16E02602DD5A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48.190" v="64"/>
          <ac:spMkLst>
            <pc:docMk/>
            <pc:sldMk cId="1992062744" sldId="265"/>
            <ac:spMk id="30" creationId="{F0618178-4B5C-46A4-9E68-052C31FA6E9A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5.409" v="68"/>
          <ac:spMkLst>
            <pc:docMk/>
            <pc:sldMk cId="1992062744" sldId="265"/>
            <ac:spMk id="31" creationId="{07A087C8-3FD8-4B1D-A542-D1597F5B6AF0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1.424" v="66"/>
          <ac:spMkLst>
            <pc:docMk/>
            <pc:sldMk cId="1992062744" sldId="265"/>
            <ac:spMk id="33" creationId="{EBB6D9F6-3E47-45AD-8461-718A3C87E3E8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5.409" v="68"/>
          <ac:spMkLst>
            <pc:docMk/>
            <pc:sldMk cId="1992062744" sldId="265"/>
            <ac:spMk id="34" creationId="{B905CDE4-B751-4B3E-B625-6E59F890341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1.424" v="66"/>
          <ac:spMkLst>
            <pc:docMk/>
            <pc:sldMk cId="1992062744" sldId="265"/>
            <ac:spMk id="35" creationId="{A3B16A00-A549-4B07-B8C2-4B3A966D9E26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5.409" v="68"/>
          <ac:spMkLst>
            <pc:docMk/>
            <pc:sldMk cId="1992062744" sldId="265"/>
            <ac:spMk id="36" creationId="{08108C16-F4C0-44AA-999D-17BD39219B24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1.424" v="66"/>
          <ac:spMkLst>
            <pc:docMk/>
            <pc:sldMk cId="1992062744" sldId="265"/>
            <ac:spMk id="37" creationId="{33B86BAE-87B4-4192-ABB2-627FFC965AC7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1.424" v="66"/>
          <ac:spMkLst>
            <pc:docMk/>
            <pc:sldMk cId="1992062744" sldId="265"/>
            <ac:spMk id="39" creationId="{22BB4F03-4463-45CC-89A7-8E03412EDDBF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5.409" v="68"/>
          <ac:spMkLst>
            <pc:docMk/>
            <pc:sldMk cId="1992062744" sldId="265"/>
            <ac:spMk id="40" creationId="{C8F10CB3-3B5E-4C7A-98CF-B87454DDFA39}"/>
          </ac:spMkLst>
        </pc:spChg>
        <pc:spChg chg="add del">
          <ac:chgData name="Samantha F Singhi" userId="S::ssinghi@stu.chino.k12.ca.us::90db740e-7868-497c-a8f9-bc590a28b06d" providerId="AD" clId="Web-{51D53FC9-9797-4549-BAB9-5028B5243547}" dt="2018-11-28T17:27:51.424" v="66"/>
          <ac:spMkLst>
            <pc:docMk/>
            <pc:sldMk cId="1992062744" sldId="265"/>
            <ac:spMk id="41" creationId="{80E1AEAE-1F52-4C29-925C-27738417E9F5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42" creationId="{C7675DCA-E01D-4464-8F7D-44B33AC0727B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43" creationId="{8C29D873-1945-4654-A367-D915DFB308DE}"/>
          </ac:spMkLst>
        </pc:spChg>
        <pc:spChg chg="add">
          <ac:chgData name="Samantha F Singhi" userId="S::ssinghi@stu.chino.k12.ca.us::90db740e-7868-497c-a8f9-bc590a28b06d" providerId="AD" clId="Web-{51D53FC9-9797-4549-BAB9-5028B5243547}" dt="2018-11-28T17:27:55.534" v="69"/>
          <ac:spMkLst>
            <pc:docMk/>
            <pc:sldMk cId="1992062744" sldId="265"/>
            <ac:spMk id="44" creationId="{6190A0DD-293F-477F-AEDB-BD04B1227302}"/>
          </ac:spMkLst>
        </pc:spChg>
        <pc:picChg chg="add mod ord">
          <ac:chgData name="Samantha F Singhi" userId="S::ssinghi@stu.chino.k12.ca.us::90db740e-7868-497c-a8f9-bc590a28b06d" providerId="AD" clId="Web-{51D53FC9-9797-4549-BAB9-5028B5243547}" dt="2018-11-28T17:27:55.534" v="69"/>
          <ac:picMkLst>
            <pc:docMk/>
            <pc:sldMk cId="1992062744" sldId="265"/>
            <ac:picMk id="9" creationId="{211BBA60-34EC-499D-ABD5-CC8757C29794}"/>
          </ac:picMkLst>
        </pc:picChg>
        <pc:picChg chg="add del mod ord replId">
          <ac:chgData name="Samantha F Singhi" userId="S::ssinghi@stu.chino.k12.ca.us::90db740e-7868-497c-a8f9-bc590a28b06d" providerId="AD" clId="Web-{51D53FC9-9797-4549-BAB9-5028B5243547}" dt="2018-11-28T17:20:37.037" v="47"/>
          <ac:picMkLst>
            <pc:docMk/>
            <pc:sldMk cId="1992062744" sldId="265"/>
            <ac:picMk id="10" creationId="{211BBA60-34EC-499D-ABD5-CC8757C29794}"/>
          </ac:picMkLst>
        </pc:picChg>
        <pc:picChg chg="add mod ord">
          <ac:chgData name="Samantha F Singhi" userId="S::ssinghi@stu.chino.k12.ca.us::90db740e-7868-497c-a8f9-bc590a28b06d" providerId="AD" clId="Web-{51D53FC9-9797-4549-BAB9-5028B5243547}" dt="2018-11-28T17:27:55.534" v="69"/>
          <ac:picMkLst>
            <pc:docMk/>
            <pc:sldMk cId="1992062744" sldId="265"/>
            <ac:picMk id="16" creationId="{4EF1C68F-CEAF-45E2-80C7-71C89527E8DE}"/>
          </ac:picMkLst>
        </pc:picChg>
        <pc:picChg chg="add mod">
          <ac:chgData name="Samantha F Singhi" userId="S::ssinghi@stu.chino.k12.ca.us::90db740e-7868-497c-a8f9-bc590a28b06d" providerId="AD" clId="Web-{51D53FC9-9797-4549-BAB9-5028B5243547}" dt="2018-11-28T17:27:55.534" v="69"/>
          <ac:picMkLst>
            <pc:docMk/>
            <pc:sldMk cId="1992062744" sldId="265"/>
            <ac:picMk id="20" creationId="{20EF87AC-0F30-40E6-8AC9-83C39DB94FA7}"/>
          </ac:picMkLst>
        </pc:picChg>
        <pc:picChg chg="add del">
          <ac:chgData name="Samantha F Singhi" userId="S::ssinghi@stu.chino.k12.ca.us::90db740e-7868-497c-a8f9-bc590a28b06d" providerId="AD" clId="Web-{51D53FC9-9797-4549-BAB9-5028B5243547}" dt="2018-11-28T17:23:06.083" v="57"/>
          <ac:picMkLst>
            <pc:docMk/>
            <pc:sldMk cId="1992062744" sldId="265"/>
            <ac:picMk id="21" creationId="{20EF87AC-0F30-40E6-8AC9-83C39DB94FA7}"/>
          </ac:picMkLst>
        </pc:picChg>
        <pc:picChg chg="add del mod ord replId">
          <ac:chgData name="Samantha F Singhi" userId="S::ssinghi@stu.chino.k12.ca.us::90db740e-7868-497c-a8f9-bc590a28b06d" providerId="AD" clId="Web-{51D53FC9-9797-4549-BAB9-5028B5243547}" dt="2018-11-28T17:23:06.223" v="58"/>
          <ac:picMkLst>
            <pc:docMk/>
            <pc:sldMk cId="1992062744" sldId="265"/>
            <ac:picMk id="23" creationId="{20EF87AC-0F30-40E6-8AC9-83C39DB94FA7}"/>
          </ac:picMkLst>
        </pc:picChg>
        <pc:picChg chg="add del">
          <ac:chgData name="Samantha F Singhi" userId="S::ssinghi@stu.chino.k12.ca.us::90db740e-7868-497c-a8f9-bc590a28b06d" providerId="AD" clId="Web-{51D53FC9-9797-4549-BAB9-5028B5243547}" dt="2018-11-28T17:27:51.424" v="66"/>
          <ac:picMkLst>
            <pc:docMk/>
            <pc:sldMk cId="1992062744" sldId="265"/>
            <ac:picMk id="28" creationId="{7521BFA0-2059-4725-801B-81FF96BFF6C0}"/>
          </ac:picMkLst>
        </pc:picChg>
        <pc:picChg chg="add del">
          <ac:chgData name="Samantha F Singhi" userId="S::ssinghi@stu.chino.k12.ca.us::90db740e-7868-497c-a8f9-bc590a28b06d" providerId="AD" clId="Web-{51D53FC9-9797-4549-BAB9-5028B5243547}" dt="2018-11-28T17:27:55.409" v="68"/>
          <ac:picMkLst>
            <pc:docMk/>
            <pc:sldMk cId="1992062744" sldId="265"/>
            <ac:picMk id="38" creationId="{7521BFA0-2059-4725-801B-81FF96BFF6C0}"/>
          </ac:picMkLst>
        </pc:picChg>
        <pc:picChg chg="add">
          <ac:chgData name="Samantha F Singhi" userId="S::ssinghi@stu.chino.k12.ca.us::90db740e-7868-497c-a8f9-bc590a28b06d" providerId="AD" clId="Web-{51D53FC9-9797-4549-BAB9-5028B5243547}" dt="2018-11-28T17:27:55.534" v="69"/>
          <ac:picMkLst>
            <pc:docMk/>
            <pc:sldMk cId="1992062744" sldId="265"/>
            <ac:picMk id="45" creationId="{7521BFA0-2059-4725-801B-81FF96BFF6C0}"/>
          </ac:picMkLst>
        </pc:picChg>
        <pc:picChg chg="add del mod ord replId">
          <ac:chgData name="Samantha F Singhi" userId="S::ssinghi@stu.chino.k12.ca.us::90db740e-7868-497c-a8f9-bc590a28b06d" providerId="AD" clId="Web-{51D53FC9-9797-4549-BAB9-5028B5243547}" dt="2018-11-28T17:27:55.534" v="69"/>
          <ac:picMkLst>
            <pc:docMk/>
            <pc:sldMk cId="1992062744" sldId="265"/>
            <ac:picMk id="46" creationId="{7521BFA0-2059-4725-801B-81FF96BFF6C0}"/>
          </ac:picMkLst>
        </pc:picChg>
        <pc:cxnChg chg="add del">
          <ac:chgData name="Samantha F Singhi" userId="S::ssinghi@stu.chino.k12.ca.us::90db740e-7868-497c-a8f9-bc590a28b06d" providerId="AD" clId="Web-{51D53FC9-9797-4549-BAB9-5028B5243547}" dt="2018-11-28T17:27:48.190" v="64"/>
          <ac:cxnSpMkLst>
            <pc:docMk/>
            <pc:sldMk cId="1992062744" sldId="265"/>
            <ac:cxnSpMk id="32" creationId="{936FD40B-09C1-46D7-9E32-CC9BD7629FD2}"/>
          </ac:cxnSpMkLst>
        </pc:cxnChg>
      </pc:sldChg>
      <pc:sldMasterChg chg="mod setBg modSldLayout">
        <pc:chgData name="Samantha F Singhi" userId="S::ssinghi@stu.chino.k12.ca.us::90db740e-7868-497c-a8f9-bc590a28b06d" providerId="AD" clId="Web-{51D53FC9-9797-4549-BAB9-5028B5243547}" dt="2018-11-28T17:46:23.979" v="159"/>
        <pc:sldMasterMkLst>
          <pc:docMk/>
          <pc:sldMasterMk cId="3341866277" sldId="2147483684"/>
        </pc:sldMasterMkLst>
        <pc:sldLayoutChg chg="mod setBg setFolMasterObjs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715423235" sldId="2147483685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785017534" sldId="2147483686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879947184" sldId="2147483687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52740060" sldId="2147483688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4244697125" sldId="2147483689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2093820842" sldId="2147483690"/>
          </pc:sldLayoutMkLst>
        </pc:sldLayoutChg>
        <pc:sldLayoutChg chg="mod setBg setFolMasterObjs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214174631" sldId="2147483691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1248433866" sldId="2147483692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2981302685" sldId="2147483693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494962677" sldId="2147483694"/>
          </pc:sldLayoutMkLst>
        </pc:sldLayoutChg>
        <pc:sldLayoutChg chg="mod setBg">
          <pc:chgData name="Samantha F Singhi" userId="S::ssinghi@stu.chino.k12.ca.us::90db740e-7868-497c-a8f9-bc590a28b06d" providerId="AD" clId="Web-{51D53FC9-9797-4549-BAB9-5028B5243547}" dt="2018-11-28T17:46:23.979" v="159"/>
          <pc:sldLayoutMkLst>
            <pc:docMk/>
            <pc:sldMasterMk cId="3341866277" sldId="2147483684"/>
            <pc:sldLayoutMk cId="2606062437" sldId="2147483695"/>
          </pc:sldLayoutMkLst>
        </pc:sldLayoutChg>
      </pc:sldMasterChg>
    </pc:docChg>
  </pc:docChgLst>
  <pc:docChgLst>
    <pc:chgData name="Samantha F Singhi" userId="S::ssinghi@stu.chino.k12.ca.us::90db740e-7868-497c-a8f9-bc590a28b06d" providerId="AD" clId="Web-{DEDD0BFE-E2B5-FDD1-7090-4CCDE575DE41}"/>
    <pc:docChg chg="modSld modMainMaster">
      <pc:chgData name="Samantha F Singhi" userId="S::ssinghi@stu.chino.k12.ca.us::90db740e-7868-497c-a8f9-bc590a28b06d" providerId="AD" clId="Web-{DEDD0BFE-E2B5-FDD1-7090-4CCDE575DE41}" dt="2018-11-29T17:36:10.428" v="42" actId="14100"/>
      <pc:docMkLst>
        <pc:docMk/>
      </pc:docMkLst>
      <pc:sldChg chg="modTransition">
        <pc:chgData name="Samantha F Singhi" userId="S::ssinghi@stu.chino.k12.ca.us::90db740e-7868-497c-a8f9-bc590a28b06d" providerId="AD" clId="Web-{DEDD0BFE-E2B5-FDD1-7090-4CCDE575DE41}" dt="2018-11-29T17:29:48.302" v="8"/>
        <pc:sldMkLst>
          <pc:docMk/>
          <pc:sldMk cId="109857222" sldId="256"/>
        </pc:sldMkLst>
      </pc:sldChg>
      <pc:sldChg chg="addSp delSp modSp mod modTransition setBg setClrOvrMap">
        <pc:chgData name="Samantha F Singhi" userId="S::ssinghi@stu.chino.k12.ca.us::90db740e-7868-497c-a8f9-bc590a28b06d" providerId="AD" clId="Web-{DEDD0BFE-E2B5-FDD1-7090-4CCDE575DE41}" dt="2018-11-29T17:34:06.459" v="29" actId="14100"/>
        <pc:sldMkLst>
          <pc:docMk/>
          <pc:sldMk cId="307745885" sldId="257"/>
        </pc:sldMkLst>
        <pc:spChg chg="mod">
          <ac:chgData name="Samantha F Singhi" userId="S::ssinghi@stu.chino.k12.ca.us::90db740e-7868-497c-a8f9-bc590a28b06d" providerId="AD" clId="Web-{DEDD0BFE-E2B5-FDD1-7090-4CCDE575DE41}" dt="2018-11-29T17:32:05.412" v="15"/>
          <ac:spMkLst>
            <pc:docMk/>
            <pc:sldMk cId="307745885" sldId="257"/>
            <ac:spMk id="2" creationId="{EA989B93-B50C-4E72-AD0C-A95987B81394}"/>
          </ac:spMkLst>
        </pc:spChg>
        <pc:spChg chg="mod">
          <ac:chgData name="Samantha F Singhi" userId="S::ssinghi@stu.chino.k12.ca.us::90db740e-7868-497c-a8f9-bc590a28b06d" providerId="AD" clId="Web-{DEDD0BFE-E2B5-FDD1-7090-4CCDE575DE41}" dt="2018-11-29T17:33:52.709" v="25" actId="1076"/>
          <ac:spMkLst>
            <pc:docMk/>
            <pc:sldMk cId="307745885" sldId="257"/>
            <ac:spMk id="3" creationId="{7BA69991-0B5D-4398-BBE8-5A35EE3A3484}"/>
          </ac:spMkLst>
        </pc:spChg>
        <pc:spChg chg="mod">
          <ac:chgData name="Samantha F Singhi" userId="S::ssinghi@stu.chino.k12.ca.us::90db740e-7868-497c-a8f9-bc590a28b06d" providerId="AD" clId="Web-{DEDD0BFE-E2B5-FDD1-7090-4CCDE575DE41}" dt="2018-11-29T17:32:05.412" v="15"/>
          <ac:spMkLst>
            <pc:docMk/>
            <pc:sldMk cId="307745885" sldId="257"/>
            <ac:spMk id="6" creationId="{77BD5307-057B-4801-95EF-BD089182A57E}"/>
          </ac:spMkLst>
        </pc:spChg>
        <pc:spChg chg="mod">
          <ac:chgData name="Samantha F Singhi" userId="S::ssinghi@stu.chino.k12.ca.us::90db740e-7868-497c-a8f9-bc590a28b06d" providerId="AD" clId="Web-{DEDD0BFE-E2B5-FDD1-7090-4CCDE575DE41}" dt="2018-11-29T17:32:05.412" v="15"/>
          <ac:spMkLst>
            <pc:docMk/>
            <pc:sldMk cId="307745885" sldId="257"/>
            <ac:spMk id="8" creationId="{5F9AB5B3-706A-4E2B-BB62-295A17A0FFC2}"/>
          </ac:spMkLst>
        </pc:spChg>
        <pc:spChg chg="add mod">
          <ac:chgData name="Samantha F Singhi" userId="S::ssinghi@stu.chino.k12.ca.us::90db740e-7868-497c-a8f9-bc590a28b06d" providerId="AD" clId="Web-{DEDD0BFE-E2B5-FDD1-7090-4CCDE575DE41}" dt="2018-11-29T17:32:05.412" v="15"/>
          <ac:spMkLst>
            <pc:docMk/>
            <pc:sldMk cId="307745885" sldId="257"/>
            <ac:spMk id="10" creationId="{3D10FF75-60F8-4141-97F9-A0704A384218}"/>
          </ac:spMkLst>
        </pc:spChg>
        <pc:picChg chg="mod ord">
          <ac:chgData name="Samantha F Singhi" userId="S::ssinghi@stu.chino.k12.ca.us::90db740e-7868-497c-a8f9-bc590a28b06d" providerId="AD" clId="Web-{DEDD0BFE-E2B5-FDD1-7090-4CCDE575DE41}" dt="2018-11-29T17:32:05.412" v="15"/>
          <ac:picMkLst>
            <pc:docMk/>
            <pc:sldMk cId="307745885" sldId="257"/>
            <ac:picMk id="4" creationId="{2AE6B82B-7227-4CA2-BADF-C10E016798A3}"/>
          </ac:picMkLst>
        </pc:picChg>
        <pc:picChg chg="mod ord">
          <ac:chgData name="Samantha F Singhi" userId="S::ssinghi@stu.chino.k12.ca.us::90db740e-7868-497c-a8f9-bc590a28b06d" providerId="AD" clId="Web-{DEDD0BFE-E2B5-FDD1-7090-4CCDE575DE41}" dt="2018-11-29T17:34:01.022" v="27" actId="14100"/>
          <ac:picMkLst>
            <pc:docMk/>
            <pc:sldMk cId="307745885" sldId="257"/>
            <ac:picMk id="5" creationId="{E0C15B76-0566-4B98-BB14-E9EB37A0A44C}"/>
          </ac:picMkLst>
        </pc:picChg>
        <pc:picChg chg="add mod ord">
          <ac:chgData name="Samantha F Singhi" userId="S::ssinghi@stu.chino.k12.ca.us::90db740e-7868-497c-a8f9-bc590a28b06d" providerId="AD" clId="Web-{DEDD0BFE-E2B5-FDD1-7090-4CCDE575DE41}" dt="2018-11-29T17:34:06.459" v="29" actId="14100"/>
          <ac:picMkLst>
            <pc:docMk/>
            <pc:sldMk cId="307745885" sldId="257"/>
            <ac:picMk id="7" creationId="{BB283EB2-C271-422A-8918-3F8FC0C130CA}"/>
          </ac:picMkLst>
        </pc:picChg>
        <pc:cxnChg chg="add del mod">
          <ac:chgData name="Samantha F Singhi" userId="S::ssinghi@stu.chino.k12.ca.us::90db740e-7868-497c-a8f9-bc590a28b06d" providerId="AD" clId="Web-{DEDD0BFE-E2B5-FDD1-7090-4CCDE575DE41}" dt="2018-11-29T17:32:05.115" v="14"/>
          <ac:cxnSpMkLst>
            <pc:docMk/>
            <pc:sldMk cId="307745885" sldId="257"/>
            <ac:cxnSpMk id="14" creationId="{A8C48A48-4BAC-4484-AA23-1963FCBB9D39}"/>
          </ac:cxnSpMkLst>
        </pc:cxnChg>
        <pc:cxnChg chg="add del">
          <ac:chgData name="Samantha F Singhi" userId="S::ssinghi@stu.chino.k12.ca.us::90db740e-7868-497c-a8f9-bc590a28b06d" providerId="AD" clId="Web-{DEDD0BFE-E2B5-FDD1-7090-4CCDE575DE41}" dt="2018-11-29T17:32:05.115" v="14"/>
          <ac:cxnSpMkLst>
            <pc:docMk/>
            <pc:sldMk cId="307745885" sldId="257"/>
            <ac:cxnSpMk id="17" creationId="{3A7E7BC8-FA73-4AA8-96DB-4ACDFCDF02FC}"/>
          </ac:cxnSpMkLst>
        </pc:cxnChg>
      </pc:sldChg>
      <pc:sldChg chg="modTransition">
        <pc:chgData name="Samantha F Singhi" userId="S::ssinghi@stu.chino.k12.ca.us::90db740e-7868-497c-a8f9-bc590a28b06d" providerId="AD" clId="Web-{DEDD0BFE-E2B5-FDD1-7090-4CCDE575DE41}" dt="2018-11-29T17:29:48.302" v="8"/>
        <pc:sldMkLst>
          <pc:docMk/>
          <pc:sldMk cId="689684266" sldId="258"/>
        </pc:sldMkLst>
      </pc:sldChg>
      <pc:sldChg chg="modSp modTransition">
        <pc:chgData name="Samantha F Singhi" userId="S::ssinghi@stu.chino.k12.ca.us::90db740e-7868-497c-a8f9-bc590a28b06d" providerId="AD" clId="Web-{DEDD0BFE-E2B5-FDD1-7090-4CCDE575DE41}" dt="2018-11-29T17:36:10.428" v="42" actId="14100"/>
        <pc:sldMkLst>
          <pc:docMk/>
          <pc:sldMk cId="1640574736" sldId="259"/>
        </pc:sldMkLst>
        <pc:spChg chg="mod">
          <ac:chgData name="Samantha F Singhi" userId="S::ssinghi@stu.chino.k12.ca.us::90db740e-7868-497c-a8f9-bc590a28b06d" providerId="AD" clId="Web-{DEDD0BFE-E2B5-FDD1-7090-4CCDE575DE41}" dt="2018-11-29T17:36:10.428" v="42" actId="14100"/>
          <ac:spMkLst>
            <pc:docMk/>
            <pc:sldMk cId="1640574736" sldId="259"/>
            <ac:spMk id="52" creationId="{0D26EB4D-1F1D-4610-9A50-9B0D766454DB}"/>
          </ac:spMkLst>
        </pc:spChg>
      </pc:sldChg>
      <pc:sldChg chg="modTransition">
        <pc:chgData name="Samantha F Singhi" userId="S::ssinghi@stu.chino.k12.ca.us::90db740e-7868-497c-a8f9-bc590a28b06d" providerId="AD" clId="Web-{DEDD0BFE-E2B5-FDD1-7090-4CCDE575DE41}" dt="2018-11-29T17:29:48.302" v="8"/>
        <pc:sldMkLst>
          <pc:docMk/>
          <pc:sldMk cId="671890424" sldId="262"/>
        </pc:sldMkLst>
      </pc:sldChg>
      <pc:sldChg chg="modTransition">
        <pc:chgData name="Samantha F Singhi" userId="S::ssinghi@stu.chino.k12.ca.us::90db740e-7868-497c-a8f9-bc590a28b06d" providerId="AD" clId="Web-{DEDD0BFE-E2B5-FDD1-7090-4CCDE575DE41}" dt="2018-11-29T17:29:48.302" v="8"/>
        <pc:sldMkLst>
          <pc:docMk/>
          <pc:sldMk cId="3768801856" sldId="263"/>
        </pc:sldMkLst>
      </pc:sldChg>
      <pc:sldChg chg="modTransition">
        <pc:chgData name="Samantha F Singhi" userId="S::ssinghi@stu.chino.k12.ca.us::90db740e-7868-497c-a8f9-bc590a28b06d" providerId="AD" clId="Web-{DEDD0BFE-E2B5-FDD1-7090-4CCDE575DE41}" dt="2018-11-29T17:29:48.302" v="8"/>
        <pc:sldMkLst>
          <pc:docMk/>
          <pc:sldMk cId="1955934211" sldId="264"/>
        </pc:sldMkLst>
      </pc:sldChg>
      <pc:sldChg chg="modTransition">
        <pc:chgData name="Samantha F Singhi" userId="S::ssinghi@stu.chino.k12.ca.us::90db740e-7868-497c-a8f9-bc590a28b06d" providerId="AD" clId="Web-{DEDD0BFE-E2B5-FDD1-7090-4CCDE575DE41}" dt="2018-11-29T17:29:48.302" v="8"/>
        <pc:sldMkLst>
          <pc:docMk/>
          <pc:sldMk cId="1992062744" sldId="265"/>
        </pc:sldMkLst>
      </pc:sldChg>
      <pc:sldMasterChg chg="modTransition modSldLayout">
        <pc:chgData name="Samantha F Singhi" userId="S::ssinghi@stu.chino.k12.ca.us::90db740e-7868-497c-a8f9-bc590a28b06d" providerId="AD" clId="Web-{DEDD0BFE-E2B5-FDD1-7090-4CCDE575DE41}" dt="2018-11-29T17:29:48.302" v="8"/>
        <pc:sldMasterMkLst>
          <pc:docMk/>
          <pc:sldMasterMk cId="1896087692" sldId="2147483726"/>
        </pc:sldMasterMkLst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937220466" sldId="2147483727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1412718869" sldId="2147483728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3889552605" sldId="2147483729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2805634755" sldId="2147483730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994627626" sldId="2147483731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3733561765" sldId="2147483732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792202262" sldId="2147483733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2456599305" sldId="2147483734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2856838170" sldId="2147483735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1672559142" sldId="2147483736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112504293" sldId="2147483737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1511082272" sldId="2147483738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4162165020" sldId="2147483739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4251555061" sldId="2147483740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2175660451" sldId="2147483741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3983527044" sldId="2147483742"/>
          </pc:sldLayoutMkLst>
        </pc:sldLayoutChg>
        <pc:sldLayoutChg chg="modTransition">
          <pc:chgData name="Samantha F Singhi" userId="S::ssinghi@stu.chino.k12.ca.us::90db740e-7868-497c-a8f9-bc590a28b06d" providerId="AD" clId="Web-{DEDD0BFE-E2B5-FDD1-7090-4CCDE575DE41}" dt="2018-11-29T17:29:48.302" v="8"/>
          <pc:sldLayoutMkLst>
            <pc:docMk/>
            <pc:sldMasterMk cId="1896087692" sldId="2147483726"/>
            <pc:sldLayoutMk cId="1021637310" sldId="2147483743"/>
          </pc:sldLayoutMkLst>
        </pc:sldLayoutChg>
      </pc:sldMasterChg>
    </pc:docChg>
  </pc:docChgLst>
  <pc:docChgLst>
    <pc:chgData name="Samantha F Singhi" userId="S::ssinghi@stu.chino.k12.ca.us::90db740e-7868-497c-a8f9-bc590a28b06d" providerId="AD" clId="Web-{B77AC7CA-402E-AF44-B286-D5C7FDEA0499}"/>
    <pc:docChg chg="modSld sldOrd">
      <pc:chgData name="Samantha F Singhi" userId="S::ssinghi@stu.chino.k12.ca.us::90db740e-7868-497c-a8f9-bc590a28b06d" providerId="AD" clId="Web-{B77AC7CA-402E-AF44-B286-D5C7FDEA0499}" dt="2018-11-28T17:58:22.946" v="45" actId="20577"/>
      <pc:docMkLst>
        <pc:docMk/>
      </pc:docMkLst>
      <pc:sldChg chg="modSp">
        <pc:chgData name="Samantha F Singhi" userId="S::ssinghi@stu.chino.k12.ca.us::90db740e-7868-497c-a8f9-bc590a28b06d" providerId="AD" clId="Web-{B77AC7CA-402E-AF44-B286-D5C7FDEA0499}" dt="2018-11-28T17:48:08.490" v="5" actId="1076"/>
        <pc:sldMkLst>
          <pc:docMk/>
          <pc:sldMk cId="109857222" sldId="256"/>
        </pc:sldMkLst>
        <pc:picChg chg="mod">
          <ac:chgData name="Samantha F Singhi" userId="S::ssinghi@stu.chino.k12.ca.us::90db740e-7868-497c-a8f9-bc590a28b06d" providerId="AD" clId="Web-{B77AC7CA-402E-AF44-B286-D5C7FDEA0499}" dt="2018-11-28T17:48:08.490" v="5" actId="1076"/>
          <ac:picMkLst>
            <pc:docMk/>
            <pc:sldMk cId="109857222" sldId="256"/>
            <ac:picMk id="9" creationId="{5409740B-621F-44D1-8C32-2FF26E1C9526}"/>
          </ac:picMkLst>
        </pc:picChg>
      </pc:sldChg>
      <pc:sldChg chg="addSp modSp mod setBg setClrOvrMap">
        <pc:chgData name="Samantha F Singhi" userId="S::ssinghi@stu.chino.k12.ca.us::90db740e-7868-497c-a8f9-bc590a28b06d" providerId="AD" clId="Web-{B77AC7CA-402E-AF44-B286-D5C7FDEA0499}" dt="2018-11-28T17:58:22.946" v="45" actId="20577"/>
        <pc:sldMkLst>
          <pc:docMk/>
          <pc:sldMk cId="307745885" sldId="257"/>
        </pc:sldMkLst>
        <pc:spChg chg="mod">
          <ac:chgData name="Samantha F Singhi" userId="S::ssinghi@stu.chino.k12.ca.us::90db740e-7868-497c-a8f9-bc590a28b06d" providerId="AD" clId="Web-{B77AC7CA-402E-AF44-B286-D5C7FDEA0499}" dt="2018-11-28T17:56:19.289" v="36"/>
          <ac:spMkLst>
            <pc:docMk/>
            <pc:sldMk cId="307745885" sldId="257"/>
            <ac:spMk id="2" creationId="{EA989B93-B50C-4E72-AD0C-A95987B81394}"/>
          </ac:spMkLst>
        </pc:spChg>
        <pc:spChg chg="mod">
          <ac:chgData name="Samantha F Singhi" userId="S::ssinghi@stu.chino.k12.ca.us::90db740e-7868-497c-a8f9-bc590a28b06d" providerId="AD" clId="Web-{B77AC7CA-402E-AF44-B286-D5C7FDEA0499}" dt="2018-11-28T17:58:22.946" v="45" actId="20577"/>
          <ac:spMkLst>
            <pc:docMk/>
            <pc:sldMk cId="307745885" sldId="257"/>
            <ac:spMk id="3" creationId="{7BA69991-0B5D-4398-BBE8-5A35EE3A3484}"/>
          </ac:spMkLst>
        </pc:spChg>
        <pc:spChg chg="mod">
          <ac:chgData name="Samantha F Singhi" userId="S::ssinghi@stu.chino.k12.ca.us::90db740e-7868-497c-a8f9-bc590a28b06d" providerId="AD" clId="Web-{B77AC7CA-402E-AF44-B286-D5C7FDEA0499}" dt="2018-11-28T17:56:19.289" v="36"/>
          <ac:spMkLst>
            <pc:docMk/>
            <pc:sldMk cId="307745885" sldId="257"/>
            <ac:spMk id="6" creationId="{77BD5307-057B-4801-95EF-BD089182A57E}"/>
          </ac:spMkLst>
        </pc:spChg>
        <pc:spChg chg="add mod">
          <ac:chgData name="Samantha F Singhi" userId="S::ssinghi@stu.chino.k12.ca.us::90db740e-7868-497c-a8f9-bc590a28b06d" providerId="AD" clId="Web-{B77AC7CA-402E-AF44-B286-D5C7FDEA0499}" dt="2018-11-28T17:56:19.289" v="36"/>
          <ac:spMkLst>
            <pc:docMk/>
            <pc:sldMk cId="307745885" sldId="257"/>
            <ac:spMk id="8" creationId="{5F9AB5B3-706A-4E2B-BB62-295A17A0FFC2}"/>
          </ac:spMkLst>
        </pc:spChg>
        <pc:spChg chg="add">
          <ac:chgData name="Samantha F Singhi" userId="S::ssinghi@stu.chino.k12.ca.us::90db740e-7868-497c-a8f9-bc590a28b06d" providerId="AD" clId="Web-{B77AC7CA-402E-AF44-B286-D5C7FDEA0499}" dt="2018-11-28T17:56:19.289" v="36"/>
          <ac:spMkLst>
            <pc:docMk/>
            <pc:sldMk cId="307745885" sldId="257"/>
            <ac:spMk id="10" creationId="{A1DFCBE5-52C1-48A9-89CF-E7D68CCA1620}"/>
          </ac:spMkLst>
        </pc:spChg>
        <pc:spChg chg="add">
          <ac:chgData name="Samantha F Singhi" userId="S::ssinghi@stu.chino.k12.ca.us::90db740e-7868-497c-a8f9-bc590a28b06d" providerId="AD" clId="Web-{B77AC7CA-402E-AF44-B286-D5C7FDEA0499}" dt="2018-11-28T17:56:19.289" v="36"/>
          <ac:spMkLst>
            <pc:docMk/>
            <pc:sldMk cId="307745885" sldId="257"/>
            <ac:spMk id="12" creationId="{EB17C8F6-D357-4254-BBAC-96B01EEBE162}"/>
          </ac:spMkLst>
        </pc:spChg>
        <pc:picChg chg="mod ord">
          <ac:chgData name="Samantha F Singhi" userId="S::ssinghi@stu.chino.k12.ca.us::90db740e-7868-497c-a8f9-bc590a28b06d" providerId="AD" clId="Web-{B77AC7CA-402E-AF44-B286-D5C7FDEA0499}" dt="2018-11-28T17:56:19.289" v="36"/>
          <ac:picMkLst>
            <pc:docMk/>
            <pc:sldMk cId="307745885" sldId="257"/>
            <ac:picMk id="4" creationId="{2AE6B82B-7227-4CA2-BADF-C10E016798A3}"/>
          </ac:picMkLst>
        </pc:picChg>
        <pc:picChg chg="add mod ord">
          <ac:chgData name="Samantha F Singhi" userId="S::ssinghi@stu.chino.k12.ca.us::90db740e-7868-497c-a8f9-bc590a28b06d" providerId="AD" clId="Web-{B77AC7CA-402E-AF44-B286-D5C7FDEA0499}" dt="2018-11-28T17:56:19.289" v="36"/>
          <ac:picMkLst>
            <pc:docMk/>
            <pc:sldMk cId="307745885" sldId="257"/>
            <ac:picMk id="5" creationId="{E0C15B76-0566-4B98-BB14-E9EB37A0A44C}"/>
          </ac:picMkLst>
        </pc:picChg>
      </pc:sldChg>
      <pc:sldChg chg="ord">
        <pc:chgData name="Samantha F Singhi" userId="S::ssinghi@stu.chino.k12.ca.us::90db740e-7868-497c-a8f9-bc590a28b06d" providerId="AD" clId="Web-{B77AC7CA-402E-AF44-B286-D5C7FDEA0499}" dt="2018-11-28T17:51:07.897" v="7"/>
        <pc:sldMkLst>
          <pc:docMk/>
          <pc:sldMk cId="689684266" sldId="258"/>
        </pc:sldMkLst>
      </pc:sldChg>
      <pc:sldChg chg="modSp">
        <pc:chgData name="Samantha F Singhi" userId="S::ssinghi@stu.chino.k12.ca.us::90db740e-7868-497c-a8f9-bc590a28b06d" providerId="AD" clId="Web-{B77AC7CA-402E-AF44-B286-D5C7FDEA0499}" dt="2018-11-28T17:51:18.647" v="8" actId="1076"/>
        <pc:sldMkLst>
          <pc:docMk/>
          <pc:sldMk cId="671890424" sldId="262"/>
        </pc:sldMkLst>
        <pc:graphicFrameChg chg="mod">
          <ac:chgData name="Samantha F Singhi" userId="S::ssinghi@stu.chino.k12.ca.us::90db740e-7868-497c-a8f9-bc590a28b06d" providerId="AD" clId="Web-{B77AC7CA-402E-AF44-B286-D5C7FDEA0499}" dt="2018-11-28T17:51:18.647" v="8" actId="1076"/>
          <ac:graphicFrameMkLst>
            <pc:docMk/>
            <pc:sldMk cId="671890424" sldId="262"/>
            <ac:graphicFrameMk id="7" creationId="{1BCFCACB-078A-4B0E-98CB-18D854F52F90}"/>
          </ac:graphicFrameMkLst>
        </pc:graphicFrameChg>
      </pc:sldChg>
    </pc:docChg>
  </pc:docChgLst>
  <pc:docChgLst>
    <pc:chgData name="Samantha F Singhi" userId="S::ssinghi@stu.chino.k12.ca.us::90db740e-7868-497c-a8f9-bc590a28b06d" providerId="AD" clId="Web-{71E052DB-90A2-6844-7979-CC703310B72A}"/>
    <pc:docChg chg="modSld">
      <pc:chgData name="Samantha F Singhi" userId="S::ssinghi@stu.chino.k12.ca.us::90db740e-7868-497c-a8f9-bc590a28b06d" providerId="AD" clId="Web-{71E052DB-90A2-6844-7979-CC703310B72A}" dt="2018-11-29T18:43:47.137" v="2"/>
      <pc:docMkLst>
        <pc:docMk/>
      </pc:docMkLst>
      <pc:sldChg chg="modTransition">
        <pc:chgData name="Samantha F Singhi" userId="S::ssinghi@stu.chino.k12.ca.us::90db740e-7868-497c-a8f9-bc590a28b06d" providerId="AD" clId="Web-{71E052DB-90A2-6844-7979-CC703310B72A}" dt="2018-11-29T18:43:47.137" v="2"/>
        <pc:sldMkLst>
          <pc:docMk/>
          <pc:sldMk cId="109857222" sldId="256"/>
        </pc:sldMkLst>
      </pc:sldChg>
    </pc:docChg>
  </pc:docChgLst>
  <pc:docChgLst>
    <pc:chgData name="Samantha F Singhi" userId="S::ssinghi@stu.chino.k12.ca.us::90db740e-7868-497c-a8f9-bc590a28b06d" providerId="AD" clId="Web-{1371E83A-CE79-4DB1-8A1B-ED4548AB0CFE}"/>
    <pc:docChg chg="addSld modSld">
      <pc:chgData name="Samantha F Singhi" userId="S::ssinghi@stu.chino.k12.ca.us::90db740e-7868-497c-a8f9-bc590a28b06d" providerId="AD" clId="Web-{1371E83A-CE79-4DB1-8A1B-ED4548AB0CFE}" dt="2018-11-26T17:43:19.738" v="743" actId="20577"/>
      <pc:docMkLst>
        <pc:docMk/>
      </pc:docMkLst>
      <pc:sldChg chg="modSp">
        <pc:chgData name="Samantha F Singhi" userId="S::ssinghi@stu.chino.k12.ca.us::90db740e-7868-497c-a8f9-bc590a28b06d" providerId="AD" clId="Web-{1371E83A-CE79-4DB1-8A1B-ED4548AB0CFE}" dt="2018-11-26T16:50:08.237" v="62" actId="20577"/>
        <pc:sldMkLst>
          <pc:docMk/>
          <pc:sldMk cId="109857222" sldId="256"/>
        </pc:sldMkLst>
        <pc:spChg chg="mod">
          <ac:chgData name="Samantha F Singhi" userId="S::ssinghi@stu.chino.k12.ca.us::90db740e-7868-497c-a8f9-bc590a28b06d" providerId="AD" clId="Web-{1371E83A-CE79-4DB1-8A1B-ED4548AB0CFE}" dt="2018-11-26T16:48:46.191" v="2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mantha F Singhi" userId="S::ssinghi@stu.chino.k12.ca.us::90db740e-7868-497c-a8f9-bc590a28b06d" providerId="AD" clId="Web-{1371E83A-CE79-4DB1-8A1B-ED4548AB0CFE}" dt="2018-11-26T16:50:08.237" v="6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Samantha F Singhi" userId="S::ssinghi@stu.chino.k12.ca.us::90db740e-7868-497c-a8f9-bc590a28b06d" providerId="AD" clId="Web-{1371E83A-CE79-4DB1-8A1B-ED4548AB0CFE}" dt="2018-11-26T17:37:31.333" v="682" actId="20577"/>
        <pc:sldMkLst>
          <pc:docMk/>
          <pc:sldMk cId="307745885" sldId="257"/>
        </pc:sldMkLst>
        <pc:spChg chg="mod">
          <ac:chgData name="Samantha F Singhi" userId="S::ssinghi@stu.chino.k12.ca.us::90db740e-7868-497c-a8f9-bc590a28b06d" providerId="AD" clId="Web-{1371E83A-CE79-4DB1-8A1B-ED4548AB0CFE}" dt="2018-11-26T17:15:36.793" v="381" actId="14100"/>
          <ac:spMkLst>
            <pc:docMk/>
            <pc:sldMk cId="307745885" sldId="257"/>
            <ac:spMk id="2" creationId="{EA989B93-B50C-4E72-AD0C-A95987B81394}"/>
          </ac:spMkLst>
        </pc:spChg>
        <pc:spChg chg="mod">
          <ac:chgData name="Samantha F Singhi" userId="S::ssinghi@stu.chino.k12.ca.us::90db740e-7868-497c-a8f9-bc590a28b06d" providerId="AD" clId="Web-{1371E83A-CE79-4DB1-8A1B-ED4548AB0CFE}" dt="2018-11-26T17:37:31.333" v="682" actId="20577"/>
          <ac:spMkLst>
            <pc:docMk/>
            <pc:sldMk cId="307745885" sldId="257"/>
            <ac:spMk id="3" creationId="{7BA69991-0B5D-4398-BBE8-5A35EE3A3484}"/>
          </ac:spMkLst>
        </pc:spChg>
      </pc:sldChg>
      <pc:sldChg chg="modSp new">
        <pc:chgData name="Samantha F Singhi" userId="S::ssinghi@stu.chino.k12.ca.us::90db740e-7868-497c-a8f9-bc590a28b06d" providerId="AD" clId="Web-{1371E83A-CE79-4DB1-8A1B-ED4548AB0CFE}" dt="2018-11-26T17:04:08.796" v="235" actId="20577"/>
        <pc:sldMkLst>
          <pc:docMk/>
          <pc:sldMk cId="689684266" sldId="258"/>
        </pc:sldMkLst>
        <pc:spChg chg="mod">
          <ac:chgData name="Samantha F Singhi" userId="S::ssinghi@stu.chino.k12.ca.us::90db740e-7868-497c-a8f9-bc590a28b06d" providerId="AD" clId="Web-{1371E83A-CE79-4DB1-8A1B-ED4548AB0CFE}" dt="2018-11-26T16:52:44.814" v="120" actId="20577"/>
          <ac:spMkLst>
            <pc:docMk/>
            <pc:sldMk cId="689684266" sldId="258"/>
            <ac:spMk id="2" creationId="{719B7ADC-7A38-4611-BC3C-1E9CEDC5D7BE}"/>
          </ac:spMkLst>
        </pc:spChg>
        <pc:spChg chg="mod">
          <ac:chgData name="Samantha F Singhi" userId="S::ssinghi@stu.chino.k12.ca.us::90db740e-7868-497c-a8f9-bc590a28b06d" providerId="AD" clId="Web-{1371E83A-CE79-4DB1-8A1B-ED4548AB0CFE}" dt="2018-11-26T17:04:08.796" v="235" actId="20577"/>
          <ac:spMkLst>
            <pc:docMk/>
            <pc:sldMk cId="689684266" sldId="258"/>
            <ac:spMk id="3" creationId="{99B902FF-480B-496E-AF3E-C706419FA72F}"/>
          </ac:spMkLst>
        </pc:spChg>
      </pc:sldChg>
      <pc:sldChg chg="modSp new">
        <pc:chgData name="Samantha F Singhi" userId="S::ssinghi@stu.chino.k12.ca.us::90db740e-7868-497c-a8f9-bc590a28b06d" providerId="AD" clId="Web-{1371E83A-CE79-4DB1-8A1B-ED4548AB0CFE}" dt="2018-11-26T16:53:26.017" v="128" actId="20577"/>
        <pc:sldMkLst>
          <pc:docMk/>
          <pc:sldMk cId="1640574736" sldId="259"/>
        </pc:sldMkLst>
        <pc:spChg chg="mod">
          <ac:chgData name="Samantha F Singhi" userId="S::ssinghi@stu.chino.k12.ca.us::90db740e-7868-497c-a8f9-bc590a28b06d" providerId="AD" clId="Web-{1371E83A-CE79-4DB1-8A1B-ED4548AB0CFE}" dt="2018-11-26T16:53:26.017" v="128" actId="20577"/>
          <ac:spMkLst>
            <pc:docMk/>
            <pc:sldMk cId="1640574736" sldId="259"/>
            <ac:spMk id="2" creationId="{3C4DDEB6-6788-4D67-B9B7-C82E3154A017}"/>
          </ac:spMkLst>
        </pc:spChg>
      </pc:sldChg>
      <pc:sldChg chg="modSp new">
        <pc:chgData name="Samantha F Singhi" userId="S::ssinghi@stu.chino.k12.ca.us::90db740e-7868-497c-a8f9-bc590a28b06d" providerId="AD" clId="Web-{1371E83A-CE79-4DB1-8A1B-ED4548AB0CFE}" dt="2018-11-26T16:54:26.720" v="152" actId="20577"/>
        <pc:sldMkLst>
          <pc:docMk/>
          <pc:sldMk cId="3324627165" sldId="260"/>
        </pc:sldMkLst>
        <pc:spChg chg="mod">
          <ac:chgData name="Samantha F Singhi" userId="S::ssinghi@stu.chino.k12.ca.us::90db740e-7868-497c-a8f9-bc590a28b06d" providerId="AD" clId="Web-{1371E83A-CE79-4DB1-8A1B-ED4548AB0CFE}" dt="2018-11-26T16:54:26.720" v="152" actId="20577"/>
          <ac:spMkLst>
            <pc:docMk/>
            <pc:sldMk cId="3324627165" sldId="260"/>
            <ac:spMk id="2" creationId="{54A50406-AF94-4188-8D49-6611EC417FA4}"/>
          </ac:spMkLst>
        </pc:spChg>
      </pc:sldChg>
      <pc:sldChg chg="addSp delSp modSp new mod setBg setClrOvrMap">
        <pc:chgData name="Samantha F Singhi" userId="S::ssinghi@stu.chino.k12.ca.us::90db740e-7868-497c-a8f9-bc590a28b06d" providerId="AD" clId="Web-{1371E83A-CE79-4DB1-8A1B-ED4548AB0CFE}" dt="2018-11-26T16:57:24.813" v="166"/>
        <pc:sldMkLst>
          <pc:docMk/>
          <pc:sldMk cId="2007101553" sldId="261"/>
        </pc:sldMkLst>
        <pc:spChg chg="mod">
          <ac:chgData name="Samantha F Singhi" userId="S::ssinghi@stu.chino.k12.ca.us::90db740e-7868-497c-a8f9-bc590a28b06d" providerId="AD" clId="Web-{1371E83A-CE79-4DB1-8A1B-ED4548AB0CFE}" dt="2018-11-26T16:57:24.813" v="166"/>
          <ac:spMkLst>
            <pc:docMk/>
            <pc:sldMk cId="2007101553" sldId="261"/>
            <ac:spMk id="2" creationId="{0718AD9E-9B3D-4AC7-B851-C9C4A3FDC06E}"/>
          </ac:spMkLst>
        </pc:spChg>
        <pc:spChg chg="del">
          <ac:chgData name="Samantha F Singhi" userId="S::ssinghi@stu.chino.k12.ca.us::90db740e-7868-497c-a8f9-bc590a28b06d" providerId="AD" clId="Web-{1371E83A-CE79-4DB1-8A1B-ED4548AB0CFE}" dt="2018-11-26T16:56:53.641" v="155"/>
          <ac:spMkLst>
            <pc:docMk/>
            <pc:sldMk cId="2007101553" sldId="261"/>
            <ac:spMk id="3" creationId="{4663F303-A956-4022-87B2-F16F9BE58AE3}"/>
          </ac:spMkLst>
        </pc:spChg>
        <pc:spChg chg="add mod">
          <ac:chgData name="Samantha F Singhi" userId="S::ssinghi@stu.chino.k12.ca.us::90db740e-7868-497c-a8f9-bc590a28b06d" providerId="AD" clId="Web-{1371E83A-CE79-4DB1-8A1B-ED4548AB0CFE}" dt="2018-11-26T16:57:24.813" v="166"/>
          <ac:spMkLst>
            <pc:docMk/>
            <pc:sldMk cId="2007101553" sldId="261"/>
            <ac:spMk id="6" creationId="{E1C0F1EF-0AFF-4AD8-95EA-6C6474D7BEF4}"/>
          </ac:spMkLst>
        </pc:spChg>
        <pc:spChg chg="add del">
          <ac:chgData name="Samantha F Singhi" userId="S::ssinghi@stu.chino.k12.ca.us::90db740e-7868-497c-a8f9-bc590a28b06d" providerId="AD" clId="Web-{1371E83A-CE79-4DB1-8A1B-ED4548AB0CFE}" dt="2018-11-26T16:57:16.235" v="163"/>
          <ac:spMkLst>
            <pc:docMk/>
            <pc:sldMk cId="2007101553" sldId="261"/>
            <ac:spMk id="8" creationId="{F4D59A47-EEDE-497D-97D6-B5CEDDF4D6AC}"/>
          </ac:spMkLst>
        </pc:spChg>
        <pc:spChg chg="add del">
          <ac:chgData name="Samantha F Singhi" userId="S::ssinghi@stu.chino.k12.ca.us::90db740e-7868-497c-a8f9-bc590a28b06d" providerId="AD" clId="Web-{1371E83A-CE79-4DB1-8A1B-ED4548AB0CFE}" dt="2018-11-26T16:57:08.891" v="161"/>
          <ac:spMkLst>
            <pc:docMk/>
            <pc:sldMk cId="2007101553" sldId="261"/>
            <ac:spMk id="11" creationId="{3A3F6DB6-69DF-4FD8-AE31-8E0621863386}"/>
          </ac:spMkLst>
        </pc:spChg>
        <pc:spChg chg="add del">
          <ac:chgData name="Samantha F Singhi" userId="S::ssinghi@stu.chino.k12.ca.us::90db740e-7868-497c-a8f9-bc590a28b06d" providerId="AD" clId="Web-{1371E83A-CE79-4DB1-8A1B-ED4548AB0CFE}" dt="2018-11-26T16:57:24.735" v="165"/>
          <ac:spMkLst>
            <pc:docMk/>
            <pc:sldMk cId="2007101553" sldId="261"/>
            <ac:spMk id="12" creationId="{1DB7C82F-AB7E-4F0C-B829-FA1B9C415180}"/>
          </ac:spMkLst>
        </pc:spChg>
        <pc:spChg chg="add">
          <ac:chgData name="Samantha F Singhi" userId="S::ssinghi@stu.chino.k12.ca.us::90db740e-7868-497c-a8f9-bc590a28b06d" providerId="AD" clId="Web-{1371E83A-CE79-4DB1-8A1B-ED4548AB0CFE}" dt="2018-11-26T16:57:24.813" v="166"/>
          <ac:spMkLst>
            <pc:docMk/>
            <pc:sldMk cId="2007101553" sldId="261"/>
            <ac:spMk id="13" creationId="{3A3F6DB6-69DF-4FD8-AE31-8E0621863386}"/>
          </ac:spMkLst>
        </pc:spChg>
        <pc:spChg chg="add del">
          <ac:chgData name="Samantha F Singhi" userId="S::ssinghi@stu.chino.k12.ca.us::90db740e-7868-497c-a8f9-bc590a28b06d" providerId="AD" clId="Web-{1371E83A-CE79-4DB1-8A1B-ED4548AB0CFE}" dt="2018-11-26T16:57:16.235" v="163"/>
          <ac:spMkLst>
            <pc:docMk/>
            <pc:sldMk cId="2007101553" sldId="261"/>
            <ac:spMk id="14" creationId="{CF62D2A7-8207-488C-9F46-316BA81A16C8}"/>
          </ac:spMkLst>
        </pc:spChg>
        <pc:picChg chg="add del">
          <ac:chgData name="Samantha F Singhi" userId="S::ssinghi@stu.chino.k12.ca.us::90db740e-7868-497c-a8f9-bc590a28b06d" providerId="AD" clId="Web-{1371E83A-CE79-4DB1-8A1B-ED4548AB0CFE}" dt="2018-11-26T16:57:08.891" v="161"/>
          <ac:picMkLst>
            <pc:docMk/>
            <pc:sldMk cId="2007101553" sldId="261"/>
            <ac:picMk id="9" creationId="{455146E5-494C-4DE1-B834-6CB581B344EA}"/>
          </ac:picMkLst>
        </pc:picChg>
        <pc:picChg chg="add del">
          <ac:chgData name="Samantha F Singhi" userId="S::ssinghi@stu.chino.k12.ca.us::90db740e-7868-497c-a8f9-bc590a28b06d" providerId="AD" clId="Web-{1371E83A-CE79-4DB1-8A1B-ED4548AB0CFE}" dt="2018-11-26T16:57:16.235" v="163"/>
          <ac:picMkLst>
            <pc:docMk/>
            <pc:sldMk cId="2007101553" sldId="261"/>
            <ac:picMk id="10" creationId="{455146E5-494C-4DE1-B834-6CB581B344EA}"/>
          </ac:picMkLst>
        </pc:picChg>
        <pc:picChg chg="add">
          <ac:chgData name="Samantha F Singhi" userId="S::ssinghi@stu.chino.k12.ca.us::90db740e-7868-497c-a8f9-bc590a28b06d" providerId="AD" clId="Web-{1371E83A-CE79-4DB1-8A1B-ED4548AB0CFE}" dt="2018-11-26T16:57:24.813" v="166"/>
          <ac:picMkLst>
            <pc:docMk/>
            <pc:sldMk cId="2007101553" sldId="261"/>
            <ac:picMk id="15" creationId="{455146E5-494C-4DE1-B834-6CB581B344EA}"/>
          </ac:picMkLst>
        </pc:picChg>
        <pc:picChg chg="add del mod ord replId">
          <ac:chgData name="Samantha F Singhi" userId="S::ssinghi@stu.chino.k12.ca.us::90db740e-7868-497c-a8f9-bc590a28b06d" providerId="AD" clId="Web-{1371E83A-CE79-4DB1-8A1B-ED4548AB0CFE}" dt="2018-11-26T16:57:24.813" v="166"/>
          <ac:picMkLst>
            <pc:docMk/>
            <pc:sldMk cId="2007101553" sldId="261"/>
            <ac:picMk id="16" creationId="{455146E5-494C-4DE1-B834-6CB581B344EA}"/>
          </ac:picMkLst>
        </pc:picChg>
      </pc:sldChg>
      <pc:sldChg chg="new">
        <pc:chgData name="Samantha F Singhi" userId="S::ssinghi@stu.chino.k12.ca.us::90db740e-7868-497c-a8f9-bc590a28b06d" providerId="AD" clId="Web-{1371E83A-CE79-4DB1-8A1B-ED4548AB0CFE}" dt="2018-11-26T17:32:54.506" v="621"/>
        <pc:sldMkLst>
          <pc:docMk/>
          <pc:sldMk cId="671890424" sldId="262"/>
        </pc:sldMkLst>
      </pc:sldChg>
      <pc:sldChg chg="modSp new">
        <pc:chgData name="Samantha F Singhi" userId="S::ssinghi@stu.chino.k12.ca.us::90db740e-7868-497c-a8f9-bc590a28b06d" providerId="AD" clId="Web-{1371E83A-CE79-4DB1-8A1B-ED4548AB0CFE}" dt="2018-11-26T17:43:19.738" v="742" actId="20577"/>
        <pc:sldMkLst>
          <pc:docMk/>
          <pc:sldMk cId="3768801856" sldId="263"/>
        </pc:sldMkLst>
        <pc:spChg chg="mod">
          <ac:chgData name="Samantha F Singhi" userId="S::ssinghi@stu.chino.k12.ca.us::90db740e-7868-497c-a8f9-bc590a28b06d" providerId="AD" clId="Web-{1371E83A-CE79-4DB1-8A1B-ED4548AB0CFE}" dt="2018-11-26T17:39:11.348" v="694" actId="20577"/>
          <ac:spMkLst>
            <pc:docMk/>
            <pc:sldMk cId="3768801856" sldId="263"/>
            <ac:spMk id="2" creationId="{F3484E46-B88A-4A51-947B-2CB37BA8DECE}"/>
          </ac:spMkLst>
        </pc:spChg>
        <pc:spChg chg="mod">
          <ac:chgData name="Samantha F Singhi" userId="S::ssinghi@stu.chino.k12.ca.us::90db740e-7868-497c-a8f9-bc590a28b06d" providerId="AD" clId="Web-{1371E83A-CE79-4DB1-8A1B-ED4548AB0CFE}" dt="2018-11-26T17:43:19.738" v="742" actId="20577"/>
          <ac:spMkLst>
            <pc:docMk/>
            <pc:sldMk cId="3768801856" sldId="263"/>
            <ac:spMk id="6" creationId="{1FAB0F46-AC0B-4774-AFF8-F5794D11A71D}"/>
          </ac:spMkLst>
        </pc:spChg>
      </pc:sldChg>
      <pc:sldChg chg="new">
        <pc:chgData name="Samantha F Singhi" userId="S::ssinghi@stu.chino.k12.ca.us::90db740e-7868-497c-a8f9-bc590a28b06d" providerId="AD" clId="Web-{1371E83A-CE79-4DB1-8A1B-ED4548AB0CFE}" dt="2018-11-26T17:33:02.428" v="623"/>
        <pc:sldMkLst>
          <pc:docMk/>
          <pc:sldMk cId="1955934211" sldId="264"/>
        </pc:sldMkLst>
      </pc:sldChg>
    </pc:docChg>
  </pc:docChgLst>
  <pc:docChgLst>
    <pc:chgData name="Samantha F Singhi" userId="S::ssinghi@stu.chino.k12.ca.us::90db740e-7868-497c-a8f9-bc590a28b06d" providerId="AD" clId="Web-{F1F574DE-61DC-3329-975D-CAEBC9448628}"/>
    <pc:docChg chg="addSld delSld modSld">
      <pc:chgData name="Samantha F Singhi" userId="S::ssinghi@stu.chino.k12.ca.us::90db740e-7868-497c-a8f9-bc590a28b06d" providerId="AD" clId="Web-{F1F574DE-61DC-3329-975D-CAEBC9448628}" dt="2018-11-27T17:51:49.785" v="1184"/>
      <pc:docMkLst>
        <pc:docMk/>
      </pc:docMkLst>
      <pc:sldChg chg="addSp delSp modSp mod setBg setClrOvrMap">
        <pc:chgData name="Samantha F Singhi" userId="S::ssinghi@stu.chino.k12.ca.us::90db740e-7868-497c-a8f9-bc590a28b06d" providerId="AD" clId="Web-{F1F574DE-61DC-3329-975D-CAEBC9448628}" dt="2018-11-27T17:48:40.534" v="1167"/>
        <pc:sldMkLst>
          <pc:docMk/>
          <pc:sldMk cId="109857222" sldId="256"/>
        </pc:sldMkLst>
        <pc:spChg chg="mod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6" creationId="{77091E5A-E8B9-4EC3-91B2-D7D7EBD9B518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8" creationId="{25168E7B-6D42-4B3A-B7A1-17D4C49EC903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6:54.768" v="1148"/>
          <ac:spMkLst>
            <pc:docMk/>
            <pc:sldMk cId="109857222" sldId="256"/>
            <ac:spMk id="12" creationId="{0AB225BA-7412-4605-8E8D-5AED2BF56A11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6:54.768" v="1148"/>
          <ac:spMkLst>
            <pc:docMk/>
            <pc:sldMk cId="109857222" sldId="256"/>
            <ac:spMk id="13" creationId="{604BB9CD-970D-4FE5-B4E3-D651735BF4FE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7:07.581" v="1152"/>
          <ac:spMkLst>
            <pc:docMk/>
            <pc:sldMk cId="109857222" sldId="256"/>
            <ac:spMk id="14" creationId="{E20EB187-900F-4AF5-813B-101456D9FD39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6:45.596" v="1146"/>
          <ac:spMkLst>
            <pc:docMk/>
            <pc:sldMk cId="109857222" sldId="256"/>
            <ac:spMk id="15" creationId="{87CC2527-562A-4F69-B487-4371E5B243E7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7:23.503" v="1154"/>
          <ac:spMkLst>
            <pc:docMk/>
            <pc:sldMk cId="109857222" sldId="256"/>
            <ac:spMk id="18" creationId="{87CC2527-562A-4F69-B487-4371E5B243E7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6:54.768" v="1148"/>
          <ac:spMkLst>
            <pc:docMk/>
            <pc:sldMk cId="109857222" sldId="256"/>
            <ac:spMk id="19" creationId="{5E0D6276-8D53-4DDA-A15A-90E0831F6D61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6:54.768" v="1148"/>
          <ac:spMkLst>
            <pc:docMk/>
            <pc:sldMk cId="109857222" sldId="256"/>
            <ac:spMk id="21" creationId="{00C150C7-96FB-4EB9-BDF9-212535A6089F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22" creationId="{0283F42F-FC06-482D-B66E-0F4AD095C852}"/>
          </ac:spMkLst>
        </pc:spChg>
        <pc:spChg chg="add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27" creationId="{5EFCEEFE-DD72-4E23-A203-092AB1A62E42}"/>
          </ac:spMkLst>
        </pc:spChg>
        <pc:spChg chg="add">
          <ac:chgData name="Samantha F Singhi" userId="S::ssinghi@stu.chino.k12.ca.us::90db740e-7868-497c-a8f9-bc590a28b06d" providerId="AD" clId="Web-{F1F574DE-61DC-3329-975D-CAEBC9448628}" dt="2018-11-27T17:48:40.534" v="1167"/>
          <ac:spMkLst>
            <pc:docMk/>
            <pc:sldMk cId="109857222" sldId="256"/>
            <ac:spMk id="29" creationId="{2A73F40A-89D3-430B-96F3-4FFB3CCFB7B1}"/>
          </ac:spMkLst>
        </pc:spChg>
        <pc:picChg chg="add mod ord">
          <ac:chgData name="Samantha F Singhi" userId="S::ssinghi@stu.chino.k12.ca.us::90db740e-7868-497c-a8f9-bc590a28b06d" providerId="AD" clId="Web-{F1F574DE-61DC-3329-975D-CAEBC9448628}" dt="2018-11-27T17:48:40.534" v="1167"/>
          <ac:picMkLst>
            <pc:docMk/>
            <pc:sldMk cId="109857222" sldId="256"/>
            <ac:picMk id="4" creationId="{CA5E055A-91FC-480C-B8D2-59C972C61E3C}"/>
          </ac:picMkLst>
        </pc:picChg>
        <pc:picChg chg="add mod ord">
          <ac:chgData name="Samantha F Singhi" userId="S::ssinghi@stu.chino.k12.ca.us::90db740e-7868-497c-a8f9-bc590a28b06d" providerId="AD" clId="Web-{F1F574DE-61DC-3329-975D-CAEBC9448628}" dt="2018-11-27T17:48:40.534" v="1167"/>
          <ac:picMkLst>
            <pc:docMk/>
            <pc:sldMk cId="109857222" sldId="256"/>
            <ac:picMk id="9" creationId="{5409740B-621F-44D1-8C32-2FF26E1C9526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48:40.534" v="1167"/>
          <ac:picMkLst>
            <pc:docMk/>
            <pc:sldMk cId="109857222" sldId="256"/>
            <ac:picMk id="10" creationId="{98A030C2-9F23-4593-9F99-7B73C232A4C9}"/>
          </ac:picMkLst>
        </pc:picChg>
        <pc:cxnChg chg="add del">
          <ac:chgData name="Samantha F Singhi" userId="S::ssinghi@stu.chino.k12.ca.us::90db740e-7868-497c-a8f9-bc590a28b06d" providerId="AD" clId="Web-{F1F574DE-61DC-3329-975D-CAEBC9448628}" dt="2018-11-27T17:47:07.581" v="1152"/>
          <ac:cxnSpMkLst>
            <pc:docMk/>
            <pc:sldMk cId="109857222" sldId="256"/>
            <ac:cxnSpMk id="16" creationId="{624D17C8-E9C2-48A4-AA36-D7048A6CCC41}"/>
          </ac:cxnSpMkLst>
        </pc:cxnChg>
        <pc:cxnChg chg="add del">
          <ac:chgData name="Samantha F Singhi" userId="S::ssinghi@stu.chino.k12.ca.us::90db740e-7868-497c-a8f9-bc590a28b06d" providerId="AD" clId="Web-{F1F574DE-61DC-3329-975D-CAEBC9448628}" dt="2018-11-27T17:46:45.596" v="1146"/>
          <ac:cxnSpMkLst>
            <pc:docMk/>
            <pc:sldMk cId="109857222" sldId="256"/>
            <ac:cxnSpMk id="17" creationId="{BCDAEC91-5BCE-4B55-9CC0-43EF94CB734B}"/>
          </ac:cxnSpMkLst>
        </pc:cxnChg>
        <pc:cxnChg chg="add del">
          <ac:chgData name="Samantha F Singhi" userId="S::ssinghi@stu.chino.k12.ca.us::90db740e-7868-497c-a8f9-bc590a28b06d" providerId="AD" clId="Web-{F1F574DE-61DC-3329-975D-CAEBC9448628}" dt="2018-11-27T17:47:23.503" v="1154"/>
          <ac:cxnSpMkLst>
            <pc:docMk/>
            <pc:sldMk cId="109857222" sldId="256"/>
            <ac:cxnSpMk id="20" creationId="{BCDAEC91-5BCE-4B55-9CC0-43EF94CB734B}"/>
          </ac:cxnSpMkLst>
        </pc:cxnChg>
      </pc:sldChg>
      <pc:sldChg chg="addSp delSp modSp mod setBg setClrOvrMap">
        <pc:chgData name="Samantha F Singhi" userId="S::ssinghi@stu.chino.k12.ca.us::90db740e-7868-497c-a8f9-bc590a28b06d" providerId="AD" clId="Web-{F1F574DE-61DC-3329-975D-CAEBC9448628}" dt="2018-11-27T17:45:00.174" v="1139"/>
        <pc:sldMkLst>
          <pc:docMk/>
          <pc:sldMk cId="307745885" sldId="257"/>
        </pc:sldMkLst>
        <pc:spChg chg="mod">
          <ac:chgData name="Samantha F Singhi" userId="S::ssinghi@stu.chino.k12.ca.us::90db740e-7868-497c-a8f9-bc590a28b06d" providerId="AD" clId="Web-{F1F574DE-61DC-3329-975D-CAEBC9448628}" dt="2018-11-27T17:45:00.174" v="1139"/>
          <ac:spMkLst>
            <pc:docMk/>
            <pc:sldMk cId="307745885" sldId="257"/>
            <ac:spMk id="2" creationId="{EA989B93-B50C-4E72-AD0C-A95987B81394}"/>
          </ac:spMkLst>
        </pc:spChg>
        <pc:spChg chg="mod ord">
          <ac:chgData name="Samantha F Singhi" userId="S::ssinghi@stu.chino.k12.ca.us::90db740e-7868-497c-a8f9-bc590a28b06d" providerId="AD" clId="Web-{F1F574DE-61DC-3329-975D-CAEBC9448628}" dt="2018-11-27T17:45:00.174" v="1139"/>
          <ac:spMkLst>
            <pc:docMk/>
            <pc:sldMk cId="307745885" sldId="257"/>
            <ac:spMk id="3" creationId="{7BA69991-0B5D-4398-BBE8-5A35EE3A3484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45:00.174" v="1139"/>
          <ac:spMkLst>
            <pc:docMk/>
            <pc:sldMk cId="307745885" sldId="257"/>
            <ac:spMk id="6" creationId="{77BD5307-057B-4801-95EF-BD089182A57E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5:00.096" v="1138"/>
          <ac:spMkLst>
            <pc:docMk/>
            <pc:sldMk cId="307745885" sldId="257"/>
            <ac:spMk id="11" creationId="{56C20283-73E0-40EC-8AD8-057F581F64C2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5:00.096" v="1138"/>
          <ac:spMkLst>
            <pc:docMk/>
            <pc:sldMk cId="307745885" sldId="257"/>
            <ac:spMk id="13" creationId="{3FCC729B-E528-40C3-82D3-BA4375575E87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5:00.096" v="1138"/>
          <ac:spMkLst>
            <pc:docMk/>
            <pc:sldMk cId="307745885" sldId="257"/>
            <ac:spMk id="15" creationId="{58F1FB8D-1842-4A04-998D-6CF047AB2790}"/>
          </ac:spMkLst>
        </pc:spChg>
        <pc:picChg chg="add mod">
          <ac:chgData name="Samantha F Singhi" userId="S::ssinghi@stu.chino.k12.ca.us::90db740e-7868-497c-a8f9-bc590a28b06d" providerId="AD" clId="Web-{F1F574DE-61DC-3329-975D-CAEBC9448628}" dt="2018-11-27T17:45:00.174" v="1139"/>
          <ac:picMkLst>
            <pc:docMk/>
            <pc:sldMk cId="307745885" sldId="257"/>
            <ac:picMk id="4" creationId="{2AE6B82B-7227-4CA2-BADF-C10E016798A3}"/>
          </ac:picMkLst>
        </pc:picChg>
        <pc:cxnChg chg="add">
          <ac:chgData name="Samantha F Singhi" userId="S::ssinghi@stu.chino.k12.ca.us::90db740e-7868-497c-a8f9-bc590a28b06d" providerId="AD" clId="Web-{F1F574DE-61DC-3329-975D-CAEBC9448628}" dt="2018-11-27T17:45:00.174" v="1139"/>
          <ac:cxnSpMkLst>
            <pc:docMk/>
            <pc:sldMk cId="307745885" sldId="257"/>
            <ac:cxnSpMk id="8" creationId="{A7F400EE-A8A5-48AF-B4D6-291B52C6F0B0}"/>
          </ac:cxnSpMkLst>
        </pc:cxnChg>
      </pc:sldChg>
      <pc:sldChg chg="addSp delSp modSp mod setBg">
        <pc:chgData name="Samantha F Singhi" userId="S::ssinghi@stu.chino.k12.ca.us::90db740e-7868-497c-a8f9-bc590a28b06d" providerId="AD" clId="Web-{F1F574DE-61DC-3329-975D-CAEBC9448628}" dt="2018-11-27T17:36:47.796" v="1090"/>
        <pc:sldMkLst>
          <pc:docMk/>
          <pc:sldMk cId="689684266" sldId="258"/>
        </pc:sldMkLst>
        <pc:spChg chg="del mod">
          <ac:chgData name="Samantha F Singhi" userId="S::ssinghi@stu.chino.k12.ca.us::90db740e-7868-497c-a8f9-bc590a28b06d" providerId="AD" clId="Web-{F1F574DE-61DC-3329-975D-CAEBC9448628}" dt="2018-11-27T17:36:47.796" v="1090"/>
          <ac:spMkLst>
            <pc:docMk/>
            <pc:sldMk cId="689684266" sldId="258"/>
            <ac:spMk id="2" creationId="{719B7ADC-7A38-4611-BC3C-1E9CEDC5D7BE}"/>
          </ac:spMkLst>
        </pc:spChg>
        <pc:spChg chg="del">
          <ac:chgData name="Samantha F Singhi" userId="S::ssinghi@stu.chino.k12.ca.us::90db740e-7868-497c-a8f9-bc590a28b06d" providerId="AD" clId="Web-{F1F574DE-61DC-3329-975D-CAEBC9448628}" dt="2018-11-27T17:36:41.015" v="1085"/>
          <ac:spMkLst>
            <pc:docMk/>
            <pc:sldMk cId="689684266" sldId="258"/>
            <ac:spMk id="3" creationId="{99B902FF-480B-496E-AF3E-C706419FA72F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36:47.796" v="1090"/>
          <ac:spMkLst>
            <pc:docMk/>
            <pc:sldMk cId="689684266" sldId="258"/>
            <ac:spMk id="6" creationId="{D559B5C2-E144-4E5E-852F-FC6BD4C35DF3}"/>
          </ac:spMkLst>
        </pc:spChg>
        <pc:picChg chg="add mod ord">
          <ac:chgData name="Samantha F Singhi" userId="S::ssinghi@stu.chino.k12.ca.us::90db740e-7868-497c-a8f9-bc590a28b06d" providerId="AD" clId="Web-{F1F574DE-61DC-3329-975D-CAEBC9448628}" dt="2018-11-27T17:36:47.796" v="1090"/>
          <ac:picMkLst>
            <pc:docMk/>
            <pc:sldMk cId="689684266" sldId="258"/>
            <ac:picMk id="4" creationId="{E002891B-2AF4-439A-8FB5-BE727813631B}"/>
          </ac:picMkLst>
        </pc:picChg>
      </pc:sldChg>
      <pc:sldChg chg="addSp delSp modSp mod setBg setClrOvrMap">
        <pc:chgData name="Samantha F Singhi" userId="S::ssinghi@stu.chino.k12.ca.us::90db740e-7868-497c-a8f9-bc590a28b06d" providerId="AD" clId="Web-{F1F574DE-61DC-3329-975D-CAEBC9448628}" dt="2018-11-27T17:51:49.785" v="1184"/>
        <pc:sldMkLst>
          <pc:docMk/>
          <pc:sldMk cId="1640574736" sldId="259"/>
        </pc:sldMkLst>
        <pc:spChg chg="mod ord">
          <ac:chgData name="Samantha F Singhi" userId="S::ssinghi@stu.chino.k12.ca.us::90db740e-7868-497c-a8f9-bc590a28b06d" providerId="AD" clId="Web-{F1F574DE-61DC-3329-975D-CAEBC9448628}" dt="2018-11-27T17:51:49.785" v="1184"/>
          <ac:spMkLst>
            <pc:docMk/>
            <pc:sldMk cId="1640574736" sldId="259"/>
            <ac:spMk id="2" creationId="{3C4DDEB6-6788-4D67-B9B7-C82E3154A017}"/>
          </ac:spMkLst>
        </pc:spChg>
        <pc:spChg chg="del">
          <ac:chgData name="Samantha F Singhi" userId="S::ssinghi@stu.chino.k12.ca.us::90db740e-7868-497c-a8f9-bc590a28b06d" providerId="AD" clId="Web-{F1F574DE-61DC-3329-975D-CAEBC9448628}" dt="2018-11-27T17:51:11.769" v="1168"/>
          <ac:spMkLst>
            <pc:docMk/>
            <pc:sldMk cId="1640574736" sldId="259"/>
            <ac:spMk id="3" creationId="{685BE942-FB1D-48F9-AEF7-7DF95C4F809D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51:49.785" v="1184"/>
          <ac:spMkLst>
            <pc:docMk/>
            <pc:sldMk cId="1640574736" sldId="259"/>
            <ac:spMk id="6" creationId="{0679CBC7-91C4-4812-B711-011DA85591CB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32.488" v="1175"/>
          <ac:spMkLst>
            <pc:docMk/>
            <pc:sldMk cId="1640574736" sldId="259"/>
            <ac:spMk id="8" creationId="{D35C0F12-79BF-48B9-AECE-10AE6C21F51A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23.973" v="1173"/>
          <ac:spMkLst>
            <pc:docMk/>
            <pc:sldMk cId="1640574736" sldId="259"/>
            <ac:spMk id="11" creationId="{87CC2527-562A-4F69-B487-4371E5B243E7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32.488" v="1175"/>
          <ac:spMkLst>
            <pc:docMk/>
            <pc:sldMk cId="1640574736" sldId="259"/>
            <ac:spMk id="14" creationId="{CF62D2A7-8207-488C-9F46-316BA81A16C8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33.910" v="1177"/>
          <ac:spMkLst>
            <pc:docMk/>
            <pc:sldMk cId="1640574736" sldId="259"/>
            <ac:spMk id="15" creationId="{184C616B-98F9-43A9-961A-664AB0BC1060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36.566" v="1179"/>
          <ac:spMkLst>
            <pc:docMk/>
            <pc:sldMk cId="1640574736" sldId="259"/>
            <ac:spMk id="17" creationId="{F56F5174-31D9-4DBB-AAB7-A1FD7BDB1352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36.566" v="1179"/>
          <ac:spMkLst>
            <pc:docMk/>
            <pc:sldMk cId="1640574736" sldId="259"/>
            <ac:spMk id="18" creationId="{F9A95BEE-6BB1-4A28-A8E6-A34B2E42EF87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36.566" v="1179"/>
          <ac:spMkLst>
            <pc:docMk/>
            <pc:sldMk cId="1640574736" sldId="259"/>
            <ac:spMk id="20" creationId="{F3E5171B-2736-45FD-9EDB-4C9D45DBDC69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43.488" v="1181"/>
          <ac:spMkLst>
            <pc:docMk/>
            <pc:sldMk cId="1640574736" sldId="259"/>
            <ac:spMk id="22" creationId="{3CD9DF72-87A3-404E-A828-84CBF11A8303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43.488" v="1181"/>
          <ac:spMkLst>
            <pc:docMk/>
            <pc:sldMk cId="1640574736" sldId="259"/>
            <ac:spMk id="24" creationId="{0FD22F38-09BC-4E70-A4B1-69A674E6DDC0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51:49.707" v="1183"/>
          <ac:spMkLst>
            <pc:docMk/>
            <pc:sldMk cId="1640574736" sldId="259"/>
            <ac:spMk id="27" creationId="{184C616B-98F9-43A9-961A-664AB0BC1060}"/>
          </ac:spMkLst>
        </pc:spChg>
        <pc:spChg chg="add">
          <ac:chgData name="Samantha F Singhi" userId="S::ssinghi@stu.chino.k12.ca.us::90db740e-7868-497c-a8f9-bc590a28b06d" providerId="AD" clId="Web-{F1F574DE-61DC-3329-975D-CAEBC9448628}" dt="2018-11-27T17:51:49.785" v="1184"/>
          <ac:spMkLst>
            <pc:docMk/>
            <pc:sldMk cId="1640574736" sldId="259"/>
            <ac:spMk id="28" creationId="{87CC2527-562A-4F69-B487-4371E5B243E7}"/>
          </ac:spMkLst>
        </pc:spChg>
        <pc:picChg chg="add del mod ord replId">
          <ac:chgData name="Samantha F Singhi" userId="S::ssinghi@stu.chino.k12.ca.us::90db740e-7868-497c-a8f9-bc590a28b06d" providerId="AD" clId="Web-{F1F574DE-61DC-3329-975D-CAEBC9448628}" dt="2018-11-27T17:51:49.785" v="1184"/>
          <ac:picMkLst>
            <pc:docMk/>
            <pc:sldMk cId="1640574736" sldId="259"/>
            <ac:picMk id="4" creationId="{B8747B8C-7C5C-4ABF-B917-0BE2692DE7C4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32.488" v="1175"/>
          <ac:picMkLst>
            <pc:docMk/>
            <pc:sldMk cId="1640574736" sldId="259"/>
            <ac:picMk id="9" creationId="{B8747B8C-7C5C-4ABF-B917-0BE2692DE7C4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33.910" v="1177"/>
          <ac:picMkLst>
            <pc:docMk/>
            <pc:sldMk cId="1640574736" sldId="259"/>
            <ac:picMk id="10" creationId="{B8747B8C-7C5C-4ABF-B917-0BE2692DE7C4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33.910" v="1177"/>
          <ac:picMkLst>
            <pc:docMk/>
            <pc:sldMk cId="1640574736" sldId="259"/>
            <ac:picMk id="12" creationId="{19AE98B8-B73A-4724-B639-017087F9239F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36.566" v="1179"/>
          <ac:picMkLst>
            <pc:docMk/>
            <pc:sldMk cId="1640574736" sldId="259"/>
            <ac:picMk id="16" creationId="{AE113210-7872-481A-ADE6-3A05CCAF5EB2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36.566" v="1179"/>
          <ac:picMkLst>
            <pc:docMk/>
            <pc:sldMk cId="1640574736" sldId="259"/>
            <ac:picMk id="19" creationId="{B8747B8C-7C5C-4ABF-B917-0BE2692DE7C4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43.488" v="1181"/>
          <ac:picMkLst>
            <pc:docMk/>
            <pc:sldMk cId="1640574736" sldId="259"/>
            <ac:picMk id="21" creationId="{B8747B8C-7C5C-4ABF-B917-0BE2692DE7C4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49.707" v="1183"/>
          <ac:picMkLst>
            <pc:docMk/>
            <pc:sldMk cId="1640574736" sldId="259"/>
            <ac:picMk id="25" creationId="{B8747B8C-7C5C-4ABF-B917-0BE2692DE7C4}"/>
          </ac:picMkLst>
        </pc:picChg>
        <pc:picChg chg="add del">
          <ac:chgData name="Samantha F Singhi" userId="S::ssinghi@stu.chino.k12.ca.us::90db740e-7868-497c-a8f9-bc590a28b06d" providerId="AD" clId="Web-{F1F574DE-61DC-3329-975D-CAEBC9448628}" dt="2018-11-27T17:51:49.707" v="1183"/>
          <ac:picMkLst>
            <pc:docMk/>
            <pc:sldMk cId="1640574736" sldId="259"/>
            <ac:picMk id="26" creationId="{19AE98B8-B73A-4724-B639-017087F9239F}"/>
          </ac:picMkLst>
        </pc:picChg>
        <pc:cxnChg chg="add del">
          <ac:chgData name="Samantha F Singhi" userId="S::ssinghi@stu.chino.k12.ca.us::90db740e-7868-497c-a8f9-bc590a28b06d" providerId="AD" clId="Web-{F1F574DE-61DC-3329-975D-CAEBC9448628}" dt="2018-11-27T17:51:23.973" v="1173"/>
          <ac:cxnSpMkLst>
            <pc:docMk/>
            <pc:sldMk cId="1640574736" sldId="259"/>
            <ac:cxnSpMk id="13" creationId="{BCDAEC91-5BCE-4B55-9CC0-43EF94CB734B}"/>
          </ac:cxnSpMkLst>
        </pc:cxnChg>
        <pc:cxnChg chg="add del">
          <ac:chgData name="Samantha F Singhi" userId="S::ssinghi@stu.chino.k12.ca.us::90db740e-7868-497c-a8f9-bc590a28b06d" providerId="AD" clId="Web-{F1F574DE-61DC-3329-975D-CAEBC9448628}" dt="2018-11-27T17:51:43.488" v="1181"/>
          <ac:cxnSpMkLst>
            <pc:docMk/>
            <pc:sldMk cId="1640574736" sldId="259"/>
            <ac:cxnSpMk id="23" creationId="{20E3A342-4D61-4E3F-AF90-1AB42AEB96CC}"/>
          </ac:cxnSpMkLst>
        </pc:cxnChg>
        <pc:cxnChg chg="add">
          <ac:chgData name="Samantha F Singhi" userId="S::ssinghi@stu.chino.k12.ca.us::90db740e-7868-497c-a8f9-bc590a28b06d" providerId="AD" clId="Web-{F1F574DE-61DC-3329-975D-CAEBC9448628}" dt="2018-11-27T17:51:49.785" v="1184"/>
          <ac:cxnSpMkLst>
            <pc:docMk/>
            <pc:sldMk cId="1640574736" sldId="259"/>
            <ac:cxnSpMk id="29" creationId="{BCDAEC91-5BCE-4B55-9CC0-43EF94CB734B}"/>
          </ac:cxnSpMkLst>
        </pc:cxnChg>
      </pc:sldChg>
      <pc:sldChg chg="del">
        <pc:chgData name="Samantha F Singhi" userId="S::ssinghi@stu.chino.k12.ca.us::90db740e-7868-497c-a8f9-bc590a28b06d" providerId="AD" clId="Web-{F1F574DE-61DC-3329-975D-CAEBC9448628}" dt="2018-11-27T17:25:41.090" v="758"/>
        <pc:sldMkLst>
          <pc:docMk/>
          <pc:sldMk cId="3324627165" sldId="260"/>
        </pc:sldMkLst>
      </pc:sldChg>
      <pc:sldChg chg="del">
        <pc:chgData name="Samantha F Singhi" userId="S::ssinghi@stu.chino.k12.ca.us::90db740e-7868-497c-a8f9-bc590a28b06d" providerId="AD" clId="Web-{F1F574DE-61DC-3329-975D-CAEBC9448628}" dt="2018-11-27T17:25:50.840" v="760"/>
        <pc:sldMkLst>
          <pc:docMk/>
          <pc:sldMk cId="2007101553" sldId="261"/>
        </pc:sldMkLst>
      </pc:sldChg>
      <pc:sldChg chg="addSp delSp modSp mod setBg setClrOvrMap">
        <pc:chgData name="Samantha F Singhi" userId="S::ssinghi@stu.chino.k12.ca.us::90db740e-7868-497c-a8f9-bc590a28b06d" providerId="AD" clId="Web-{F1F574DE-61DC-3329-975D-CAEBC9448628}" dt="2018-11-27T17:39:24.188" v="1108"/>
        <pc:sldMkLst>
          <pc:docMk/>
          <pc:sldMk cId="671890424" sldId="262"/>
        </pc:sldMkLst>
        <pc:spChg chg="mod">
          <ac:chgData name="Samantha F Singhi" userId="S::ssinghi@stu.chino.k12.ca.us::90db740e-7868-497c-a8f9-bc590a28b06d" providerId="AD" clId="Web-{F1F574DE-61DC-3329-975D-CAEBC9448628}" dt="2018-11-27T17:39:24.188" v="1108"/>
          <ac:spMkLst>
            <pc:docMk/>
            <pc:sldMk cId="671890424" sldId="262"/>
            <ac:spMk id="2" creationId="{A3D5DC8D-0C71-48EB-B9AA-89D6A60537A9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39:24.188" v="1108"/>
          <ac:spMkLst>
            <pc:docMk/>
            <pc:sldMk cId="671890424" sldId="262"/>
            <ac:spMk id="6" creationId="{42A5316D-ED2F-4F89-B4B4-8D9240B1A348}"/>
          </ac:spMkLst>
        </pc:spChg>
        <pc:spChg chg="add del mod replId">
          <ac:chgData name="Samantha F Singhi" userId="S::ssinghi@stu.chino.k12.ca.us::90db740e-7868-497c-a8f9-bc590a28b06d" providerId="AD" clId="Web-{F1F574DE-61DC-3329-975D-CAEBC9448628}" dt="2018-11-27T17:37:38.140" v="1098"/>
          <ac:spMkLst>
            <pc:docMk/>
            <pc:sldMk cId="671890424" sldId="262"/>
            <ac:spMk id="8" creationId="{8BD1783E-0127-42B4-BB39-8522A88E010B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37:38.047" v="1097"/>
          <ac:spMkLst>
            <pc:docMk/>
            <pc:sldMk cId="671890424" sldId="262"/>
            <ac:spMk id="10" creationId="{4351DFE5-F63D-4BE0-BDA9-E3EB88F01AA5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39:24.188" v="1108"/>
          <ac:spMkLst>
            <pc:docMk/>
            <pc:sldMk cId="671890424" sldId="262"/>
            <ac:spMk id="38" creationId="{D58E6A63-E0E9-42F7-8AB7-6D25DB19D20C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39:23.953" v="1107"/>
          <ac:spMkLst>
            <pc:docMk/>
            <pc:sldMk cId="671890424" sldId="262"/>
            <ac:spMk id="43" creationId="{CF62D2A7-8207-488C-9F46-316BA81A16C8}"/>
          </ac:spMkLst>
        </pc:spChg>
        <pc:graphicFrameChg chg="add del">
          <ac:chgData name="Samantha F Singhi" userId="S::ssinghi@stu.chino.k12.ca.us::90db740e-7868-497c-a8f9-bc590a28b06d" providerId="AD" clId="Web-{F1F574DE-61DC-3329-975D-CAEBC9448628}" dt="2018-11-27T17:37:38.047" v="1097"/>
          <ac:graphicFrameMkLst>
            <pc:docMk/>
            <pc:sldMk cId="671890424" sldId="262"/>
            <ac:graphicFrameMk id="5" creationId="{366895E4-D40E-4099-85FB-EC284D5530E3}"/>
          </ac:graphicFrameMkLst>
        </pc:graphicFrameChg>
        <pc:graphicFrameChg chg="add mod ord modGraphic">
          <ac:chgData name="Samantha F Singhi" userId="S::ssinghi@stu.chino.k12.ca.us::90db740e-7868-497c-a8f9-bc590a28b06d" providerId="AD" clId="Web-{F1F574DE-61DC-3329-975D-CAEBC9448628}" dt="2018-11-27T17:39:24.188" v="1108"/>
          <ac:graphicFrameMkLst>
            <pc:docMk/>
            <pc:sldMk cId="671890424" sldId="262"/>
            <ac:graphicFrameMk id="7" creationId="{1BCFCACB-078A-4B0E-98CB-18D854F52F90}"/>
          </ac:graphicFrameMkLst>
        </pc:graphicFrameChg>
        <pc:picChg chg="add del">
          <ac:chgData name="Samantha F Singhi" userId="S::ssinghi@stu.chino.k12.ca.us::90db740e-7868-497c-a8f9-bc590a28b06d" providerId="AD" clId="Web-{F1F574DE-61DC-3329-975D-CAEBC9448628}" dt="2018-11-27T17:37:38.047" v="1097"/>
          <ac:picMkLst>
            <pc:docMk/>
            <pc:sldMk cId="671890424" sldId="262"/>
            <ac:picMk id="12" creationId="{02DD2BC0-6F29-4B4F-8D61-2DCF6D2E8E73}"/>
          </ac:picMkLst>
        </pc:picChg>
        <pc:picChg chg="add mod ord">
          <ac:chgData name="Samantha F Singhi" userId="S::ssinghi@stu.chino.k12.ca.us::90db740e-7868-497c-a8f9-bc590a28b06d" providerId="AD" clId="Web-{F1F574DE-61DC-3329-975D-CAEBC9448628}" dt="2018-11-27T17:39:24.188" v="1108"/>
          <ac:picMkLst>
            <pc:docMk/>
            <pc:sldMk cId="671890424" sldId="262"/>
            <ac:picMk id="36" creationId="{CF7094D2-6B30-4072-97C3-C3B5084A774E}"/>
          </ac:picMkLst>
        </pc:picChg>
      </pc:sldChg>
      <pc:sldChg chg="addSp delSp modSp mod setBg setClrOvrMap">
        <pc:chgData name="Samantha F Singhi" userId="S::ssinghi@stu.chino.k12.ca.us::90db740e-7868-497c-a8f9-bc590a28b06d" providerId="AD" clId="Web-{F1F574DE-61DC-3329-975D-CAEBC9448628}" dt="2018-11-27T17:43:39.783" v="1132"/>
        <pc:sldMkLst>
          <pc:docMk/>
          <pc:sldMk cId="3768801856" sldId="263"/>
        </pc:sldMkLst>
        <pc:spChg chg="mod">
          <ac:chgData name="Samantha F Singhi" userId="S::ssinghi@stu.chino.k12.ca.us::90db740e-7868-497c-a8f9-bc590a28b06d" providerId="AD" clId="Web-{F1F574DE-61DC-3329-975D-CAEBC9448628}" dt="2018-11-27T17:43:39.783" v="1132"/>
          <ac:spMkLst>
            <pc:docMk/>
            <pc:sldMk cId="3768801856" sldId="263"/>
            <ac:spMk id="2" creationId="{F3484E46-B88A-4A51-947B-2CB37BA8DECE}"/>
          </ac:spMkLst>
        </pc:spChg>
        <pc:spChg chg="del mod replId">
          <ac:chgData name="Samantha F Singhi" userId="S::ssinghi@stu.chino.k12.ca.us::90db740e-7868-497c-a8f9-bc590a28b06d" providerId="AD" clId="Web-{F1F574DE-61DC-3329-975D-CAEBC9448628}" dt="2018-11-27T17:41:34.220" v="1118"/>
          <ac:spMkLst>
            <pc:docMk/>
            <pc:sldMk cId="3768801856" sldId="263"/>
            <ac:spMk id="6" creationId="{1FAB0F46-AC0B-4774-AFF8-F5794D11A71D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3:39.783" v="1132"/>
          <ac:spMkLst>
            <pc:docMk/>
            <pc:sldMk cId="3768801856" sldId="263"/>
            <ac:spMk id="10" creationId="{42A5316D-ED2F-4F89-B4B4-8D9240B1A348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43:39.783" v="1132"/>
          <ac:spMkLst>
            <pc:docMk/>
            <pc:sldMk cId="3768801856" sldId="263"/>
            <ac:spMk id="24" creationId="{5B5FD70F-C85D-4A98-9208-085E9137BFC0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3:12.361" v="1127"/>
          <ac:spMkLst>
            <pc:docMk/>
            <pc:sldMk cId="3768801856" sldId="263"/>
            <ac:spMk id="26" creationId="{CF62D2A7-8207-488C-9F46-316BA81A16C8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3:19.954" v="1129"/>
          <ac:spMkLst>
            <pc:docMk/>
            <pc:sldMk cId="3768801856" sldId="263"/>
            <ac:spMk id="27" creationId="{CF62D2A7-8207-488C-9F46-316BA81A16C8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3:39.595" v="1131"/>
          <ac:spMkLst>
            <pc:docMk/>
            <pc:sldMk cId="3768801856" sldId="263"/>
            <ac:spMk id="28" creationId="{A9616D99-AEFB-4C95-84EF-5DEC698D92A7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3:01.908" v="1125"/>
          <ac:spMkLst>
            <pc:docMk/>
            <pc:sldMk cId="3768801856" sldId="263"/>
            <ac:spMk id="29" creationId="{CF62D2A7-8207-488C-9F46-316BA81A16C8}"/>
          </ac:spMkLst>
        </pc:spChg>
        <pc:spChg chg="add">
          <ac:chgData name="Samantha F Singhi" userId="S::ssinghi@stu.chino.k12.ca.us::90db740e-7868-497c-a8f9-bc590a28b06d" providerId="AD" clId="Web-{F1F574DE-61DC-3329-975D-CAEBC9448628}" dt="2018-11-27T17:43:39.783" v="1132"/>
          <ac:spMkLst>
            <pc:docMk/>
            <pc:sldMk cId="3768801856" sldId="263"/>
            <ac:spMk id="30" creationId="{CF62D2A7-8207-488C-9F46-316BA81A16C8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3:39.595" v="1131"/>
          <ac:spMkLst>
            <pc:docMk/>
            <pc:sldMk cId="3768801856" sldId="263"/>
            <ac:spMk id="31" creationId="{D0F97023-F626-4FC5-8C2D-753B5C7F4606}"/>
          </ac:spMkLst>
        </pc:spChg>
        <pc:graphicFrameChg chg="add mod ord modGraphic">
          <ac:chgData name="Samantha F Singhi" userId="S::ssinghi@stu.chino.k12.ca.us::90db740e-7868-497c-a8f9-bc590a28b06d" providerId="AD" clId="Web-{F1F574DE-61DC-3329-975D-CAEBC9448628}" dt="2018-11-27T17:43:39.783" v="1132"/>
          <ac:graphicFrameMkLst>
            <pc:docMk/>
            <pc:sldMk cId="3768801856" sldId="263"/>
            <ac:graphicFrameMk id="5" creationId="{272DB839-EE71-4D67-A60F-1A2179A32467}"/>
          </ac:graphicFrameMkLst>
        </pc:graphicFrameChg>
        <pc:picChg chg="add mod">
          <ac:chgData name="Samantha F Singhi" userId="S::ssinghi@stu.chino.k12.ca.us::90db740e-7868-497c-a8f9-bc590a28b06d" providerId="AD" clId="Web-{F1F574DE-61DC-3329-975D-CAEBC9448628}" dt="2018-11-27T17:43:39.783" v="1132"/>
          <ac:picMkLst>
            <pc:docMk/>
            <pc:sldMk cId="3768801856" sldId="263"/>
            <ac:picMk id="22" creationId="{035CB19E-2640-4624-9029-5E80225D67D7}"/>
          </ac:picMkLst>
        </pc:picChg>
      </pc:sldChg>
      <pc:sldChg chg="addSp delSp modSp mod setBg setClrOvrMap">
        <pc:chgData name="Samantha F Singhi" userId="S::ssinghi@stu.chino.k12.ca.us::90db740e-7868-497c-a8f9-bc590a28b06d" providerId="AD" clId="Web-{F1F574DE-61DC-3329-975D-CAEBC9448628}" dt="2018-11-27T17:41:16.345" v="1117"/>
        <pc:sldMkLst>
          <pc:docMk/>
          <pc:sldMk cId="1955934211" sldId="264"/>
        </pc:sldMkLst>
        <pc:spChg chg="mod">
          <ac:chgData name="Samantha F Singhi" userId="S::ssinghi@stu.chino.k12.ca.us::90db740e-7868-497c-a8f9-bc590a28b06d" providerId="AD" clId="Web-{F1F574DE-61DC-3329-975D-CAEBC9448628}" dt="2018-11-27T17:41:16.345" v="1117"/>
          <ac:spMkLst>
            <pc:docMk/>
            <pc:sldMk cId="1955934211" sldId="264"/>
            <ac:spMk id="2" creationId="{801EF5E0-DC2A-47E0-A3CB-F6AEA57D1C80}"/>
          </ac:spMkLst>
        </pc:spChg>
        <pc:spChg chg="del mod replId">
          <ac:chgData name="Samantha F Singhi" userId="S::ssinghi@stu.chino.k12.ca.us::90db740e-7868-497c-a8f9-bc590a28b06d" providerId="AD" clId="Web-{F1F574DE-61DC-3329-975D-CAEBC9448628}" dt="2018-11-27T17:39:42.922" v="1109"/>
          <ac:spMkLst>
            <pc:docMk/>
            <pc:sldMk cId="1955934211" sldId="264"/>
            <ac:spMk id="6" creationId="{962EF144-18EA-42E0-A855-0CE02A0B8CAD}"/>
          </ac:spMkLst>
        </pc:spChg>
        <pc:spChg chg="add del">
          <ac:chgData name="Samantha F Singhi" userId="S::ssinghi@stu.chino.k12.ca.us::90db740e-7868-497c-a8f9-bc590a28b06d" providerId="AD" clId="Web-{F1F574DE-61DC-3329-975D-CAEBC9448628}" dt="2018-11-27T17:41:16.345" v="1117"/>
          <ac:spMkLst>
            <pc:docMk/>
            <pc:sldMk cId="1955934211" sldId="264"/>
            <ac:spMk id="10" creationId="{42A5316D-ED2F-4F89-B4B4-8D9240B1A348}"/>
          </ac:spMkLst>
        </pc:spChg>
        <pc:spChg chg="add mod">
          <ac:chgData name="Samantha F Singhi" userId="S::ssinghi@stu.chino.k12.ca.us::90db740e-7868-497c-a8f9-bc590a28b06d" providerId="AD" clId="Web-{F1F574DE-61DC-3329-975D-CAEBC9448628}" dt="2018-11-27T17:41:16.345" v="1117"/>
          <ac:spMkLst>
            <pc:docMk/>
            <pc:sldMk cId="1955934211" sldId="264"/>
            <ac:spMk id="20" creationId="{ECD93E30-8144-47E7-BCAC-98DBDBB3DCFD}"/>
          </ac:spMkLst>
        </pc:spChg>
        <pc:spChg chg="add">
          <ac:chgData name="Samantha F Singhi" userId="S::ssinghi@stu.chino.k12.ca.us::90db740e-7868-497c-a8f9-bc590a28b06d" providerId="AD" clId="Web-{F1F574DE-61DC-3329-975D-CAEBC9448628}" dt="2018-11-27T17:41:16.345" v="1117"/>
          <ac:spMkLst>
            <pc:docMk/>
            <pc:sldMk cId="1955934211" sldId="264"/>
            <ac:spMk id="25" creationId="{CF62D2A7-8207-488C-9F46-316BA81A16C8}"/>
          </ac:spMkLst>
        </pc:spChg>
        <pc:graphicFrameChg chg="add mod ord modGraphic">
          <ac:chgData name="Samantha F Singhi" userId="S::ssinghi@stu.chino.k12.ca.us::90db740e-7868-497c-a8f9-bc590a28b06d" providerId="AD" clId="Web-{F1F574DE-61DC-3329-975D-CAEBC9448628}" dt="2018-11-27T17:41:16.345" v="1117"/>
          <ac:graphicFrameMkLst>
            <pc:docMk/>
            <pc:sldMk cId="1955934211" sldId="264"/>
            <ac:graphicFrameMk id="5" creationId="{3B0BB5D1-74FA-4C28-8A4A-313BCE51705B}"/>
          </ac:graphicFrameMkLst>
        </pc:graphicFrameChg>
        <pc:picChg chg="add mod ord">
          <ac:chgData name="Samantha F Singhi" userId="S::ssinghi@stu.chino.k12.ca.us::90db740e-7868-497c-a8f9-bc590a28b06d" providerId="AD" clId="Web-{F1F574DE-61DC-3329-975D-CAEBC9448628}" dt="2018-11-27T17:41:16.345" v="1117"/>
          <ac:picMkLst>
            <pc:docMk/>
            <pc:sldMk cId="1955934211" sldId="264"/>
            <ac:picMk id="18" creationId="{FCA1EE3F-58BD-4C18-97C6-60DDDDAD1ED5}"/>
          </ac:picMkLst>
        </pc:picChg>
      </pc:sldChg>
      <pc:sldChg chg="new">
        <pc:chgData name="Samantha F Singhi" userId="S::ssinghi@stu.chino.k12.ca.us::90db740e-7868-497c-a8f9-bc590a28b06d" providerId="AD" clId="Web-{F1F574DE-61DC-3329-975D-CAEBC9448628}" dt="2018-11-27T17:25:46.481" v="759"/>
        <pc:sldMkLst>
          <pc:docMk/>
          <pc:sldMk cId="1992062744" sldId="265"/>
        </pc:sldMkLst>
      </pc:sldChg>
    </pc:docChg>
  </pc:docChgLst>
  <pc:docChgLst>
    <pc:chgData name="Samantha F Singhi" userId="S::ssinghi@stu.chino.k12.ca.us::90db740e-7868-497c-a8f9-bc590a28b06d" providerId="AD" clId="Web-{4D456B37-C612-4655-BAD9-F3CE215685AE}"/>
    <pc:docChg chg="modSld">
      <pc:chgData name="Samantha F Singhi" userId="S::ssinghi@stu.chino.k12.ca.us::90db740e-7868-497c-a8f9-bc590a28b06d" providerId="AD" clId="Web-{4D456B37-C612-4655-BAD9-F3CE215685AE}" dt="2018-11-28T18:44:08.171" v="37" actId="1076"/>
      <pc:docMkLst>
        <pc:docMk/>
      </pc:docMkLst>
      <pc:sldChg chg="addSp delSp modSp mod setBg setClrOvrMap">
        <pc:chgData name="Samantha F Singhi" userId="S::ssinghi@stu.chino.k12.ca.us::90db740e-7868-497c-a8f9-bc590a28b06d" providerId="AD" clId="Web-{4D456B37-C612-4655-BAD9-F3CE215685AE}" dt="2018-11-28T18:44:08.171" v="37" actId="1076"/>
        <pc:sldMkLst>
          <pc:docMk/>
          <pc:sldMk cId="1955934211" sldId="264"/>
        </pc:sldMkLst>
        <pc:spChg chg="mod ord">
          <ac:chgData name="Samantha F Singhi" userId="S::ssinghi@stu.chino.k12.ca.us::90db740e-7868-497c-a8f9-bc590a28b06d" providerId="AD" clId="Web-{4D456B37-C612-4655-BAD9-F3CE215685AE}" dt="2018-11-28T18:43:57.217" v="36"/>
          <ac:spMkLst>
            <pc:docMk/>
            <pc:sldMk cId="1955934211" sldId="264"/>
            <ac:spMk id="2" creationId="{801EF5E0-DC2A-47E0-A3CB-F6AEA57D1C80}"/>
          </ac:spMkLst>
        </pc:spChg>
        <pc:spChg chg="mod">
          <ac:chgData name="Samantha F Singhi" userId="S::ssinghi@stu.chino.k12.ca.us::90db740e-7868-497c-a8f9-bc590a28b06d" providerId="AD" clId="Web-{4D456B37-C612-4655-BAD9-F3CE215685AE}" dt="2018-11-28T18:40:28.967" v="5"/>
          <ac:spMkLst>
            <pc:docMk/>
            <pc:sldMk cId="1955934211" sldId="264"/>
            <ac:spMk id="14" creationId="{02075300-A13D-42D6-AB4C-BD0FB82C04B9}"/>
          </ac:spMkLst>
        </pc:spChg>
        <pc:spChg chg="add mod">
          <ac:chgData name="Samantha F Singhi" userId="S::ssinghi@stu.chino.k12.ca.us::90db740e-7868-497c-a8f9-bc590a28b06d" providerId="AD" clId="Web-{4D456B37-C612-4655-BAD9-F3CE215685AE}" dt="2018-11-28T18:40:28.967" v="5"/>
          <ac:spMkLst>
            <pc:docMk/>
            <pc:sldMk cId="1955934211" sldId="264"/>
            <ac:spMk id="16" creationId="{59A91F9C-6129-4F31-9CF7-BC7E9764A0F6}"/>
          </ac:spMkLst>
        </pc:spChg>
        <pc:spChg chg="mod">
          <ac:chgData name="Samantha F Singhi" userId="S::ssinghi@stu.chino.k12.ca.us::90db740e-7868-497c-a8f9-bc590a28b06d" providerId="AD" clId="Web-{4D456B37-C612-4655-BAD9-F3CE215685AE}" dt="2018-11-28T18:40:28.967" v="5"/>
          <ac:spMkLst>
            <pc:docMk/>
            <pc:sldMk cId="1955934211" sldId="264"/>
            <ac:spMk id="20" creationId="{ECD93E30-8144-47E7-BCAC-98DBDBB3DCFD}"/>
          </ac:spMkLst>
        </pc:spChg>
        <pc:spChg chg="mod">
          <ac:chgData name="Samantha F Singhi" userId="S::ssinghi@stu.chino.k12.ca.us::90db740e-7868-497c-a8f9-bc590a28b06d" providerId="AD" clId="Web-{4D456B37-C612-4655-BAD9-F3CE215685AE}" dt="2018-11-28T18:40:28.967" v="5"/>
          <ac:spMkLst>
            <pc:docMk/>
            <pc:sldMk cId="1955934211" sldId="264"/>
            <ac:spMk id="39" creationId="{E6E94EFE-2364-4C2E-92E5-7824962D6CE4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717" v="22"/>
          <ac:spMkLst>
            <pc:docMk/>
            <pc:sldMk cId="1955934211" sldId="264"/>
            <ac:spMk id="51" creationId="{A1DFCBE5-52C1-48A9-89CF-E7D68CCA162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717" v="22"/>
          <ac:spMkLst>
            <pc:docMk/>
            <pc:sldMk cId="1955934211" sldId="264"/>
            <ac:spMk id="52" creationId="{EB17C8F6-D357-4254-BBAC-96B01EEBE162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2:24.373" v="17"/>
          <ac:spMkLst>
            <pc:docMk/>
            <pc:sldMk cId="1955934211" sldId="264"/>
            <ac:spMk id="54" creationId="{3033C1FA-44DC-4135-AC8E-99278C31781E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2:35.592" v="19"/>
          <ac:spMkLst>
            <pc:docMk/>
            <pc:sldMk cId="1955934211" sldId="264"/>
            <ac:spMk id="56" creationId="{A1DFCBE5-52C1-48A9-89CF-E7D68CCA162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2:35.592" v="19"/>
          <ac:spMkLst>
            <pc:docMk/>
            <pc:sldMk cId="1955934211" sldId="264"/>
            <ac:spMk id="58" creationId="{EB17C8F6-D357-4254-BBAC-96B01EEBE162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2:24.373" v="17"/>
          <ac:spMkLst>
            <pc:docMk/>
            <pc:sldMk cId="1955934211" sldId="264"/>
            <ac:spMk id="59" creationId="{8481A727-51BA-47CD-BDF2-F800D0449B7C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0" creationId="{47BA6B54-FD0C-4B20-816F-3B6BEEA1D65C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2:24.373" v="17"/>
          <ac:spMkLst>
            <pc:docMk/>
            <pc:sldMk cId="1955934211" sldId="264"/>
            <ac:spMk id="61" creationId="{AF6B7092-FA11-45BD-B50D-DF79993015A4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2" creationId="{CE90C7AB-40E9-481F-980A-EDD19EFF359D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3" creationId="{BC834C09-A316-497B-9771-15920104D4C5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4" creationId="{23ADD3AA-6CC0-4B1A-B4A3-98AD78A1EACC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5" creationId="{4AC7689F-BE25-443E-B15D-45268CC4AB5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6" creationId="{85FD8413-571F-456D-BB62-4C204826EBA7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00.420" v="21"/>
          <ac:spMkLst>
            <pc:docMk/>
            <pc:sldMk cId="1955934211" sldId="264"/>
            <ac:spMk id="67" creationId="{5296173E-160F-42EA-B0C9-8E2804C9A375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34.014" v="30"/>
          <ac:spMkLst>
            <pc:docMk/>
            <pc:sldMk cId="1955934211" sldId="264"/>
            <ac:spMk id="87" creationId="{3033C1FA-44DC-4135-AC8E-99278C31781E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34.014" v="30"/>
          <ac:spMkLst>
            <pc:docMk/>
            <pc:sldMk cId="1955934211" sldId="264"/>
            <ac:spMk id="89" creationId="{8481A727-51BA-47CD-BDF2-F800D0449B7C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34.014" v="30"/>
          <ac:spMkLst>
            <pc:docMk/>
            <pc:sldMk cId="1955934211" sldId="264"/>
            <ac:spMk id="93" creationId="{AF6B7092-FA11-45BD-B50D-DF79993015A4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23.702" v="25"/>
          <ac:spMkLst>
            <pc:docMk/>
            <pc:sldMk cId="1955934211" sldId="264"/>
            <ac:spMk id="96" creationId="{D96FFA1F-29D1-415E-8D90-776A5E0ADAD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23.702" v="25"/>
          <ac:spMkLst>
            <pc:docMk/>
            <pc:sldMk cId="1955934211" sldId="264"/>
            <ac:spMk id="97" creationId="{977078B6-8941-4429-9FDB-8C032B89980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23.702" v="25"/>
          <ac:spMkLst>
            <pc:docMk/>
            <pc:sldMk cId="1955934211" sldId="264"/>
            <ac:spMk id="102" creationId="{BB09C0D0-1E86-4EE3-B592-3D15600C4AF8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28.124" v="27"/>
          <ac:spMkLst>
            <pc:docMk/>
            <pc:sldMk cId="1955934211" sldId="264"/>
            <ac:spMk id="103" creationId="{EA992460-7FA3-40FE-A958-BCD1981B96FB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28.124" v="27"/>
          <ac:spMkLst>
            <pc:docMk/>
            <pc:sldMk cId="1955934211" sldId="264"/>
            <ac:spMk id="104" creationId="{ADF57D5B-380D-48E9-8DAD-DD500FE80A01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28.124" v="27"/>
          <ac:spMkLst>
            <pc:docMk/>
            <pc:sldMk cId="1955934211" sldId="264"/>
            <ac:spMk id="105" creationId="{F125053E-1062-4FE2-974C-546DC769D9F5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33.749" v="29"/>
          <ac:spMkLst>
            <pc:docMk/>
            <pc:sldMk cId="1955934211" sldId="264"/>
            <ac:spMk id="106" creationId="{EA992460-7FA3-40FE-A958-BCD1981B96FB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33.749" v="29"/>
          <ac:spMkLst>
            <pc:docMk/>
            <pc:sldMk cId="1955934211" sldId="264"/>
            <ac:spMk id="107" creationId="{ADF57D5B-380D-48E9-8DAD-DD500FE80A01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33.749" v="29"/>
          <ac:spMkLst>
            <pc:docMk/>
            <pc:sldMk cId="1955934211" sldId="264"/>
            <ac:spMk id="108" creationId="{F125053E-1062-4FE2-974C-546DC769D9F5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7.217" v="36"/>
          <ac:spMkLst>
            <pc:docMk/>
            <pc:sldMk cId="1955934211" sldId="264"/>
            <ac:spMk id="109" creationId="{A1DFCBE5-52C1-48A9-89CF-E7D68CCA162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7.217" v="36"/>
          <ac:spMkLst>
            <pc:docMk/>
            <pc:sldMk cId="1955934211" sldId="264"/>
            <ac:spMk id="110" creationId="{EB17C8F6-D357-4254-BBAC-96B01EEBE162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6.764" v="35"/>
          <ac:spMkLst>
            <pc:docMk/>
            <pc:sldMk cId="1955934211" sldId="264"/>
            <ac:spMk id="112" creationId="{EA992460-7FA3-40FE-A958-BCD1981B96FB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6.764" v="35"/>
          <ac:spMkLst>
            <pc:docMk/>
            <pc:sldMk cId="1955934211" sldId="264"/>
            <ac:spMk id="113" creationId="{ADF57D5B-380D-48E9-8DAD-DD500FE80A01}"/>
          </ac:spMkLst>
        </pc:spChg>
        <pc:spChg chg="add">
          <ac:chgData name="Samantha F Singhi" userId="S::ssinghi@stu.chino.k12.ca.us::90db740e-7868-497c-a8f9-bc590a28b06d" providerId="AD" clId="Web-{4D456B37-C612-4655-BAD9-F3CE215685AE}" dt="2018-11-28T18:43:57.217" v="36"/>
          <ac:spMkLst>
            <pc:docMk/>
            <pc:sldMk cId="1955934211" sldId="264"/>
            <ac:spMk id="114" creationId="{D96FFA1F-29D1-415E-8D90-776A5E0ADAD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1.514" v="33"/>
          <ac:spMkLst>
            <pc:docMk/>
            <pc:sldMk cId="1955934211" sldId="264"/>
            <ac:spMk id="115" creationId="{A1DFCBE5-52C1-48A9-89CF-E7D68CCA1620}"/>
          </ac:spMkLst>
        </pc:spChg>
        <pc:spChg chg="add">
          <ac:chgData name="Samantha F Singhi" userId="S::ssinghi@stu.chino.k12.ca.us::90db740e-7868-497c-a8f9-bc590a28b06d" providerId="AD" clId="Web-{4D456B37-C612-4655-BAD9-F3CE215685AE}" dt="2018-11-28T18:43:57.217" v="36"/>
          <ac:spMkLst>
            <pc:docMk/>
            <pc:sldMk cId="1955934211" sldId="264"/>
            <ac:spMk id="116" creationId="{977078B6-8941-4429-9FDB-8C032B899800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1.514" v="33"/>
          <ac:spMkLst>
            <pc:docMk/>
            <pc:sldMk cId="1955934211" sldId="264"/>
            <ac:spMk id="117" creationId="{EB17C8F6-D357-4254-BBAC-96B01EEBE162}"/>
          </ac:spMkLst>
        </pc:spChg>
        <pc:spChg chg="add">
          <ac:chgData name="Samantha F Singhi" userId="S::ssinghi@stu.chino.k12.ca.us::90db740e-7868-497c-a8f9-bc590a28b06d" providerId="AD" clId="Web-{4D456B37-C612-4655-BAD9-F3CE215685AE}" dt="2018-11-28T18:43:57.217" v="36"/>
          <ac:spMkLst>
            <pc:docMk/>
            <pc:sldMk cId="1955934211" sldId="264"/>
            <ac:spMk id="118" creationId="{BB09C0D0-1E86-4EE3-B592-3D15600C4AF8}"/>
          </ac:spMkLst>
        </pc:spChg>
        <pc:spChg chg="add del">
          <ac:chgData name="Samantha F Singhi" userId="S::ssinghi@stu.chino.k12.ca.us::90db740e-7868-497c-a8f9-bc590a28b06d" providerId="AD" clId="Web-{4D456B37-C612-4655-BAD9-F3CE215685AE}" dt="2018-11-28T18:43:56.764" v="35"/>
          <ac:spMkLst>
            <pc:docMk/>
            <pc:sldMk cId="1955934211" sldId="264"/>
            <ac:spMk id="119" creationId="{F125053E-1062-4FE2-974C-546DC769D9F5}"/>
          </ac:spMkLst>
        </pc:spChg>
        <pc:graphicFrameChg chg="mod ord modGraphic">
          <ac:chgData name="Samantha F Singhi" userId="S::ssinghi@stu.chino.k12.ca.us::90db740e-7868-497c-a8f9-bc590a28b06d" providerId="AD" clId="Web-{4D456B37-C612-4655-BAD9-F3CE215685AE}" dt="2018-11-28T18:44:08.171" v="37" actId="1076"/>
          <ac:graphicFrameMkLst>
            <pc:docMk/>
            <pc:sldMk cId="1955934211" sldId="264"/>
            <ac:graphicFrameMk id="5" creationId="{3B0BB5D1-74FA-4C28-8A4A-313BCE51705B}"/>
          </ac:graphicFrameMkLst>
        </pc:graphicFrameChg>
        <pc:picChg chg="mod ord">
          <ac:chgData name="Samantha F Singhi" userId="S::ssinghi@stu.chino.k12.ca.us::90db740e-7868-497c-a8f9-bc590a28b06d" providerId="AD" clId="Web-{4D456B37-C612-4655-BAD9-F3CE215685AE}" dt="2018-11-28T18:43:57.217" v="36"/>
          <ac:picMkLst>
            <pc:docMk/>
            <pc:sldMk cId="1955934211" sldId="264"/>
            <ac:picMk id="12" creationId="{0F761B58-2C26-4252-9A16-34BFE7A3BCBF}"/>
          </ac:picMkLst>
        </pc:picChg>
        <pc:picChg chg="add mod ord">
          <ac:chgData name="Samantha F Singhi" userId="S::ssinghi@stu.chino.k12.ca.us::90db740e-7868-497c-a8f9-bc590a28b06d" providerId="AD" clId="Web-{4D456B37-C612-4655-BAD9-F3CE215685AE}" dt="2018-11-28T18:43:57.217" v="36"/>
          <ac:picMkLst>
            <pc:docMk/>
            <pc:sldMk cId="1955934211" sldId="264"/>
            <ac:picMk id="13" creationId="{8F8C5638-0A74-4045-B651-861C88276889}"/>
          </ac:picMkLst>
        </pc:picChg>
        <pc:picChg chg="mod ord">
          <ac:chgData name="Samantha F Singhi" userId="S::ssinghi@stu.chino.k12.ca.us::90db740e-7868-497c-a8f9-bc590a28b06d" providerId="AD" clId="Web-{4D456B37-C612-4655-BAD9-F3CE215685AE}" dt="2018-11-28T18:43:57.217" v="36"/>
          <ac:picMkLst>
            <pc:docMk/>
            <pc:sldMk cId="1955934211" sldId="264"/>
            <ac:picMk id="18" creationId="{FCA1EE3F-58BD-4C18-97C6-60DDDDAD1ED5}"/>
          </ac:picMkLst>
        </pc:picChg>
        <pc:picChg chg="mod ord">
          <ac:chgData name="Samantha F Singhi" userId="S::ssinghi@stu.chino.k12.ca.us::90db740e-7868-497c-a8f9-bc590a28b06d" providerId="AD" clId="Web-{4D456B37-C612-4655-BAD9-F3CE215685AE}" dt="2018-11-28T18:43:57.217" v="36"/>
          <ac:picMkLst>
            <pc:docMk/>
            <pc:sldMk cId="1955934211" sldId="264"/>
            <ac:picMk id="37" creationId="{7D189252-032C-4434-88B4-D9A6C1057DA3}"/>
          </ac:picMkLst>
        </pc:picChg>
      </pc:sldChg>
    </pc:docChg>
  </pc:docChgLst>
  <pc:docChgLst>
    <pc:chgData name="Samantha F Singhi" userId="S::ssinghi@stu.chino.k12.ca.us::90db740e-7868-497c-a8f9-bc590a28b06d" providerId="AD" clId="Web-{828D8D9B-CA41-5775-E216-8092B120BD03}"/>
    <pc:docChg chg="modSld">
      <pc:chgData name="Samantha F Singhi" userId="S::ssinghi@stu.chino.k12.ca.us::90db740e-7868-497c-a8f9-bc590a28b06d" providerId="AD" clId="Web-{828D8D9B-CA41-5775-E216-8092B120BD03}" dt="2018-11-29T17:24:29.211" v="602" actId="20577"/>
      <pc:docMkLst>
        <pc:docMk/>
      </pc:docMkLst>
      <pc:sldChg chg="modSp modTransition">
        <pc:chgData name="Samantha F Singhi" userId="S::ssinghi@stu.chino.k12.ca.us::90db740e-7868-497c-a8f9-bc590a28b06d" providerId="AD" clId="Web-{828D8D9B-CA41-5775-E216-8092B120BD03}" dt="2018-11-29T17:24:20.414" v="600" actId="20577"/>
        <pc:sldMkLst>
          <pc:docMk/>
          <pc:sldMk cId="109857222" sldId="256"/>
        </pc:sldMkLst>
        <pc:spChg chg="mod">
          <ac:chgData name="Samantha F Singhi" userId="S::ssinghi@stu.chino.k12.ca.us::90db740e-7868-497c-a8f9-bc590a28b06d" providerId="AD" clId="Web-{828D8D9B-CA41-5775-E216-8092B120BD03}" dt="2018-11-29T16:44:04.332" v="6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mantha F Singhi" userId="S::ssinghi@stu.chino.k12.ca.us::90db740e-7868-497c-a8f9-bc590a28b06d" providerId="AD" clId="Web-{828D8D9B-CA41-5775-E216-8092B120BD03}" dt="2018-11-29T17:24:20.414" v="600" actId="20577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Samantha F Singhi" userId="S::ssinghi@stu.chino.k12.ca.us::90db740e-7868-497c-a8f9-bc590a28b06d" providerId="AD" clId="Web-{828D8D9B-CA41-5775-E216-8092B120BD03}" dt="2018-11-29T16:44:24.316" v="66" actId="1076"/>
          <ac:picMkLst>
            <pc:docMk/>
            <pc:sldMk cId="109857222" sldId="256"/>
            <ac:picMk id="9" creationId="{5409740B-621F-44D1-8C32-2FF26E1C9526}"/>
          </ac:picMkLst>
        </pc:picChg>
      </pc:sldChg>
      <pc:sldChg chg="modSp mod modTransition setBg">
        <pc:chgData name="Samantha F Singhi" userId="S::ssinghi@stu.chino.k12.ca.us::90db740e-7868-497c-a8f9-bc590a28b06d" providerId="AD" clId="Web-{828D8D9B-CA41-5775-E216-8092B120BD03}" dt="2018-11-29T17:22:18.274" v="590"/>
        <pc:sldMkLst>
          <pc:docMk/>
          <pc:sldMk cId="307745885" sldId="257"/>
        </pc:sldMkLst>
        <pc:spChg chg="mod">
          <ac:chgData name="Samantha F Singhi" userId="S::ssinghi@stu.chino.k12.ca.us::90db740e-7868-497c-a8f9-bc590a28b06d" providerId="AD" clId="Web-{828D8D9B-CA41-5775-E216-8092B120BD03}" dt="2018-11-29T16:43:13.519" v="59" actId="14100"/>
          <ac:spMkLst>
            <pc:docMk/>
            <pc:sldMk cId="307745885" sldId="257"/>
            <ac:spMk id="2" creationId="{EA989B93-B50C-4E72-AD0C-A95987B81394}"/>
          </ac:spMkLst>
        </pc:spChg>
        <pc:spChg chg="mod">
          <ac:chgData name="Samantha F Singhi" userId="S::ssinghi@stu.chino.k12.ca.us::90db740e-7868-497c-a8f9-bc590a28b06d" providerId="AD" clId="Web-{828D8D9B-CA41-5775-E216-8092B120BD03}" dt="2018-11-29T17:21:58.992" v="584" actId="20577"/>
          <ac:spMkLst>
            <pc:docMk/>
            <pc:sldMk cId="307745885" sldId="257"/>
            <ac:spMk id="3" creationId="{7BA69991-0B5D-4398-BBE8-5A35EE3A3484}"/>
          </ac:spMkLst>
        </pc:spChg>
        <pc:picChg chg="mod">
          <ac:chgData name="Samantha F Singhi" userId="S::ssinghi@stu.chino.k12.ca.us::90db740e-7868-497c-a8f9-bc590a28b06d" providerId="AD" clId="Web-{828D8D9B-CA41-5775-E216-8092B120BD03}" dt="2018-11-29T17:19:46.586" v="576" actId="1076"/>
          <ac:picMkLst>
            <pc:docMk/>
            <pc:sldMk cId="307745885" sldId="257"/>
            <ac:picMk id="4" creationId="{2AE6B82B-7227-4CA2-BADF-C10E016798A3}"/>
          </ac:picMkLst>
        </pc:picChg>
        <pc:picChg chg="mod">
          <ac:chgData name="Samantha F Singhi" userId="S::ssinghi@stu.chino.k12.ca.us::90db740e-7868-497c-a8f9-bc590a28b06d" providerId="AD" clId="Web-{828D8D9B-CA41-5775-E216-8092B120BD03}" dt="2018-11-29T17:19:49.992" v="577" actId="1076"/>
          <ac:picMkLst>
            <pc:docMk/>
            <pc:sldMk cId="307745885" sldId="257"/>
            <ac:picMk id="5" creationId="{E0C15B76-0566-4B98-BB14-E9EB37A0A44C}"/>
          </ac:picMkLst>
        </pc:picChg>
      </pc:sldChg>
      <pc:sldChg chg="modSp modTransition">
        <pc:chgData name="Samantha F Singhi" userId="S::ssinghi@stu.chino.k12.ca.us::90db740e-7868-497c-a8f9-bc590a28b06d" providerId="AD" clId="Web-{828D8D9B-CA41-5775-E216-8092B120BD03}" dt="2018-11-29T17:23:25.211" v="596"/>
        <pc:sldMkLst>
          <pc:docMk/>
          <pc:sldMk cId="689684266" sldId="258"/>
        </pc:sldMkLst>
        <pc:picChg chg="mod">
          <ac:chgData name="Samantha F Singhi" userId="S::ssinghi@stu.chino.k12.ca.us::90db740e-7868-497c-a8f9-bc590a28b06d" providerId="AD" clId="Web-{828D8D9B-CA41-5775-E216-8092B120BD03}" dt="2018-11-29T17:04:13.569" v="244" actId="1076"/>
          <ac:picMkLst>
            <pc:docMk/>
            <pc:sldMk cId="689684266" sldId="258"/>
            <ac:picMk id="4" creationId="{E002891B-2AF4-439A-8FB5-BE727813631B}"/>
          </ac:picMkLst>
        </pc:picChg>
      </pc:sldChg>
      <pc:sldChg chg="modSp modTransition delDesignElem">
        <pc:chgData name="Samantha F Singhi" userId="S::ssinghi@stu.chino.k12.ca.us::90db740e-7868-497c-a8f9-bc590a28b06d" providerId="AD" clId="Web-{828D8D9B-CA41-5775-E216-8092B120BD03}" dt="2018-11-29T17:23:11.414" v="594"/>
        <pc:sldMkLst>
          <pc:docMk/>
          <pc:sldMk cId="1640574736" sldId="259"/>
        </pc:sldMkLst>
        <pc:spChg chg="mod">
          <ac:chgData name="Samantha F Singhi" userId="S::ssinghi@stu.chino.k12.ca.us::90db740e-7868-497c-a8f9-bc590a28b06d" providerId="AD" clId="Web-{828D8D9B-CA41-5775-E216-8092B120BD03}" dt="2018-11-29T16:58:51.037" v="123" actId="688"/>
          <ac:spMkLst>
            <pc:docMk/>
            <pc:sldMk cId="1640574736" sldId="259"/>
            <ac:spMk id="52" creationId="{0D26EB4D-1F1D-4610-9A50-9B0D766454DB}"/>
          </ac:spMkLst>
        </pc:spChg>
      </pc:sldChg>
      <pc:sldChg chg="modTransition">
        <pc:chgData name="Samantha F Singhi" userId="S::ssinghi@stu.chino.k12.ca.us::90db740e-7868-497c-a8f9-bc590a28b06d" providerId="AD" clId="Web-{828D8D9B-CA41-5775-E216-8092B120BD03}" dt="2018-11-29T17:23:01.149" v="593"/>
        <pc:sldMkLst>
          <pc:docMk/>
          <pc:sldMk cId="671890424" sldId="262"/>
        </pc:sldMkLst>
      </pc:sldChg>
      <pc:sldChg chg="addSp delSp modSp mod modTransition setBg delDesignElem">
        <pc:chgData name="Samantha F Singhi" userId="S::ssinghi@stu.chino.k12.ca.us::90db740e-7868-497c-a8f9-bc590a28b06d" providerId="AD" clId="Web-{828D8D9B-CA41-5775-E216-8092B120BD03}" dt="2018-11-29T17:22:39.758" v="591"/>
        <pc:sldMkLst>
          <pc:docMk/>
          <pc:sldMk cId="3768801856" sldId="263"/>
        </pc:sldMkLst>
        <pc:spChg chg="mod">
          <ac:chgData name="Samantha F Singhi" userId="S::ssinghi@stu.chino.k12.ca.us::90db740e-7868-497c-a8f9-bc590a28b06d" providerId="AD" clId="Web-{828D8D9B-CA41-5775-E216-8092B120BD03}" dt="2018-11-29T16:47:42.520" v="74"/>
          <ac:spMkLst>
            <pc:docMk/>
            <pc:sldMk cId="3768801856" sldId="263"/>
            <ac:spMk id="2" creationId="{F3484E46-B88A-4A51-947B-2CB37BA8DECE}"/>
          </ac:spMkLst>
        </pc:spChg>
        <pc:spChg chg="mod">
          <ac:chgData name="Samantha F Singhi" userId="S::ssinghi@stu.chino.k12.ca.us::90db740e-7868-497c-a8f9-bc590a28b06d" providerId="AD" clId="Web-{828D8D9B-CA41-5775-E216-8092B120BD03}" dt="2018-11-29T16:47:42.520" v="74"/>
          <ac:spMkLst>
            <pc:docMk/>
            <pc:sldMk cId="3768801856" sldId="263"/>
            <ac:spMk id="24" creationId="{5B5FD70F-C85D-4A98-9208-085E9137BFC0}"/>
          </ac:spMkLst>
        </pc:spChg>
        <pc:spChg chg="add del">
          <ac:chgData name="Samantha F Singhi" userId="S::ssinghi@stu.chino.k12.ca.us::90db740e-7868-497c-a8f9-bc590a28b06d" providerId="AD" clId="Web-{828D8D9B-CA41-5775-E216-8092B120BD03}" dt="2018-11-29T16:47:37.629" v="72"/>
          <ac:spMkLst>
            <pc:docMk/>
            <pc:sldMk cId="3768801856" sldId="263"/>
            <ac:spMk id="39" creationId="{1FCF8D96-ACCE-4A38-BFE7-4D631184D16A}"/>
          </ac:spMkLst>
        </pc:spChg>
        <pc:spChg chg="add del">
          <ac:chgData name="Samantha F Singhi" userId="S::ssinghi@stu.chino.k12.ca.us::90db740e-7868-497c-a8f9-bc590a28b06d" providerId="AD" clId="Web-{828D8D9B-CA41-5775-E216-8092B120BD03}" dt="2018-11-29T16:47:42.520" v="74"/>
          <ac:spMkLst>
            <pc:docMk/>
            <pc:sldMk cId="3768801856" sldId="263"/>
            <ac:spMk id="40" creationId="{F13A95FF-1A75-49AA-86AE-EED61BD0E408}"/>
          </ac:spMkLst>
        </pc:spChg>
        <pc:spChg chg="add">
          <ac:chgData name="Samantha F Singhi" userId="S::ssinghi@stu.chino.k12.ca.us::90db740e-7868-497c-a8f9-bc590a28b06d" providerId="AD" clId="Web-{828D8D9B-CA41-5775-E216-8092B120BD03}" dt="2018-11-29T16:47:42.676" v="75"/>
          <ac:spMkLst>
            <pc:docMk/>
            <pc:sldMk cId="3768801856" sldId="263"/>
            <ac:spMk id="41" creationId="{1FCF8D96-ACCE-4A38-BFE7-4D631184D16A}"/>
          </ac:spMkLst>
        </pc:spChg>
        <pc:graphicFrameChg chg="mod ord modGraphic">
          <ac:chgData name="Samantha F Singhi" userId="S::ssinghi@stu.chino.k12.ca.us::90db740e-7868-497c-a8f9-bc590a28b06d" providerId="AD" clId="Web-{828D8D9B-CA41-5775-E216-8092B120BD03}" dt="2018-11-29T16:47:42.676" v="75"/>
          <ac:graphicFrameMkLst>
            <pc:docMk/>
            <pc:sldMk cId="3768801856" sldId="263"/>
            <ac:graphicFrameMk id="5" creationId="{272DB839-EE71-4D67-A60F-1A2179A32467}"/>
          </ac:graphicFrameMkLst>
        </pc:graphicFrameChg>
        <pc:picChg chg="mod">
          <ac:chgData name="Samantha F Singhi" userId="S::ssinghi@stu.chino.k12.ca.us::90db740e-7868-497c-a8f9-bc590a28b06d" providerId="AD" clId="Web-{828D8D9B-CA41-5775-E216-8092B120BD03}" dt="2018-11-29T16:47:42.520" v="74"/>
          <ac:picMkLst>
            <pc:docMk/>
            <pc:sldMk cId="3768801856" sldId="263"/>
            <ac:picMk id="22" creationId="{035CB19E-2640-4624-9029-5E80225D67D7}"/>
          </ac:picMkLst>
        </pc:picChg>
      </pc:sldChg>
      <pc:sldChg chg="modTransition delDesignElem">
        <pc:chgData name="Samantha F Singhi" userId="S::ssinghi@stu.chino.k12.ca.us::90db740e-7868-497c-a8f9-bc590a28b06d" providerId="AD" clId="Web-{828D8D9B-CA41-5775-E216-8092B120BD03}" dt="2018-11-29T17:22:50.977" v="592"/>
        <pc:sldMkLst>
          <pc:docMk/>
          <pc:sldMk cId="1955934211" sldId="264"/>
        </pc:sldMkLst>
      </pc:sldChg>
      <pc:sldChg chg="modSp mod modTransition setBg">
        <pc:chgData name="Samantha F Singhi" userId="S::ssinghi@stu.chino.k12.ca.us::90db740e-7868-497c-a8f9-bc590a28b06d" providerId="AD" clId="Web-{828D8D9B-CA41-5775-E216-8092B120BD03}" dt="2018-11-29T17:23:19.602" v="595"/>
        <pc:sldMkLst>
          <pc:docMk/>
          <pc:sldMk cId="1992062744" sldId="265"/>
        </pc:sldMkLst>
        <pc:spChg chg="mod">
          <ac:chgData name="Samantha F Singhi" userId="S::ssinghi@stu.chino.k12.ca.us::90db740e-7868-497c-a8f9-bc590a28b06d" providerId="AD" clId="Web-{828D8D9B-CA41-5775-E216-8092B120BD03}" dt="2018-11-29T17:07:30.038" v="306" actId="20577"/>
          <ac:spMkLst>
            <pc:docMk/>
            <pc:sldMk cId="1992062744" sldId="265"/>
            <ac:spMk id="2" creationId="{2341E71C-B3A1-4B01-BD13-88317BA503C4}"/>
          </ac:spMkLst>
        </pc:spChg>
        <pc:spChg chg="mod">
          <ac:chgData name="Samantha F Singhi" userId="S::ssinghi@stu.chino.k12.ca.us::90db740e-7868-497c-a8f9-bc590a28b06d" providerId="AD" clId="Web-{828D8D9B-CA41-5775-E216-8092B120BD03}" dt="2018-11-29T17:17:41.429" v="561" actId="20577"/>
          <ac:spMkLst>
            <pc:docMk/>
            <pc:sldMk cId="1992062744" sldId="265"/>
            <ac:spMk id="42" creationId="{C7675DCA-E01D-4464-8F7D-44B33AC0727B}"/>
          </ac:spMkLst>
        </pc:spChg>
      </pc:sldChg>
    </pc:docChg>
  </pc:docChgLst>
  <pc:docChgLst>
    <pc:chgData name="Samantha F Singhi" userId="S::ssinghi@stu.chino.k12.ca.us::90db740e-7868-497c-a8f9-bc590a28b06d" providerId="AD" clId="Web-{03BDBAAC-594B-2227-E4F4-3B6CA6C6C324}"/>
    <pc:docChg chg="modSld">
      <pc:chgData name="Samantha F Singhi" userId="S::ssinghi@stu.chino.k12.ca.us::90db740e-7868-497c-a8f9-bc590a28b06d" providerId="AD" clId="Web-{03BDBAAC-594B-2227-E4F4-3B6CA6C6C324}" dt="2018-11-29T18:46:39.928" v="1" actId="1076"/>
      <pc:docMkLst>
        <pc:docMk/>
      </pc:docMkLst>
      <pc:sldChg chg="modSp">
        <pc:chgData name="Samantha F Singhi" userId="S::ssinghi@stu.chino.k12.ca.us::90db740e-7868-497c-a8f9-bc590a28b06d" providerId="AD" clId="Web-{03BDBAAC-594B-2227-E4F4-3B6CA6C6C324}" dt="2018-11-29T18:46:39.928" v="1" actId="1076"/>
        <pc:sldMkLst>
          <pc:docMk/>
          <pc:sldMk cId="109857222" sldId="256"/>
        </pc:sldMkLst>
        <pc:picChg chg="mod">
          <ac:chgData name="Samantha F Singhi" userId="S::ssinghi@stu.chino.k12.ca.us::90db740e-7868-497c-a8f9-bc590a28b06d" providerId="AD" clId="Web-{03BDBAAC-594B-2227-E4F4-3B6CA6C6C324}" dt="2018-11-29T18:46:39.928" v="1" actId="1076"/>
          <ac:picMkLst>
            <pc:docMk/>
            <pc:sldMk cId="109857222" sldId="256"/>
            <ac:picMk id="9" creationId="{5409740B-621F-44D1-8C32-2FF26E1C9526}"/>
          </ac:picMkLst>
        </pc:picChg>
      </pc:sldChg>
    </pc:docChg>
  </pc:docChgLst>
  <pc:docChgLst>
    <pc:chgData name="Samantha F Singhi" userId="S::ssinghi@stu.chino.k12.ca.us::90db740e-7868-497c-a8f9-bc590a28b06d" providerId="AD" clId="Web-{D9E09B91-F9E2-BC08-6B99-85B8F6A714CE}"/>
    <pc:docChg chg="modSld">
      <pc:chgData name="Samantha F Singhi" userId="S::ssinghi@stu.chino.k12.ca.us::90db740e-7868-497c-a8f9-bc590a28b06d" providerId="AD" clId="Web-{D9E09B91-F9E2-BC08-6B99-85B8F6A714CE}" dt="2018-11-28T19:43:33.502" v="208"/>
      <pc:docMkLst>
        <pc:docMk/>
      </pc:docMkLst>
      <pc:sldChg chg="delDesignElem">
        <pc:chgData name="Samantha F Singhi" userId="S::ssinghi@stu.chino.k12.ca.us::90db740e-7868-497c-a8f9-bc590a28b06d" providerId="AD" clId="Web-{D9E09B91-F9E2-BC08-6B99-85B8F6A714CE}" dt="2018-11-28T19:37:24.266" v="0"/>
        <pc:sldMkLst>
          <pc:docMk/>
          <pc:sldMk cId="307745885" sldId="257"/>
        </pc:sldMkLst>
      </pc:sldChg>
      <pc:sldChg chg="addSp delSp modSp mod setBg setClrOvrMap">
        <pc:chgData name="Samantha F Singhi" userId="S::ssinghi@stu.chino.k12.ca.us::90db740e-7868-497c-a8f9-bc590a28b06d" providerId="AD" clId="Web-{D9E09B91-F9E2-BC08-6B99-85B8F6A714CE}" dt="2018-11-28T19:43:33.502" v="208"/>
        <pc:sldMkLst>
          <pc:docMk/>
          <pc:sldMk cId="1640574736" sldId="259"/>
        </pc:sldMkLst>
        <pc:spChg chg="del mod">
          <ac:chgData name="Samantha F Singhi" userId="S::ssinghi@stu.chino.k12.ca.us::90db740e-7868-497c-a8f9-bc590a28b06d" providerId="AD" clId="Web-{D9E09B91-F9E2-BC08-6B99-85B8F6A714CE}" dt="2018-11-28T19:43:33.502" v="208"/>
          <ac:spMkLst>
            <pc:docMk/>
            <pc:sldMk cId="1640574736" sldId="259"/>
            <ac:spMk id="6" creationId="{0679CBC7-91C4-4812-B711-011DA85591CB}"/>
          </ac:spMkLst>
        </pc:spChg>
        <pc:spChg chg="del mod">
          <ac:chgData name="Samantha F Singhi" userId="S::ssinghi@stu.chino.k12.ca.us::90db740e-7868-497c-a8f9-bc590a28b06d" providerId="AD" clId="Web-{D9E09B91-F9E2-BC08-6B99-85B8F6A714CE}" dt="2018-11-28T19:43:21.252" v="203"/>
          <ac:spMkLst>
            <pc:docMk/>
            <pc:sldMk cId="1640574736" sldId="259"/>
            <ac:spMk id="7" creationId="{8E7C35C6-08FA-4E3A-B3B3-521023B69FD8}"/>
          </ac:spMkLst>
        </pc:spChg>
        <pc:spChg chg="del mod">
          <ac:chgData name="Samantha F Singhi" userId="S::ssinghi@stu.chino.k12.ca.us::90db740e-7868-497c-a8f9-bc590a28b06d" providerId="AD" clId="Web-{D9E09B91-F9E2-BC08-6B99-85B8F6A714CE}" dt="2018-11-28T19:43:23.034" v="204"/>
          <ac:spMkLst>
            <pc:docMk/>
            <pc:sldMk cId="1640574736" sldId="259"/>
            <ac:spMk id="13" creationId="{DAC2C2FD-55EA-4365-B922-0D068415AC5F}"/>
          </ac:spMkLst>
        </pc:spChg>
        <pc:spChg chg="del mod">
          <ac:chgData name="Samantha F Singhi" userId="S::ssinghi@stu.chino.k12.ca.us::90db740e-7868-497c-a8f9-bc590a28b06d" providerId="AD" clId="Web-{D9E09B91-F9E2-BC08-6B99-85B8F6A714CE}" dt="2018-11-28T19:43:26.362" v="205"/>
          <ac:spMkLst>
            <pc:docMk/>
            <pc:sldMk cId="1640574736" sldId="259"/>
            <ac:spMk id="16" creationId="{1656C3AD-45C3-4A98-9532-C2F7874F8483}"/>
          </ac:spMkLst>
        </pc:spChg>
        <pc:spChg chg="del mod">
          <ac:chgData name="Samantha F Singhi" userId="S::ssinghi@stu.chino.k12.ca.us::90db740e-7868-497c-a8f9-bc590a28b06d" providerId="AD" clId="Web-{D9E09B91-F9E2-BC08-6B99-85B8F6A714CE}" dt="2018-11-28T19:43:28.956" v="206"/>
          <ac:spMkLst>
            <pc:docMk/>
            <pc:sldMk cId="1640574736" sldId="259"/>
            <ac:spMk id="20" creationId="{B58CE023-56DF-418E-80E7-A0BBD3AB5F23}"/>
          </ac:spMkLst>
        </pc:spChg>
        <pc:spChg chg="del mod">
          <ac:chgData name="Samantha F Singhi" userId="S::ssinghi@stu.chino.k12.ca.us::90db740e-7868-497c-a8f9-bc590a28b06d" providerId="AD" clId="Web-{D9E09B91-F9E2-BC08-6B99-85B8F6A714CE}" dt="2018-11-28T19:43:31.206" v="207"/>
          <ac:spMkLst>
            <pc:docMk/>
            <pc:sldMk cId="1640574736" sldId="259"/>
            <ac:spMk id="24" creationId="{95036881-539C-405B-B87E-75A26D3BCDF1}"/>
          </ac:spMkLst>
        </pc:spChg>
        <pc:spChg chg="mod ord">
          <ac:chgData name="Samantha F Singhi" userId="S::ssinghi@stu.chino.k12.ca.us::90db740e-7868-497c-a8f9-bc590a28b06d" providerId="AD" clId="Web-{D9E09B91-F9E2-BC08-6B99-85B8F6A714CE}" dt="2018-11-28T19:43:15.096" v="201" actId="20577"/>
          <ac:spMkLst>
            <pc:docMk/>
            <pc:sldMk cId="1640574736" sldId="259"/>
            <ac:spMk id="52" creationId="{0D26EB4D-1F1D-4610-9A50-9B0D766454DB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9:42.548" v="27"/>
          <ac:spMkLst>
            <pc:docMk/>
            <pc:sldMk cId="1640574736" sldId="259"/>
            <ac:spMk id="54" creationId="{428C1455-18F2-4B6A-B07E-2B31728BC280}"/>
          </ac:spMkLst>
        </pc:spChg>
        <pc:spChg chg="add del">
          <ac:chgData name="Samantha F Singhi" userId="S::ssinghi@stu.chino.k12.ca.us::90db740e-7868-497c-a8f9-bc590a28b06d" providerId="AD" clId="Web-{D9E09B91-F9E2-BC08-6B99-85B8F6A714CE}" dt="2018-11-28T19:39:42.032" v="26"/>
          <ac:spMkLst>
            <pc:docMk/>
            <pc:sldMk cId="1640574736" sldId="259"/>
            <ac:spMk id="57" creationId="{1D39ECD8-0E3E-43C1-9E56-3604E9A15E7B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9:42.548" v="27"/>
          <ac:spMkLst>
            <pc:docMk/>
            <pc:sldMk cId="1640574736" sldId="259"/>
            <ac:spMk id="58" creationId="{829FB2B0-46A7-41CD-996A-B837EB0B48E4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9:42.548" v="27"/>
          <ac:spMkLst>
            <pc:docMk/>
            <pc:sldMk cId="1640574736" sldId="259"/>
            <ac:spMk id="64" creationId="{5593735B-142F-4703-AF97-9E469397872F}"/>
          </ac:spMkLst>
        </pc:spChg>
        <pc:spChg chg="add del">
          <ac:chgData name="Samantha F Singhi" userId="S::ssinghi@stu.chino.k12.ca.us::90db740e-7868-497c-a8f9-bc590a28b06d" providerId="AD" clId="Web-{D9E09B91-F9E2-BC08-6B99-85B8F6A714CE}" dt="2018-11-28T19:39:42.032" v="26"/>
          <ac:spMkLst>
            <pc:docMk/>
            <pc:sldMk cId="1640574736" sldId="259"/>
            <ac:spMk id="67" creationId="{018F8D27-BFDB-4BF9-A512-FF930275B484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9:42.548" v="27"/>
          <ac:spMkLst>
            <pc:docMk/>
            <pc:sldMk cId="1640574736" sldId="259"/>
            <ac:spMk id="71" creationId="{F877318F-7135-4A7B-9C3B-68736EED2830}"/>
          </ac:spMkLst>
        </pc:spChg>
        <pc:grpChg chg="add del">
          <ac:chgData name="Samantha F Singhi" userId="S::ssinghi@stu.chino.k12.ca.us::90db740e-7868-497c-a8f9-bc590a28b06d" providerId="AD" clId="Web-{D9E09B91-F9E2-BC08-6B99-85B8F6A714CE}" dt="2018-11-28T19:39:49.204" v="28"/>
          <ac:grpSpMkLst>
            <pc:docMk/>
            <pc:sldMk cId="1640574736" sldId="259"/>
            <ac:grpSpMk id="56" creationId="{74C7D59C-11EB-4B8B-B5DD-A73CB69586EA}"/>
          </ac:grpSpMkLst>
        </pc:grpChg>
        <pc:grpChg chg="add del">
          <ac:chgData name="Samantha F Singhi" userId="S::ssinghi@stu.chino.k12.ca.us::90db740e-7868-497c-a8f9-bc590a28b06d" providerId="AD" clId="Web-{D9E09B91-F9E2-BC08-6B99-85B8F6A714CE}" dt="2018-11-28T19:39:42.032" v="26"/>
          <ac:grpSpMkLst>
            <pc:docMk/>
            <pc:sldMk cId="1640574736" sldId="259"/>
            <ac:grpSpMk id="59" creationId="{1B592F0F-402B-4FF5-BC6B-00A024655AB3}"/>
          </ac:grpSpMkLst>
        </pc:grpChg>
        <pc:picChg chg="mod">
          <ac:chgData name="Samantha F Singhi" userId="S::ssinghi@stu.chino.k12.ca.us::90db740e-7868-497c-a8f9-bc590a28b06d" providerId="AD" clId="Web-{D9E09B91-F9E2-BC08-6B99-85B8F6A714CE}" dt="2018-11-28T19:42:57.705" v="193" actId="1076"/>
          <ac:picMkLst>
            <pc:docMk/>
            <pc:sldMk cId="1640574736" sldId="259"/>
            <ac:picMk id="18" creationId="{61EB9F1C-C641-4DA6-8D82-020CE97B2D44}"/>
          </ac:picMkLst>
        </pc:picChg>
        <pc:picChg chg="mod ord">
          <ac:chgData name="Samantha F Singhi" userId="S::ssinghi@stu.chino.k12.ca.us::90db740e-7868-497c-a8f9-bc590a28b06d" providerId="AD" clId="Web-{D9E09B91-F9E2-BC08-6B99-85B8F6A714CE}" dt="2018-11-28T19:42:48.283" v="190" actId="14100"/>
          <ac:picMkLst>
            <pc:docMk/>
            <pc:sldMk cId="1640574736" sldId="259"/>
            <ac:picMk id="22" creationId="{AAC0883B-9AE1-43DD-B1D2-48B0083678F5}"/>
          </ac:picMkLst>
        </pc:picChg>
        <pc:picChg chg="del mod">
          <ac:chgData name="Samantha F Singhi" userId="S::ssinghi@stu.chino.k12.ca.us::90db740e-7868-497c-a8f9-bc590a28b06d" providerId="AD" clId="Web-{D9E09B91-F9E2-BC08-6B99-85B8F6A714CE}" dt="2018-11-28T19:42:42.049" v="189"/>
          <ac:picMkLst>
            <pc:docMk/>
            <pc:sldMk cId="1640574736" sldId="259"/>
            <ac:picMk id="50" creationId="{188F6C0F-057B-44FB-932F-C4E166B87A97}"/>
          </ac:picMkLst>
        </pc:picChg>
        <pc:cxnChg chg="add del">
          <ac:chgData name="Samantha F Singhi" userId="S::ssinghi@stu.chino.k12.ca.us::90db740e-7868-497c-a8f9-bc590a28b06d" providerId="AD" clId="Web-{D9E09B91-F9E2-BC08-6B99-85B8F6A714CE}" dt="2018-11-28T19:39:42.032" v="26"/>
          <ac:cxnSpMkLst>
            <pc:docMk/>
            <pc:sldMk cId="1640574736" sldId="259"/>
            <ac:cxnSpMk id="65" creationId="{DFBD34B5-7777-4A8A-8ED2-97A4A3C273A2}"/>
          </ac:cxnSpMkLst>
        </pc:cxnChg>
        <pc:cxnChg chg="add">
          <ac:chgData name="Samantha F Singhi" userId="S::ssinghi@stu.chino.k12.ca.us::90db740e-7868-497c-a8f9-bc590a28b06d" providerId="AD" clId="Web-{D9E09B91-F9E2-BC08-6B99-85B8F6A714CE}" dt="2018-11-28T19:39:42.548" v="27"/>
          <ac:cxnSpMkLst>
            <pc:docMk/>
            <pc:sldMk cId="1640574736" sldId="259"/>
            <ac:cxnSpMk id="69" creationId="{6D0B581B-6F81-44B8-8D75-3D6C15057DD0}"/>
          </ac:cxnSpMkLst>
        </pc:cxnChg>
      </pc:sldChg>
      <pc:sldChg chg="delDesignElem">
        <pc:chgData name="Samantha F Singhi" userId="S::ssinghi@stu.chino.k12.ca.us::90db740e-7868-497c-a8f9-bc590a28b06d" providerId="AD" clId="Web-{D9E09B91-F9E2-BC08-6B99-85B8F6A714CE}" dt="2018-11-28T19:37:24.297" v="3"/>
        <pc:sldMkLst>
          <pc:docMk/>
          <pc:sldMk cId="671890424" sldId="262"/>
        </pc:sldMkLst>
      </pc:sldChg>
      <pc:sldChg chg="delDesignElem">
        <pc:chgData name="Samantha F Singhi" userId="S::ssinghi@stu.chino.k12.ca.us::90db740e-7868-497c-a8f9-bc590a28b06d" providerId="AD" clId="Web-{D9E09B91-F9E2-BC08-6B99-85B8F6A714CE}" dt="2018-11-28T19:37:24.281" v="1"/>
        <pc:sldMkLst>
          <pc:docMk/>
          <pc:sldMk cId="3768801856" sldId="263"/>
        </pc:sldMkLst>
      </pc:sldChg>
      <pc:sldChg chg="addSp modSp mod setBg delDesignElem">
        <pc:chgData name="Samantha F Singhi" userId="S::ssinghi@stu.chino.k12.ca.us::90db740e-7868-497c-a8f9-bc590a28b06d" providerId="AD" clId="Web-{D9E09B91-F9E2-BC08-6B99-85B8F6A714CE}" dt="2018-11-28T19:37:45" v="4"/>
        <pc:sldMkLst>
          <pc:docMk/>
          <pc:sldMk cId="1955934211" sldId="264"/>
        </pc:sldMkLst>
        <pc:spChg chg="mod ord">
          <ac:chgData name="Samantha F Singhi" userId="S::ssinghi@stu.chino.k12.ca.us::90db740e-7868-497c-a8f9-bc590a28b06d" providerId="AD" clId="Web-{D9E09B91-F9E2-BC08-6B99-85B8F6A714CE}" dt="2018-11-28T19:37:45" v="4"/>
          <ac:spMkLst>
            <pc:docMk/>
            <pc:sldMk cId="1955934211" sldId="264"/>
            <ac:spMk id="2" creationId="{801EF5E0-DC2A-47E0-A3CB-F6AEA57D1C80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7:45" v="4"/>
          <ac:spMkLst>
            <pc:docMk/>
            <pc:sldMk cId="1955934211" sldId="264"/>
            <ac:spMk id="53" creationId="{428C1455-18F2-4B6A-B07E-2B31728BC280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7:45" v="4"/>
          <ac:spMkLst>
            <pc:docMk/>
            <pc:sldMk cId="1955934211" sldId="264"/>
            <ac:spMk id="123" creationId="{829FB2B0-46A7-41CD-996A-B837EB0B48E4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7:45" v="4"/>
          <ac:spMkLst>
            <pc:docMk/>
            <pc:sldMk cId="1955934211" sldId="264"/>
            <ac:spMk id="124" creationId="{5593735B-142F-4703-AF97-9E469397872F}"/>
          </ac:spMkLst>
        </pc:spChg>
        <pc:spChg chg="add">
          <ac:chgData name="Samantha F Singhi" userId="S::ssinghi@stu.chino.k12.ca.us::90db740e-7868-497c-a8f9-bc590a28b06d" providerId="AD" clId="Web-{D9E09B91-F9E2-BC08-6B99-85B8F6A714CE}" dt="2018-11-28T19:37:45" v="4"/>
          <ac:spMkLst>
            <pc:docMk/>
            <pc:sldMk cId="1955934211" sldId="264"/>
            <ac:spMk id="126" creationId="{F877318F-7135-4A7B-9C3B-68736EED2830}"/>
          </ac:spMkLst>
        </pc:spChg>
        <pc:grpChg chg="add">
          <ac:chgData name="Samantha F Singhi" userId="S::ssinghi@stu.chino.k12.ca.us::90db740e-7868-497c-a8f9-bc590a28b06d" providerId="AD" clId="Web-{D9E09B91-F9E2-BC08-6B99-85B8F6A714CE}" dt="2018-11-28T19:37:45" v="4"/>
          <ac:grpSpMkLst>
            <pc:docMk/>
            <pc:sldMk cId="1955934211" sldId="264"/>
            <ac:grpSpMk id="94" creationId="{74C7D59C-11EB-4B8B-B5DD-A73CB69586EA}"/>
          </ac:grpSpMkLst>
        </pc:grpChg>
        <pc:graphicFrameChg chg="mod ord modGraphic">
          <ac:chgData name="Samantha F Singhi" userId="S::ssinghi@stu.chino.k12.ca.us::90db740e-7868-497c-a8f9-bc590a28b06d" providerId="AD" clId="Web-{D9E09B91-F9E2-BC08-6B99-85B8F6A714CE}" dt="2018-11-28T19:37:45" v="4"/>
          <ac:graphicFrameMkLst>
            <pc:docMk/>
            <pc:sldMk cId="1955934211" sldId="264"/>
            <ac:graphicFrameMk id="5" creationId="{3B0BB5D1-74FA-4C28-8A4A-313BCE51705B}"/>
          </ac:graphicFrameMkLst>
        </pc:graphicFrameChg>
        <pc:picChg chg="mod">
          <ac:chgData name="Samantha F Singhi" userId="S::ssinghi@stu.chino.k12.ca.us::90db740e-7868-497c-a8f9-bc590a28b06d" providerId="AD" clId="Web-{D9E09B91-F9E2-BC08-6B99-85B8F6A714CE}" dt="2018-11-28T19:37:45" v="4"/>
          <ac:picMkLst>
            <pc:docMk/>
            <pc:sldMk cId="1955934211" sldId="264"/>
            <ac:picMk id="12" creationId="{0F761B58-2C26-4252-9A16-34BFE7A3BCBF}"/>
          </ac:picMkLst>
        </pc:picChg>
        <pc:picChg chg="mod ord">
          <ac:chgData name="Samantha F Singhi" userId="S::ssinghi@stu.chino.k12.ca.us::90db740e-7868-497c-a8f9-bc590a28b06d" providerId="AD" clId="Web-{D9E09B91-F9E2-BC08-6B99-85B8F6A714CE}" dt="2018-11-28T19:37:45" v="4"/>
          <ac:picMkLst>
            <pc:docMk/>
            <pc:sldMk cId="1955934211" sldId="264"/>
            <ac:picMk id="13" creationId="{8F8C5638-0A74-4045-B651-861C88276889}"/>
          </ac:picMkLst>
        </pc:picChg>
        <pc:picChg chg="mod">
          <ac:chgData name="Samantha F Singhi" userId="S::ssinghi@stu.chino.k12.ca.us::90db740e-7868-497c-a8f9-bc590a28b06d" providerId="AD" clId="Web-{D9E09B91-F9E2-BC08-6B99-85B8F6A714CE}" dt="2018-11-28T19:37:45" v="4"/>
          <ac:picMkLst>
            <pc:docMk/>
            <pc:sldMk cId="1955934211" sldId="264"/>
            <ac:picMk id="18" creationId="{FCA1EE3F-58BD-4C18-97C6-60DDDDAD1ED5}"/>
          </ac:picMkLst>
        </pc:picChg>
        <pc:picChg chg="mod">
          <ac:chgData name="Samantha F Singhi" userId="S::ssinghi@stu.chino.k12.ca.us::90db740e-7868-497c-a8f9-bc590a28b06d" providerId="AD" clId="Web-{D9E09B91-F9E2-BC08-6B99-85B8F6A714CE}" dt="2018-11-28T19:37:45" v="4"/>
          <ac:picMkLst>
            <pc:docMk/>
            <pc:sldMk cId="1955934211" sldId="264"/>
            <ac:picMk id="37" creationId="{7D189252-032C-4434-88B4-D9A6C1057DA3}"/>
          </ac:picMkLst>
        </pc:picChg>
        <pc:cxnChg chg="add">
          <ac:chgData name="Samantha F Singhi" userId="S::ssinghi@stu.chino.k12.ca.us::90db740e-7868-497c-a8f9-bc590a28b06d" providerId="AD" clId="Web-{D9E09B91-F9E2-BC08-6B99-85B8F6A714CE}" dt="2018-11-28T19:37:45" v="4"/>
          <ac:cxnSpMkLst>
            <pc:docMk/>
            <pc:sldMk cId="1955934211" sldId="264"/>
            <ac:cxnSpMk id="125" creationId="{6D0B581B-6F81-44B8-8D75-3D6C15057DD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C9247-0A6A-454D-A637-42EC2BFD57A2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76009D9-BE27-46E7-9292-78DF33E5F186}">
      <dgm:prSet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Arial Black"/>
            </a:rPr>
            <a:t>Their shelter was very strong ,safe, and helpful.</a:t>
          </a:r>
          <a:endParaRPr lang="en-US" sz="3000" dirty="0">
            <a:solidFill>
              <a:schemeClr val="accent2">
                <a:lumMod val="75000"/>
              </a:schemeClr>
            </a:solidFill>
            <a:latin typeface="Arial Black"/>
          </a:endParaRPr>
        </a:p>
      </dgm:t>
    </dgm:pt>
    <dgm:pt modelId="{ACA35043-7B85-40FF-BC28-EFBDE470E56A}" type="parTrans" cxnId="{0ABE9EE6-C1F4-453A-8421-B1E44E201B19}">
      <dgm:prSet/>
      <dgm:spPr/>
      <dgm:t>
        <a:bodyPr/>
        <a:lstStyle/>
        <a:p>
          <a:endParaRPr lang="en-US"/>
        </a:p>
      </dgm:t>
    </dgm:pt>
    <dgm:pt modelId="{893BD2B0-80AB-4B49-A472-B1DA1192BA23}" type="sibTrans" cxnId="{0ABE9EE6-C1F4-453A-8421-B1E44E201B1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16F9EAD-D583-4707-88D7-7A5353CD4B10}">
      <dgm:prSet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Arial Black"/>
            </a:rPr>
            <a:t>Their shelter was made of bent tree saplings.</a:t>
          </a:r>
        </a:p>
      </dgm:t>
    </dgm:pt>
    <dgm:pt modelId="{64CD9CAE-2F8C-4E0F-833D-07F6F0B076E6}" type="parTrans" cxnId="{BFB151B1-8BD8-4E6F-A937-60D87D27E0CE}">
      <dgm:prSet/>
      <dgm:spPr/>
      <dgm:t>
        <a:bodyPr/>
        <a:lstStyle/>
        <a:p>
          <a:endParaRPr lang="en-US"/>
        </a:p>
      </dgm:t>
    </dgm:pt>
    <dgm:pt modelId="{8ECD67FE-5C13-4670-AB4B-244B0615655A}" type="sibTrans" cxnId="{BFB151B1-8BD8-4E6F-A937-60D87D27E0C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72B372D-791E-45B3-A4C7-2241D8606117}">
      <dgm:prSet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Arial Black"/>
            </a:rPr>
            <a:t>The shelters were also made of plants.</a:t>
          </a:r>
        </a:p>
      </dgm:t>
    </dgm:pt>
    <dgm:pt modelId="{C56EF5D6-09E2-44DF-9E21-780CA7365695}" type="parTrans" cxnId="{C7077703-A716-4309-B34B-CAD16280D114}">
      <dgm:prSet/>
      <dgm:spPr/>
      <dgm:t>
        <a:bodyPr/>
        <a:lstStyle/>
        <a:p>
          <a:endParaRPr lang="en-US"/>
        </a:p>
      </dgm:t>
    </dgm:pt>
    <dgm:pt modelId="{E42DD188-3388-4EEA-85D1-5136A3CE8241}" type="sibTrans" cxnId="{C7077703-A716-4309-B34B-CAD16280D11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5DE9957-8B3C-4069-B74B-32BA964018D6}">
      <dgm:prSet/>
      <dgm:spPr/>
      <dgm:t>
        <a:bodyPr/>
        <a:lstStyle/>
        <a:p>
          <a:r>
            <a:rPr lang="en-US" dirty="0">
              <a:solidFill>
                <a:schemeClr val="accent2">
                  <a:lumMod val="75000"/>
                </a:schemeClr>
              </a:solidFill>
              <a:latin typeface="Arial Black"/>
            </a:rPr>
            <a:t>The poles hold it up without falling.</a:t>
          </a:r>
        </a:p>
      </dgm:t>
    </dgm:pt>
    <dgm:pt modelId="{776A95E1-A535-45C7-BD47-44CCA8DC41C3}" type="parTrans" cxnId="{6490FAF0-93E8-411D-BBA3-1819E6E62DE1}">
      <dgm:prSet/>
      <dgm:spPr/>
      <dgm:t>
        <a:bodyPr/>
        <a:lstStyle/>
        <a:p>
          <a:endParaRPr lang="en-US"/>
        </a:p>
      </dgm:t>
    </dgm:pt>
    <dgm:pt modelId="{04DDED35-A09F-4455-A9EA-6245794D838E}" type="sibTrans" cxnId="{6490FAF0-93E8-411D-BBA3-1819E6E62DE1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F2D1398-0739-434B-99A4-0AF5B6D7B2B6}" type="pres">
      <dgm:prSet presAssocID="{24AC9247-0A6A-454D-A637-42EC2BFD57A2}" presName="Name0" presStyleCnt="0">
        <dgm:presLayoutVars>
          <dgm:animLvl val="lvl"/>
          <dgm:resizeHandles val="exact"/>
        </dgm:presLayoutVars>
      </dgm:prSet>
      <dgm:spPr/>
    </dgm:pt>
    <dgm:pt modelId="{4E952EAC-AEDD-4503-A8EE-44828B374E12}" type="pres">
      <dgm:prSet presAssocID="{C76009D9-BE27-46E7-9292-78DF33E5F186}" presName="compositeNode" presStyleCnt="0">
        <dgm:presLayoutVars>
          <dgm:bulletEnabled val="1"/>
        </dgm:presLayoutVars>
      </dgm:prSet>
      <dgm:spPr/>
    </dgm:pt>
    <dgm:pt modelId="{7D020D33-BB44-4841-81A7-4F20945C2F17}" type="pres">
      <dgm:prSet presAssocID="{C76009D9-BE27-46E7-9292-78DF33E5F186}" presName="bgRect" presStyleLbl="bgAccFollowNode1" presStyleIdx="0" presStyleCnt="4"/>
      <dgm:spPr/>
    </dgm:pt>
    <dgm:pt modelId="{8A3950C6-DAEF-4835-BC69-BD2835B4DE23}" type="pres">
      <dgm:prSet presAssocID="{893BD2B0-80AB-4B49-A472-B1DA1192BA2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A61600E-CE9A-477D-9AF8-E7436409AB3F}" type="pres">
      <dgm:prSet presAssocID="{C76009D9-BE27-46E7-9292-78DF33E5F186}" presName="bottomLine" presStyleLbl="alignNode1" presStyleIdx="1" presStyleCnt="8">
        <dgm:presLayoutVars/>
      </dgm:prSet>
      <dgm:spPr/>
    </dgm:pt>
    <dgm:pt modelId="{05A4EDF9-022E-4544-8A6C-D571C8ED534B}" type="pres">
      <dgm:prSet presAssocID="{C76009D9-BE27-46E7-9292-78DF33E5F186}" presName="nodeText" presStyleLbl="bgAccFollowNode1" presStyleIdx="0" presStyleCnt="4">
        <dgm:presLayoutVars>
          <dgm:bulletEnabled val="1"/>
        </dgm:presLayoutVars>
      </dgm:prSet>
      <dgm:spPr/>
    </dgm:pt>
    <dgm:pt modelId="{ADE92FB0-E509-4EB9-96B3-E9929BC12278}" type="pres">
      <dgm:prSet presAssocID="{893BD2B0-80AB-4B49-A472-B1DA1192BA23}" presName="sibTrans" presStyleCnt="0"/>
      <dgm:spPr/>
    </dgm:pt>
    <dgm:pt modelId="{957A3524-B542-4B9B-827E-68CB46C4BF3A}" type="pres">
      <dgm:prSet presAssocID="{816F9EAD-D583-4707-88D7-7A5353CD4B10}" presName="compositeNode" presStyleCnt="0">
        <dgm:presLayoutVars>
          <dgm:bulletEnabled val="1"/>
        </dgm:presLayoutVars>
      </dgm:prSet>
      <dgm:spPr/>
    </dgm:pt>
    <dgm:pt modelId="{17E4FB70-0007-4712-8B25-4B3C3386291D}" type="pres">
      <dgm:prSet presAssocID="{816F9EAD-D583-4707-88D7-7A5353CD4B10}" presName="bgRect" presStyleLbl="bgAccFollowNode1" presStyleIdx="1" presStyleCnt="4"/>
      <dgm:spPr/>
    </dgm:pt>
    <dgm:pt modelId="{D93FCE7C-A25C-4740-8B63-4F3486B02707}" type="pres">
      <dgm:prSet presAssocID="{8ECD67FE-5C13-4670-AB4B-244B0615655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D82153F-72AD-427E-9D6B-DBD235CC8345}" type="pres">
      <dgm:prSet presAssocID="{816F9EAD-D583-4707-88D7-7A5353CD4B10}" presName="bottomLine" presStyleLbl="alignNode1" presStyleIdx="3" presStyleCnt="8">
        <dgm:presLayoutVars/>
      </dgm:prSet>
      <dgm:spPr/>
    </dgm:pt>
    <dgm:pt modelId="{F6C792B1-14F9-46C4-BF08-5E9B5AC7451C}" type="pres">
      <dgm:prSet presAssocID="{816F9EAD-D583-4707-88D7-7A5353CD4B10}" presName="nodeText" presStyleLbl="bgAccFollowNode1" presStyleIdx="1" presStyleCnt="4">
        <dgm:presLayoutVars>
          <dgm:bulletEnabled val="1"/>
        </dgm:presLayoutVars>
      </dgm:prSet>
      <dgm:spPr/>
    </dgm:pt>
    <dgm:pt modelId="{D9E444CE-7D04-4767-A84A-AABCF49FDD32}" type="pres">
      <dgm:prSet presAssocID="{8ECD67FE-5C13-4670-AB4B-244B0615655A}" presName="sibTrans" presStyleCnt="0"/>
      <dgm:spPr/>
    </dgm:pt>
    <dgm:pt modelId="{9724E62B-8E99-4915-8750-7A7A6FA3B59B}" type="pres">
      <dgm:prSet presAssocID="{672B372D-791E-45B3-A4C7-2241D8606117}" presName="compositeNode" presStyleCnt="0">
        <dgm:presLayoutVars>
          <dgm:bulletEnabled val="1"/>
        </dgm:presLayoutVars>
      </dgm:prSet>
      <dgm:spPr/>
    </dgm:pt>
    <dgm:pt modelId="{CAA03453-8535-4D78-9536-89B1F89BDFC1}" type="pres">
      <dgm:prSet presAssocID="{672B372D-791E-45B3-A4C7-2241D8606117}" presName="bgRect" presStyleLbl="bgAccFollowNode1" presStyleIdx="2" presStyleCnt="4"/>
      <dgm:spPr/>
    </dgm:pt>
    <dgm:pt modelId="{FE8768FD-15B8-4040-AAE3-F12CD13BA5B4}" type="pres">
      <dgm:prSet presAssocID="{E42DD188-3388-4EEA-85D1-5136A3CE8241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CF701F2-22D3-4EDD-A149-DA1548097FFC}" type="pres">
      <dgm:prSet presAssocID="{672B372D-791E-45B3-A4C7-2241D8606117}" presName="bottomLine" presStyleLbl="alignNode1" presStyleIdx="5" presStyleCnt="8">
        <dgm:presLayoutVars/>
      </dgm:prSet>
      <dgm:spPr/>
    </dgm:pt>
    <dgm:pt modelId="{9E879EE8-32CA-4481-9081-CA6826D290BE}" type="pres">
      <dgm:prSet presAssocID="{672B372D-791E-45B3-A4C7-2241D8606117}" presName="nodeText" presStyleLbl="bgAccFollowNode1" presStyleIdx="2" presStyleCnt="4">
        <dgm:presLayoutVars>
          <dgm:bulletEnabled val="1"/>
        </dgm:presLayoutVars>
      </dgm:prSet>
      <dgm:spPr/>
    </dgm:pt>
    <dgm:pt modelId="{48B0E2B1-0817-4B63-8CD8-9D1DF3153ECF}" type="pres">
      <dgm:prSet presAssocID="{E42DD188-3388-4EEA-85D1-5136A3CE8241}" presName="sibTrans" presStyleCnt="0"/>
      <dgm:spPr/>
    </dgm:pt>
    <dgm:pt modelId="{1504F393-A212-4224-B6DA-640CBD2E0D9D}" type="pres">
      <dgm:prSet presAssocID="{05DE9957-8B3C-4069-B74B-32BA964018D6}" presName="compositeNode" presStyleCnt="0">
        <dgm:presLayoutVars>
          <dgm:bulletEnabled val="1"/>
        </dgm:presLayoutVars>
      </dgm:prSet>
      <dgm:spPr/>
    </dgm:pt>
    <dgm:pt modelId="{81E3604C-1207-4C5E-A2A3-D280C1EC63EE}" type="pres">
      <dgm:prSet presAssocID="{05DE9957-8B3C-4069-B74B-32BA964018D6}" presName="bgRect" presStyleLbl="bgAccFollowNode1" presStyleIdx="3" presStyleCnt="4"/>
      <dgm:spPr/>
    </dgm:pt>
    <dgm:pt modelId="{5606E4B2-1123-44F1-9864-52902EAD23A7}" type="pres">
      <dgm:prSet presAssocID="{04DDED35-A09F-4455-A9EA-6245794D838E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57CF09C0-6624-4B8E-B8BB-2BF89744DE8F}" type="pres">
      <dgm:prSet presAssocID="{05DE9957-8B3C-4069-B74B-32BA964018D6}" presName="bottomLine" presStyleLbl="alignNode1" presStyleIdx="7" presStyleCnt="8">
        <dgm:presLayoutVars/>
      </dgm:prSet>
      <dgm:spPr/>
    </dgm:pt>
    <dgm:pt modelId="{FA31ED4B-B5FB-4A92-8558-BCA9433DCDF5}" type="pres">
      <dgm:prSet presAssocID="{05DE9957-8B3C-4069-B74B-32BA964018D6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7077703-A716-4309-B34B-CAD16280D114}" srcId="{24AC9247-0A6A-454D-A637-42EC2BFD57A2}" destId="{672B372D-791E-45B3-A4C7-2241D8606117}" srcOrd="2" destOrd="0" parTransId="{C56EF5D6-09E2-44DF-9E21-780CA7365695}" sibTransId="{E42DD188-3388-4EEA-85D1-5136A3CE8241}"/>
    <dgm:cxn modelId="{EF158417-C70E-4F3E-8835-525F83A3B422}" type="presOf" srcId="{05DE9957-8B3C-4069-B74B-32BA964018D6}" destId="{FA31ED4B-B5FB-4A92-8558-BCA9433DCDF5}" srcOrd="1" destOrd="0" presId="urn:microsoft.com/office/officeart/2016/7/layout/BasicLinearProcessNumbered"/>
    <dgm:cxn modelId="{C7DE4B32-0824-42C7-B225-B99BDF0F09F6}" type="presOf" srcId="{816F9EAD-D583-4707-88D7-7A5353CD4B10}" destId="{F6C792B1-14F9-46C4-BF08-5E9B5AC7451C}" srcOrd="1" destOrd="0" presId="urn:microsoft.com/office/officeart/2016/7/layout/BasicLinearProcessNumbered"/>
    <dgm:cxn modelId="{963A903C-E2D9-49B5-8B11-0347B0804097}" type="presOf" srcId="{8ECD67FE-5C13-4670-AB4B-244B0615655A}" destId="{D93FCE7C-A25C-4740-8B63-4F3486B02707}" srcOrd="0" destOrd="0" presId="urn:microsoft.com/office/officeart/2016/7/layout/BasicLinearProcessNumbered"/>
    <dgm:cxn modelId="{AD16BD6F-B9A4-4932-9287-DAEDC2562BCD}" type="presOf" srcId="{E42DD188-3388-4EEA-85D1-5136A3CE8241}" destId="{FE8768FD-15B8-4040-AAE3-F12CD13BA5B4}" srcOrd="0" destOrd="0" presId="urn:microsoft.com/office/officeart/2016/7/layout/BasicLinearProcessNumbered"/>
    <dgm:cxn modelId="{403A2855-9244-4276-95B7-23595041B97B}" type="presOf" srcId="{C76009D9-BE27-46E7-9292-78DF33E5F186}" destId="{05A4EDF9-022E-4544-8A6C-D571C8ED534B}" srcOrd="1" destOrd="0" presId="urn:microsoft.com/office/officeart/2016/7/layout/BasicLinearProcessNumbered"/>
    <dgm:cxn modelId="{E965B175-4A0A-4C81-A39D-CAE8B05166F3}" type="presOf" srcId="{672B372D-791E-45B3-A4C7-2241D8606117}" destId="{9E879EE8-32CA-4481-9081-CA6826D290BE}" srcOrd="1" destOrd="0" presId="urn:microsoft.com/office/officeart/2016/7/layout/BasicLinearProcessNumbered"/>
    <dgm:cxn modelId="{3A354A57-86C9-43BC-9804-FA1DDE767700}" type="presOf" srcId="{24AC9247-0A6A-454D-A637-42EC2BFD57A2}" destId="{EF2D1398-0739-434B-99A4-0AF5B6D7B2B6}" srcOrd="0" destOrd="0" presId="urn:microsoft.com/office/officeart/2016/7/layout/BasicLinearProcessNumbered"/>
    <dgm:cxn modelId="{AA507F7B-EC3C-4B22-B123-C670B1467809}" type="presOf" srcId="{05DE9957-8B3C-4069-B74B-32BA964018D6}" destId="{81E3604C-1207-4C5E-A2A3-D280C1EC63EE}" srcOrd="0" destOrd="0" presId="urn:microsoft.com/office/officeart/2016/7/layout/BasicLinearProcessNumbered"/>
    <dgm:cxn modelId="{295D027E-003C-4D01-B43D-AFEE54BAEEA1}" type="presOf" srcId="{816F9EAD-D583-4707-88D7-7A5353CD4B10}" destId="{17E4FB70-0007-4712-8B25-4B3C3386291D}" srcOrd="0" destOrd="0" presId="urn:microsoft.com/office/officeart/2016/7/layout/BasicLinearProcessNumbered"/>
    <dgm:cxn modelId="{3F9508A7-0A9A-4072-B342-C005EB877F38}" type="presOf" srcId="{04DDED35-A09F-4455-A9EA-6245794D838E}" destId="{5606E4B2-1123-44F1-9864-52902EAD23A7}" srcOrd="0" destOrd="0" presId="urn:microsoft.com/office/officeart/2016/7/layout/BasicLinearProcessNumbered"/>
    <dgm:cxn modelId="{6B2540AC-3779-47E0-B0F0-381CF065A21C}" type="presOf" srcId="{C76009D9-BE27-46E7-9292-78DF33E5F186}" destId="{7D020D33-BB44-4841-81A7-4F20945C2F17}" srcOrd="0" destOrd="0" presId="urn:microsoft.com/office/officeart/2016/7/layout/BasicLinearProcessNumbered"/>
    <dgm:cxn modelId="{BFB151B1-8BD8-4E6F-A937-60D87D27E0CE}" srcId="{24AC9247-0A6A-454D-A637-42EC2BFD57A2}" destId="{816F9EAD-D583-4707-88D7-7A5353CD4B10}" srcOrd="1" destOrd="0" parTransId="{64CD9CAE-2F8C-4E0F-833D-07F6F0B076E6}" sibTransId="{8ECD67FE-5C13-4670-AB4B-244B0615655A}"/>
    <dgm:cxn modelId="{C59DC4C7-3E5C-47B8-BA8B-3DD748A24697}" type="presOf" srcId="{893BD2B0-80AB-4B49-A472-B1DA1192BA23}" destId="{8A3950C6-DAEF-4835-BC69-BD2835B4DE23}" srcOrd="0" destOrd="0" presId="urn:microsoft.com/office/officeart/2016/7/layout/BasicLinearProcessNumbered"/>
    <dgm:cxn modelId="{055A87DB-3200-48C9-97D0-917B252CFCB4}" type="presOf" srcId="{672B372D-791E-45B3-A4C7-2241D8606117}" destId="{CAA03453-8535-4D78-9536-89B1F89BDFC1}" srcOrd="0" destOrd="0" presId="urn:microsoft.com/office/officeart/2016/7/layout/BasicLinearProcessNumbered"/>
    <dgm:cxn modelId="{0ABE9EE6-C1F4-453A-8421-B1E44E201B19}" srcId="{24AC9247-0A6A-454D-A637-42EC2BFD57A2}" destId="{C76009D9-BE27-46E7-9292-78DF33E5F186}" srcOrd="0" destOrd="0" parTransId="{ACA35043-7B85-40FF-BC28-EFBDE470E56A}" sibTransId="{893BD2B0-80AB-4B49-A472-B1DA1192BA23}"/>
    <dgm:cxn modelId="{6490FAF0-93E8-411D-BBA3-1819E6E62DE1}" srcId="{24AC9247-0A6A-454D-A637-42EC2BFD57A2}" destId="{05DE9957-8B3C-4069-B74B-32BA964018D6}" srcOrd="3" destOrd="0" parTransId="{776A95E1-A535-45C7-BD47-44CCA8DC41C3}" sibTransId="{04DDED35-A09F-4455-A9EA-6245794D838E}"/>
    <dgm:cxn modelId="{6C01FB17-25FE-4B63-96EF-28CC04FA70E0}" type="presParOf" srcId="{EF2D1398-0739-434B-99A4-0AF5B6D7B2B6}" destId="{4E952EAC-AEDD-4503-A8EE-44828B374E12}" srcOrd="0" destOrd="0" presId="urn:microsoft.com/office/officeart/2016/7/layout/BasicLinearProcessNumbered"/>
    <dgm:cxn modelId="{E40F4DC0-EC29-48B8-BC01-B1674ED19581}" type="presParOf" srcId="{4E952EAC-AEDD-4503-A8EE-44828B374E12}" destId="{7D020D33-BB44-4841-81A7-4F20945C2F17}" srcOrd="0" destOrd="0" presId="urn:microsoft.com/office/officeart/2016/7/layout/BasicLinearProcessNumbered"/>
    <dgm:cxn modelId="{FAC9E988-DFB7-4DF0-A44C-6E9442F048AF}" type="presParOf" srcId="{4E952EAC-AEDD-4503-A8EE-44828B374E12}" destId="{8A3950C6-DAEF-4835-BC69-BD2835B4DE23}" srcOrd="1" destOrd="0" presId="urn:microsoft.com/office/officeart/2016/7/layout/BasicLinearProcessNumbered"/>
    <dgm:cxn modelId="{DD6E9158-2077-4177-A7A6-897D68A5625E}" type="presParOf" srcId="{4E952EAC-AEDD-4503-A8EE-44828B374E12}" destId="{BA61600E-CE9A-477D-9AF8-E7436409AB3F}" srcOrd="2" destOrd="0" presId="urn:microsoft.com/office/officeart/2016/7/layout/BasicLinearProcessNumbered"/>
    <dgm:cxn modelId="{10D290B3-C692-4E13-A568-ACF138277716}" type="presParOf" srcId="{4E952EAC-AEDD-4503-A8EE-44828B374E12}" destId="{05A4EDF9-022E-4544-8A6C-D571C8ED534B}" srcOrd="3" destOrd="0" presId="urn:microsoft.com/office/officeart/2016/7/layout/BasicLinearProcessNumbered"/>
    <dgm:cxn modelId="{8BE67868-71A0-49EE-BAE6-CCB77849F1FC}" type="presParOf" srcId="{EF2D1398-0739-434B-99A4-0AF5B6D7B2B6}" destId="{ADE92FB0-E509-4EB9-96B3-E9929BC12278}" srcOrd="1" destOrd="0" presId="urn:microsoft.com/office/officeart/2016/7/layout/BasicLinearProcessNumbered"/>
    <dgm:cxn modelId="{184E9251-5420-4D60-8843-0F6D0D7921EE}" type="presParOf" srcId="{EF2D1398-0739-434B-99A4-0AF5B6D7B2B6}" destId="{957A3524-B542-4B9B-827E-68CB46C4BF3A}" srcOrd="2" destOrd="0" presId="urn:microsoft.com/office/officeart/2016/7/layout/BasicLinearProcessNumbered"/>
    <dgm:cxn modelId="{15D0E016-6428-4F98-B878-D4DD4C1904FD}" type="presParOf" srcId="{957A3524-B542-4B9B-827E-68CB46C4BF3A}" destId="{17E4FB70-0007-4712-8B25-4B3C3386291D}" srcOrd="0" destOrd="0" presId="urn:microsoft.com/office/officeart/2016/7/layout/BasicLinearProcessNumbered"/>
    <dgm:cxn modelId="{D48D034F-74AB-4996-81E2-195DC72E5E43}" type="presParOf" srcId="{957A3524-B542-4B9B-827E-68CB46C4BF3A}" destId="{D93FCE7C-A25C-4740-8B63-4F3486B02707}" srcOrd="1" destOrd="0" presId="urn:microsoft.com/office/officeart/2016/7/layout/BasicLinearProcessNumbered"/>
    <dgm:cxn modelId="{12AB584D-201C-4171-B398-719837A52F30}" type="presParOf" srcId="{957A3524-B542-4B9B-827E-68CB46C4BF3A}" destId="{4D82153F-72AD-427E-9D6B-DBD235CC8345}" srcOrd="2" destOrd="0" presId="urn:microsoft.com/office/officeart/2016/7/layout/BasicLinearProcessNumbered"/>
    <dgm:cxn modelId="{B3A2F495-0F55-433E-B098-9257A790BAF2}" type="presParOf" srcId="{957A3524-B542-4B9B-827E-68CB46C4BF3A}" destId="{F6C792B1-14F9-46C4-BF08-5E9B5AC7451C}" srcOrd="3" destOrd="0" presId="urn:microsoft.com/office/officeart/2016/7/layout/BasicLinearProcessNumbered"/>
    <dgm:cxn modelId="{0758C1C7-B9DF-4871-A865-9D03FC06FE1B}" type="presParOf" srcId="{EF2D1398-0739-434B-99A4-0AF5B6D7B2B6}" destId="{D9E444CE-7D04-4767-A84A-AABCF49FDD32}" srcOrd="3" destOrd="0" presId="urn:microsoft.com/office/officeart/2016/7/layout/BasicLinearProcessNumbered"/>
    <dgm:cxn modelId="{FE175B4D-316D-4BAD-B02E-CC92EB82C482}" type="presParOf" srcId="{EF2D1398-0739-434B-99A4-0AF5B6D7B2B6}" destId="{9724E62B-8E99-4915-8750-7A7A6FA3B59B}" srcOrd="4" destOrd="0" presId="urn:microsoft.com/office/officeart/2016/7/layout/BasicLinearProcessNumbered"/>
    <dgm:cxn modelId="{F1FB018D-5F62-4A42-B7DB-13385DA38B43}" type="presParOf" srcId="{9724E62B-8E99-4915-8750-7A7A6FA3B59B}" destId="{CAA03453-8535-4D78-9536-89B1F89BDFC1}" srcOrd="0" destOrd="0" presId="urn:microsoft.com/office/officeart/2016/7/layout/BasicLinearProcessNumbered"/>
    <dgm:cxn modelId="{77609C65-9D3D-4161-9410-ACD85B56E334}" type="presParOf" srcId="{9724E62B-8E99-4915-8750-7A7A6FA3B59B}" destId="{FE8768FD-15B8-4040-AAE3-F12CD13BA5B4}" srcOrd="1" destOrd="0" presId="urn:microsoft.com/office/officeart/2016/7/layout/BasicLinearProcessNumbered"/>
    <dgm:cxn modelId="{27DB5A88-06BD-4801-B4F1-5AE854C31705}" type="presParOf" srcId="{9724E62B-8E99-4915-8750-7A7A6FA3B59B}" destId="{CCF701F2-22D3-4EDD-A149-DA1548097FFC}" srcOrd="2" destOrd="0" presId="urn:microsoft.com/office/officeart/2016/7/layout/BasicLinearProcessNumbered"/>
    <dgm:cxn modelId="{8BC96C9C-E6F3-4B04-88DC-1B25570C76AA}" type="presParOf" srcId="{9724E62B-8E99-4915-8750-7A7A6FA3B59B}" destId="{9E879EE8-32CA-4481-9081-CA6826D290BE}" srcOrd="3" destOrd="0" presId="urn:microsoft.com/office/officeart/2016/7/layout/BasicLinearProcessNumbered"/>
    <dgm:cxn modelId="{5AC7D00A-D357-4C8D-81A8-BF2CBF3D354C}" type="presParOf" srcId="{EF2D1398-0739-434B-99A4-0AF5B6D7B2B6}" destId="{48B0E2B1-0817-4B63-8CD8-9D1DF3153ECF}" srcOrd="5" destOrd="0" presId="urn:microsoft.com/office/officeart/2016/7/layout/BasicLinearProcessNumbered"/>
    <dgm:cxn modelId="{557753D0-CF9C-4C26-A54E-9C1C4833D18D}" type="presParOf" srcId="{EF2D1398-0739-434B-99A4-0AF5B6D7B2B6}" destId="{1504F393-A212-4224-B6DA-640CBD2E0D9D}" srcOrd="6" destOrd="0" presId="urn:microsoft.com/office/officeart/2016/7/layout/BasicLinearProcessNumbered"/>
    <dgm:cxn modelId="{D16FAEF1-EC16-49BA-ABA5-5BF81E6DE718}" type="presParOf" srcId="{1504F393-A212-4224-B6DA-640CBD2E0D9D}" destId="{81E3604C-1207-4C5E-A2A3-D280C1EC63EE}" srcOrd="0" destOrd="0" presId="urn:microsoft.com/office/officeart/2016/7/layout/BasicLinearProcessNumbered"/>
    <dgm:cxn modelId="{E4C3628B-9885-4131-A4EF-63B4E87C53C2}" type="presParOf" srcId="{1504F393-A212-4224-B6DA-640CBD2E0D9D}" destId="{5606E4B2-1123-44F1-9864-52902EAD23A7}" srcOrd="1" destOrd="0" presId="urn:microsoft.com/office/officeart/2016/7/layout/BasicLinearProcessNumbered"/>
    <dgm:cxn modelId="{5E526C7B-AC9F-437A-AC95-B2711E4F2AD6}" type="presParOf" srcId="{1504F393-A212-4224-B6DA-640CBD2E0D9D}" destId="{57CF09C0-6624-4B8E-B8BB-2BF89744DE8F}" srcOrd="2" destOrd="0" presId="urn:microsoft.com/office/officeart/2016/7/layout/BasicLinearProcessNumbered"/>
    <dgm:cxn modelId="{D1D3436D-8693-4986-95A9-E46825D27558}" type="presParOf" srcId="{1504F393-A212-4224-B6DA-640CBD2E0D9D}" destId="{FA31ED4B-B5FB-4A92-8558-BCA9433DCDF5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FCFC3-A3E4-43D2-ACDE-F2EAC1CBBD9C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6F5704A-0FDF-4578-8D82-D7DBCBE6FF3B}">
      <dgm:prSet/>
      <dgm:spPr/>
      <dgm:t>
        <a:bodyPr/>
        <a:lstStyle/>
        <a:p>
          <a:r>
            <a:rPr lang="en-US" dirty="0">
              <a:latin typeface="Blackadder ITC"/>
            </a:rPr>
            <a:t>The food is always from nature.</a:t>
          </a:r>
          <a:endParaRPr lang="en-US" sz="3000" dirty="0">
            <a:solidFill>
              <a:srgbClr val="010000"/>
            </a:solidFill>
            <a:latin typeface="Blackadder ITC"/>
          </a:endParaRPr>
        </a:p>
      </dgm:t>
    </dgm:pt>
    <dgm:pt modelId="{E748C1CF-31CC-4CC5-BEAB-992B7B1FACB7}" type="parTrans" cxnId="{220A2C8C-6B19-47C9-8B4B-61AE3AFFC479}">
      <dgm:prSet/>
      <dgm:spPr/>
      <dgm:t>
        <a:bodyPr/>
        <a:lstStyle/>
        <a:p>
          <a:endParaRPr lang="en-US"/>
        </a:p>
      </dgm:t>
    </dgm:pt>
    <dgm:pt modelId="{08A64496-D67F-4C22-AF8C-1713CDF6BBC0}" type="sibTrans" cxnId="{220A2C8C-6B19-47C9-8B4B-61AE3AFFC479}">
      <dgm:prSet phldrT="1"/>
      <dgm:spPr/>
      <dgm:t>
        <a:bodyPr/>
        <a:lstStyle/>
        <a:p>
          <a:endParaRPr lang="en-US"/>
        </a:p>
      </dgm:t>
    </dgm:pt>
    <dgm:pt modelId="{8A32B789-972D-485B-B0A3-4F945E001AB1}">
      <dgm:prSet/>
      <dgm:spPr/>
      <dgm:t>
        <a:bodyPr/>
        <a:lstStyle/>
        <a:p>
          <a:r>
            <a:rPr lang="en-US" dirty="0">
              <a:latin typeface="Blackadder ITC"/>
            </a:rPr>
            <a:t>The  Gabrielino tribe hunts for food and gathers food to survive.</a:t>
          </a:r>
        </a:p>
      </dgm:t>
    </dgm:pt>
    <dgm:pt modelId="{B8EBDC41-3C2A-4642-9580-8F33BCA69F66}" type="parTrans" cxnId="{BBC36F9E-4F61-421B-B922-39645FCC1C4C}">
      <dgm:prSet/>
      <dgm:spPr/>
      <dgm:t>
        <a:bodyPr/>
        <a:lstStyle/>
        <a:p>
          <a:endParaRPr lang="en-US"/>
        </a:p>
      </dgm:t>
    </dgm:pt>
    <dgm:pt modelId="{E45CD179-6A68-4B40-8D55-22643BD6D640}" type="sibTrans" cxnId="{BBC36F9E-4F61-421B-B922-39645FCC1C4C}">
      <dgm:prSet phldrT="2"/>
      <dgm:spPr/>
      <dgm:t>
        <a:bodyPr/>
        <a:lstStyle/>
        <a:p>
          <a:endParaRPr lang="en-US"/>
        </a:p>
      </dgm:t>
    </dgm:pt>
    <dgm:pt modelId="{C7443D76-1D0C-4FBB-80EA-C30AC3B03EA9}">
      <dgm:prSet/>
      <dgm:spPr/>
      <dgm:t>
        <a:bodyPr/>
        <a:lstStyle/>
        <a:p>
          <a:r>
            <a:rPr lang="en-US" dirty="0">
              <a:latin typeface="Blackadder ITC"/>
            </a:rPr>
            <a:t>On land they ate deer, squirrels, and ducks.</a:t>
          </a:r>
        </a:p>
      </dgm:t>
    </dgm:pt>
    <dgm:pt modelId="{E9209247-294A-4E26-96C6-B4145CCC50EF}" type="parTrans" cxnId="{DC3A8DBC-631B-42E3-A174-B13101AE991F}">
      <dgm:prSet/>
      <dgm:spPr/>
      <dgm:t>
        <a:bodyPr/>
        <a:lstStyle/>
        <a:p>
          <a:endParaRPr lang="en-US"/>
        </a:p>
      </dgm:t>
    </dgm:pt>
    <dgm:pt modelId="{BC10FBA3-16EE-4AD3-9709-CC7AA3E743B9}" type="sibTrans" cxnId="{DC3A8DBC-631B-42E3-A174-B13101AE991F}">
      <dgm:prSet phldrT="3"/>
      <dgm:spPr/>
      <dgm:t>
        <a:bodyPr/>
        <a:lstStyle/>
        <a:p>
          <a:endParaRPr lang="en-US"/>
        </a:p>
      </dgm:t>
    </dgm:pt>
    <dgm:pt modelId="{21EBC6CD-84D9-4A0F-93F5-3FA00B805C8B}">
      <dgm:prSet/>
      <dgm:spPr/>
      <dgm:t>
        <a:bodyPr/>
        <a:lstStyle/>
        <a:p>
          <a:r>
            <a:rPr lang="en-US" dirty="0">
              <a:latin typeface="Blackadder ITC"/>
            </a:rPr>
            <a:t>From the ocean they ate swordfish, sharks, and seals.</a:t>
          </a:r>
        </a:p>
      </dgm:t>
    </dgm:pt>
    <dgm:pt modelId="{1360CE4F-9ED1-42CF-B613-FD851AEA8128}" type="parTrans" cxnId="{DA0575EA-DF7B-485A-B9FD-376EBB055472}">
      <dgm:prSet/>
      <dgm:spPr/>
      <dgm:t>
        <a:bodyPr/>
        <a:lstStyle/>
        <a:p>
          <a:endParaRPr lang="en-US"/>
        </a:p>
      </dgm:t>
    </dgm:pt>
    <dgm:pt modelId="{4A32EE19-BA68-450B-B2BE-9426ED848C92}" type="sibTrans" cxnId="{DA0575EA-DF7B-485A-B9FD-376EBB055472}">
      <dgm:prSet phldrT="4"/>
      <dgm:spPr/>
      <dgm:t>
        <a:bodyPr/>
        <a:lstStyle/>
        <a:p>
          <a:endParaRPr lang="en-US"/>
        </a:p>
      </dgm:t>
    </dgm:pt>
    <dgm:pt modelId="{A3BD56A3-7956-4D70-9774-AA316BEF639D}" type="pres">
      <dgm:prSet presAssocID="{6E8FCFC3-A3E4-43D2-ACDE-F2EAC1CBBD9C}" presName="diagram" presStyleCnt="0">
        <dgm:presLayoutVars>
          <dgm:dir/>
          <dgm:resizeHandles val="exact"/>
        </dgm:presLayoutVars>
      </dgm:prSet>
      <dgm:spPr/>
    </dgm:pt>
    <dgm:pt modelId="{EE351CEE-7331-4C96-92CB-2DB75EAF260A}" type="pres">
      <dgm:prSet presAssocID="{76F5704A-0FDF-4578-8D82-D7DBCBE6FF3B}" presName="node" presStyleLbl="node1" presStyleIdx="0" presStyleCnt="4">
        <dgm:presLayoutVars>
          <dgm:bulletEnabled val="1"/>
        </dgm:presLayoutVars>
      </dgm:prSet>
      <dgm:spPr/>
    </dgm:pt>
    <dgm:pt modelId="{ACBA1BD6-BF75-4341-9DA2-3360C7CBE580}" type="pres">
      <dgm:prSet presAssocID="{08A64496-D67F-4C22-AF8C-1713CDF6BBC0}" presName="sibTrans" presStyleCnt="0"/>
      <dgm:spPr/>
    </dgm:pt>
    <dgm:pt modelId="{BB92BB07-2BBF-4579-BD4E-081325BB115B}" type="pres">
      <dgm:prSet presAssocID="{8A32B789-972D-485B-B0A3-4F945E001AB1}" presName="node" presStyleLbl="node1" presStyleIdx="1" presStyleCnt="4">
        <dgm:presLayoutVars>
          <dgm:bulletEnabled val="1"/>
        </dgm:presLayoutVars>
      </dgm:prSet>
      <dgm:spPr/>
    </dgm:pt>
    <dgm:pt modelId="{0C51FA4A-309C-4BF7-B8C8-6F1FDB5605CB}" type="pres">
      <dgm:prSet presAssocID="{E45CD179-6A68-4B40-8D55-22643BD6D640}" presName="sibTrans" presStyleCnt="0"/>
      <dgm:spPr/>
    </dgm:pt>
    <dgm:pt modelId="{A5B4E38A-0E04-403F-A1C3-7C99477D2EFF}" type="pres">
      <dgm:prSet presAssocID="{C7443D76-1D0C-4FBB-80EA-C30AC3B03EA9}" presName="node" presStyleLbl="node1" presStyleIdx="2" presStyleCnt="4">
        <dgm:presLayoutVars>
          <dgm:bulletEnabled val="1"/>
        </dgm:presLayoutVars>
      </dgm:prSet>
      <dgm:spPr/>
    </dgm:pt>
    <dgm:pt modelId="{DB3D26A8-38A0-4578-B17C-FFA2413633D3}" type="pres">
      <dgm:prSet presAssocID="{BC10FBA3-16EE-4AD3-9709-CC7AA3E743B9}" presName="sibTrans" presStyleCnt="0"/>
      <dgm:spPr/>
    </dgm:pt>
    <dgm:pt modelId="{B9EDC4C7-F088-4B4F-9F4A-4683C3FC984A}" type="pres">
      <dgm:prSet presAssocID="{21EBC6CD-84D9-4A0F-93F5-3FA00B805C8B}" presName="node" presStyleLbl="node1" presStyleIdx="3" presStyleCnt="4">
        <dgm:presLayoutVars>
          <dgm:bulletEnabled val="1"/>
        </dgm:presLayoutVars>
      </dgm:prSet>
      <dgm:spPr/>
    </dgm:pt>
  </dgm:ptLst>
  <dgm:cxnLst>
    <dgm:cxn modelId="{60A9117A-D4D4-4C29-8741-3470AEFE5E12}" type="presOf" srcId="{6E8FCFC3-A3E4-43D2-ACDE-F2EAC1CBBD9C}" destId="{A3BD56A3-7956-4D70-9774-AA316BEF639D}" srcOrd="0" destOrd="0" presId="urn:microsoft.com/office/officeart/2005/8/layout/default"/>
    <dgm:cxn modelId="{220A2C8C-6B19-47C9-8B4B-61AE3AFFC479}" srcId="{6E8FCFC3-A3E4-43D2-ACDE-F2EAC1CBBD9C}" destId="{76F5704A-0FDF-4578-8D82-D7DBCBE6FF3B}" srcOrd="0" destOrd="0" parTransId="{E748C1CF-31CC-4CC5-BEAB-992B7B1FACB7}" sibTransId="{08A64496-D67F-4C22-AF8C-1713CDF6BBC0}"/>
    <dgm:cxn modelId="{F496EC8E-AC85-4C75-AB53-BCCAE79E2F90}" type="presOf" srcId="{21EBC6CD-84D9-4A0F-93F5-3FA00B805C8B}" destId="{B9EDC4C7-F088-4B4F-9F4A-4683C3FC984A}" srcOrd="0" destOrd="0" presId="urn:microsoft.com/office/officeart/2005/8/layout/default"/>
    <dgm:cxn modelId="{2F277B94-0960-48CE-9B11-A30ADADE412F}" type="presOf" srcId="{C7443D76-1D0C-4FBB-80EA-C30AC3B03EA9}" destId="{A5B4E38A-0E04-403F-A1C3-7C99477D2EFF}" srcOrd="0" destOrd="0" presId="urn:microsoft.com/office/officeart/2005/8/layout/default"/>
    <dgm:cxn modelId="{BBC36F9E-4F61-421B-B922-39645FCC1C4C}" srcId="{6E8FCFC3-A3E4-43D2-ACDE-F2EAC1CBBD9C}" destId="{8A32B789-972D-485B-B0A3-4F945E001AB1}" srcOrd="1" destOrd="0" parTransId="{B8EBDC41-3C2A-4642-9580-8F33BCA69F66}" sibTransId="{E45CD179-6A68-4B40-8D55-22643BD6D640}"/>
    <dgm:cxn modelId="{DC3A8DBC-631B-42E3-A174-B13101AE991F}" srcId="{6E8FCFC3-A3E4-43D2-ACDE-F2EAC1CBBD9C}" destId="{C7443D76-1D0C-4FBB-80EA-C30AC3B03EA9}" srcOrd="2" destOrd="0" parTransId="{E9209247-294A-4E26-96C6-B4145CCC50EF}" sibTransId="{BC10FBA3-16EE-4AD3-9709-CC7AA3E743B9}"/>
    <dgm:cxn modelId="{4C30DBDD-0426-4A1A-9A8E-5A05C24C7533}" type="presOf" srcId="{8A32B789-972D-485B-B0A3-4F945E001AB1}" destId="{BB92BB07-2BBF-4579-BD4E-081325BB115B}" srcOrd="0" destOrd="0" presId="urn:microsoft.com/office/officeart/2005/8/layout/default"/>
    <dgm:cxn modelId="{DA0575EA-DF7B-485A-B9FD-376EBB055472}" srcId="{6E8FCFC3-A3E4-43D2-ACDE-F2EAC1CBBD9C}" destId="{21EBC6CD-84D9-4A0F-93F5-3FA00B805C8B}" srcOrd="3" destOrd="0" parTransId="{1360CE4F-9ED1-42CF-B613-FD851AEA8128}" sibTransId="{4A32EE19-BA68-450B-B2BE-9426ED848C92}"/>
    <dgm:cxn modelId="{720D8AEF-5262-41D0-9540-4EDEA76E5E61}" type="presOf" srcId="{76F5704A-0FDF-4578-8D82-D7DBCBE6FF3B}" destId="{EE351CEE-7331-4C96-92CB-2DB75EAF260A}" srcOrd="0" destOrd="0" presId="urn:microsoft.com/office/officeart/2005/8/layout/default"/>
    <dgm:cxn modelId="{B9CEA7C3-32D0-4939-92AC-98B83BDB1A6E}" type="presParOf" srcId="{A3BD56A3-7956-4D70-9774-AA316BEF639D}" destId="{EE351CEE-7331-4C96-92CB-2DB75EAF260A}" srcOrd="0" destOrd="0" presId="urn:microsoft.com/office/officeart/2005/8/layout/default"/>
    <dgm:cxn modelId="{F6B5B7A0-0B9B-412E-AB39-5D8873BCF2D3}" type="presParOf" srcId="{A3BD56A3-7956-4D70-9774-AA316BEF639D}" destId="{ACBA1BD6-BF75-4341-9DA2-3360C7CBE580}" srcOrd="1" destOrd="0" presId="urn:microsoft.com/office/officeart/2005/8/layout/default"/>
    <dgm:cxn modelId="{14BDA058-9235-42B8-9B97-F302A952F875}" type="presParOf" srcId="{A3BD56A3-7956-4D70-9774-AA316BEF639D}" destId="{BB92BB07-2BBF-4579-BD4E-081325BB115B}" srcOrd="2" destOrd="0" presId="urn:microsoft.com/office/officeart/2005/8/layout/default"/>
    <dgm:cxn modelId="{23956873-4902-45FE-A292-9009D3F99745}" type="presParOf" srcId="{A3BD56A3-7956-4D70-9774-AA316BEF639D}" destId="{0C51FA4A-309C-4BF7-B8C8-6F1FDB5605CB}" srcOrd="3" destOrd="0" presId="urn:microsoft.com/office/officeart/2005/8/layout/default"/>
    <dgm:cxn modelId="{80F7C945-B83B-4340-A9D6-9E74A805018E}" type="presParOf" srcId="{A3BD56A3-7956-4D70-9774-AA316BEF639D}" destId="{A5B4E38A-0E04-403F-A1C3-7C99477D2EFF}" srcOrd="4" destOrd="0" presId="urn:microsoft.com/office/officeart/2005/8/layout/default"/>
    <dgm:cxn modelId="{05779E74-FA11-48EE-BFC0-1950AF6F865C}" type="presParOf" srcId="{A3BD56A3-7956-4D70-9774-AA316BEF639D}" destId="{DB3D26A8-38A0-4578-B17C-FFA2413633D3}" srcOrd="5" destOrd="0" presId="urn:microsoft.com/office/officeart/2005/8/layout/default"/>
    <dgm:cxn modelId="{C0546101-2041-4237-B3E7-2CB45CEA90BC}" type="presParOf" srcId="{A3BD56A3-7956-4D70-9774-AA316BEF639D}" destId="{B9EDC4C7-F088-4B4F-9F4A-4683C3FC984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7655EA-22AC-4A3B-A933-0E62C86F75D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BFE0A60-DE15-4DF3-8198-154BA431B51D}">
      <dgm:prSet/>
      <dgm:spPr/>
      <dgm:t>
        <a:bodyPr/>
        <a:lstStyle/>
        <a:p>
          <a:r>
            <a:rPr lang="en-US" dirty="0">
              <a:latin typeface="Arial Black"/>
            </a:rPr>
            <a:t>I</a:t>
          </a:r>
          <a:r>
            <a:rPr lang="en-US" dirty="0">
              <a:solidFill>
                <a:srgbClr val="7030A0"/>
              </a:solidFill>
              <a:latin typeface="Arial Black"/>
            </a:rPr>
            <a:t>n </a:t>
          </a:r>
          <a:r>
            <a:rPr lang="en-US" err="1">
              <a:solidFill>
                <a:srgbClr val="7030A0"/>
              </a:solidFill>
              <a:latin typeface="Arial Black"/>
            </a:rPr>
            <a:t>Fall,they</a:t>
          </a:r>
          <a:r>
            <a:rPr lang="en-US" dirty="0">
              <a:solidFill>
                <a:srgbClr val="7030A0"/>
              </a:solidFill>
              <a:latin typeface="Arial Black"/>
            </a:rPr>
            <a:t> have a ceremony to have children have the names of </a:t>
          </a:r>
          <a:r>
            <a:rPr lang="en-US" err="1">
              <a:solidFill>
                <a:srgbClr val="7030A0"/>
              </a:solidFill>
              <a:latin typeface="Arial Black"/>
            </a:rPr>
            <a:t>ansesters</a:t>
          </a:r>
          <a:r>
            <a:rPr lang="en-US" dirty="0">
              <a:solidFill>
                <a:srgbClr val="7030A0"/>
              </a:solidFill>
              <a:latin typeface="Arial Black"/>
            </a:rPr>
            <a:t>.</a:t>
          </a:r>
          <a:endParaRPr lang="en-US" sz="3000" dirty="0">
            <a:solidFill>
              <a:srgbClr val="7030A0"/>
            </a:solidFill>
            <a:latin typeface="Arial Black"/>
          </a:endParaRPr>
        </a:p>
      </dgm:t>
    </dgm:pt>
    <dgm:pt modelId="{6A29CD98-7E13-4149-9DC9-AE23F48BBABD}" type="parTrans" cxnId="{C8A8A655-71DC-4492-86C7-574C8FEC2BEA}">
      <dgm:prSet/>
      <dgm:spPr/>
      <dgm:t>
        <a:bodyPr/>
        <a:lstStyle/>
        <a:p>
          <a:endParaRPr lang="en-US"/>
        </a:p>
      </dgm:t>
    </dgm:pt>
    <dgm:pt modelId="{8E9FBCCE-F54D-4BC5-879A-92B9CDA0F949}" type="sibTrans" cxnId="{C8A8A655-71DC-4492-86C7-574C8FEC2BEA}">
      <dgm:prSet/>
      <dgm:spPr/>
      <dgm:t>
        <a:bodyPr/>
        <a:lstStyle/>
        <a:p>
          <a:endParaRPr lang="en-US"/>
        </a:p>
      </dgm:t>
    </dgm:pt>
    <dgm:pt modelId="{5F01059A-C880-4023-9FC3-6F9280D9A459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  <a:latin typeface="Arial Black"/>
            </a:rPr>
            <a:t>They made baskets out of reeds and grasses.</a:t>
          </a:r>
        </a:p>
      </dgm:t>
    </dgm:pt>
    <dgm:pt modelId="{793768AD-33C6-4F36-90B5-0A17745BA340}" type="parTrans" cxnId="{A0491155-3077-4A7B-B43B-0E96680DAEDC}">
      <dgm:prSet/>
      <dgm:spPr/>
      <dgm:t>
        <a:bodyPr/>
        <a:lstStyle/>
        <a:p>
          <a:endParaRPr lang="en-US"/>
        </a:p>
      </dgm:t>
    </dgm:pt>
    <dgm:pt modelId="{5C9E0379-B012-40F1-BB0E-2912C032B7FF}" type="sibTrans" cxnId="{A0491155-3077-4A7B-B43B-0E96680DAEDC}">
      <dgm:prSet/>
      <dgm:spPr/>
      <dgm:t>
        <a:bodyPr/>
        <a:lstStyle/>
        <a:p>
          <a:endParaRPr lang="en-US"/>
        </a:p>
      </dgm:t>
    </dgm:pt>
    <dgm:pt modelId="{9CDC5125-4EF1-4C4B-B7FD-F5BFF60A6FFB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  <a:latin typeface="Arial Black"/>
            </a:rPr>
            <a:t>Sometimes the men and kids would wear nothing.</a:t>
          </a:r>
        </a:p>
      </dgm:t>
    </dgm:pt>
    <dgm:pt modelId="{77CCA8F9-8BC5-414A-A5A2-DC3126E3789D}" type="parTrans" cxnId="{AFD45A25-EA41-40CF-B286-773302444B96}">
      <dgm:prSet/>
      <dgm:spPr/>
      <dgm:t>
        <a:bodyPr/>
        <a:lstStyle/>
        <a:p>
          <a:endParaRPr lang="en-US"/>
        </a:p>
      </dgm:t>
    </dgm:pt>
    <dgm:pt modelId="{C4C904F9-A7FB-4529-BEB3-486755CDF6A2}" type="sibTrans" cxnId="{AFD45A25-EA41-40CF-B286-773302444B96}">
      <dgm:prSet/>
      <dgm:spPr/>
      <dgm:t>
        <a:bodyPr/>
        <a:lstStyle/>
        <a:p>
          <a:endParaRPr lang="en-US"/>
        </a:p>
      </dgm:t>
    </dgm:pt>
    <dgm:pt modelId="{2A6A17AB-6EE0-457C-996E-82F0B1CF68F4}">
      <dgm:prSet/>
      <dgm:spPr/>
      <dgm:t>
        <a:bodyPr/>
        <a:lstStyle/>
        <a:p>
          <a:r>
            <a:rPr lang="en-US" dirty="0">
              <a:solidFill>
                <a:srgbClr val="7030A0"/>
              </a:solidFill>
              <a:latin typeface="Arial Black"/>
            </a:rPr>
            <a:t>They made whales out of soapstone.</a:t>
          </a:r>
        </a:p>
      </dgm:t>
    </dgm:pt>
    <dgm:pt modelId="{3EF7134F-D90F-4583-9082-91515FC7643B}" type="parTrans" cxnId="{64ECC024-6D47-445A-8BC2-6ECC80F8E69E}">
      <dgm:prSet/>
      <dgm:spPr/>
      <dgm:t>
        <a:bodyPr/>
        <a:lstStyle/>
        <a:p>
          <a:endParaRPr lang="en-US"/>
        </a:p>
      </dgm:t>
    </dgm:pt>
    <dgm:pt modelId="{73CA9079-3779-4EFE-86D1-A93C37BE7AF9}" type="sibTrans" cxnId="{64ECC024-6D47-445A-8BC2-6ECC80F8E69E}">
      <dgm:prSet/>
      <dgm:spPr/>
      <dgm:t>
        <a:bodyPr/>
        <a:lstStyle/>
        <a:p>
          <a:endParaRPr lang="en-US"/>
        </a:p>
      </dgm:t>
    </dgm:pt>
    <dgm:pt modelId="{61FD126C-75CC-4C90-88EB-A9C267624BF8}" type="pres">
      <dgm:prSet presAssocID="{E87655EA-22AC-4A3B-A933-0E62C86F75D9}" presName="Name0" presStyleCnt="0">
        <dgm:presLayoutVars>
          <dgm:dir/>
          <dgm:resizeHandles val="exact"/>
        </dgm:presLayoutVars>
      </dgm:prSet>
      <dgm:spPr/>
    </dgm:pt>
    <dgm:pt modelId="{656342E4-8B1E-4DE6-97EE-EEFFA9845FC0}" type="pres">
      <dgm:prSet presAssocID="{DBFE0A60-DE15-4DF3-8198-154BA431B51D}" presName="node" presStyleLbl="node1" presStyleIdx="0" presStyleCnt="4">
        <dgm:presLayoutVars>
          <dgm:bulletEnabled val="1"/>
        </dgm:presLayoutVars>
      </dgm:prSet>
      <dgm:spPr/>
    </dgm:pt>
    <dgm:pt modelId="{7F9D541D-616C-4532-9A78-9C3285FD4970}" type="pres">
      <dgm:prSet presAssocID="{8E9FBCCE-F54D-4BC5-879A-92B9CDA0F949}" presName="sibTrans" presStyleLbl="sibTrans1D1" presStyleIdx="0" presStyleCnt="3"/>
      <dgm:spPr/>
    </dgm:pt>
    <dgm:pt modelId="{CAABFD77-7B29-41CA-A6EA-C56B82B183AE}" type="pres">
      <dgm:prSet presAssocID="{8E9FBCCE-F54D-4BC5-879A-92B9CDA0F949}" presName="connectorText" presStyleLbl="sibTrans1D1" presStyleIdx="0" presStyleCnt="3"/>
      <dgm:spPr/>
    </dgm:pt>
    <dgm:pt modelId="{D7532B1A-ADC8-46FC-A55B-3B052717A371}" type="pres">
      <dgm:prSet presAssocID="{5F01059A-C880-4023-9FC3-6F9280D9A459}" presName="node" presStyleLbl="node1" presStyleIdx="1" presStyleCnt="4">
        <dgm:presLayoutVars>
          <dgm:bulletEnabled val="1"/>
        </dgm:presLayoutVars>
      </dgm:prSet>
      <dgm:spPr/>
    </dgm:pt>
    <dgm:pt modelId="{F4D8E744-6C44-4939-B09E-586C269CF45E}" type="pres">
      <dgm:prSet presAssocID="{5C9E0379-B012-40F1-BB0E-2912C032B7FF}" presName="sibTrans" presStyleLbl="sibTrans1D1" presStyleIdx="1" presStyleCnt="3"/>
      <dgm:spPr/>
    </dgm:pt>
    <dgm:pt modelId="{5B5FED0B-83A2-4628-93D1-D0B2A7DC371C}" type="pres">
      <dgm:prSet presAssocID="{5C9E0379-B012-40F1-BB0E-2912C032B7FF}" presName="connectorText" presStyleLbl="sibTrans1D1" presStyleIdx="1" presStyleCnt="3"/>
      <dgm:spPr/>
    </dgm:pt>
    <dgm:pt modelId="{AD4F9CA9-F62C-479C-9A36-627FCB2A2E90}" type="pres">
      <dgm:prSet presAssocID="{9CDC5125-4EF1-4C4B-B7FD-F5BFF60A6FFB}" presName="node" presStyleLbl="node1" presStyleIdx="2" presStyleCnt="4">
        <dgm:presLayoutVars>
          <dgm:bulletEnabled val="1"/>
        </dgm:presLayoutVars>
      </dgm:prSet>
      <dgm:spPr/>
    </dgm:pt>
    <dgm:pt modelId="{04D0A485-222C-4358-86D0-DB059A463C57}" type="pres">
      <dgm:prSet presAssocID="{C4C904F9-A7FB-4529-BEB3-486755CDF6A2}" presName="sibTrans" presStyleLbl="sibTrans1D1" presStyleIdx="2" presStyleCnt="3"/>
      <dgm:spPr/>
    </dgm:pt>
    <dgm:pt modelId="{CF40B207-5367-4149-94DE-DE16652192B2}" type="pres">
      <dgm:prSet presAssocID="{C4C904F9-A7FB-4529-BEB3-486755CDF6A2}" presName="connectorText" presStyleLbl="sibTrans1D1" presStyleIdx="2" presStyleCnt="3"/>
      <dgm:spPr/>
    </dgm:pt>
    <dgm:pt modelId="{0EEAFCA6-9C4F-46ED-A035-714A421310E1}" type="pres">
      <dgm:prSet presAssocID="{2A6A17AB-6EE0-457C-996E-82F0B1CF68F4}" presName="node" presStyleLbl="node1" presStyleIdx="3" presStyleCnt="4">
        <dgm:presLayoutVars>
          <dgm:bulletEnabled val="1"/>
        </dgm:presLayoutVars>
      </dgm:prSet>
      <dgm:spPr/>
    </dgm:pt>
  </dgm:ptLst>
  <dgm:cxnLst>
    <dgm:cxn modelId="{64ECC024-6D47-445A-8BC2-6ECC80F8E69E}" srcId="{E87655EA-22AC-4A3B-A933-0E62C86F75D9}" destId="{2A6A17AB-6EE0-457C-996E-82F0B1CF68F4}" srcOrd="3" destOrd="0" parTransId="{3EF7134F-D90F-4583-9082-91515FC7643B}" sibTransId="{73CA9079-3779-4EFE-86D1-A93C37BE7AF9}"/>
    <dgm:cxn modelId="{AFD45A25-EA41-40CF-B286-773302444B96}" srcId="{E87655EA-22AC-4A3B-A933-0E62C86F75D9}" destId="{9CDC5125-4EF1-4C4B-B7FD-F5BFF60A6FFB}" srcOrd="2" destOrd="0" parTransId="{77CCA8F9-8BC5-414A-A5A2-DC3126E3789D}" sibTransId="{C4C904F9-A7FB-4529-BEB3-486755CDF6A2}"/>
    <dgm:cxn modelId="{505D8325-1EE9-4BF2-BC72-42107F8A85D8}" type="presOf" srcId="{8E9FBCCE-F54D-4BC5-879A-92B9CDA0F949}" destId="{CAABFD77-7B29-41CA-A6EA-C56B82B183AE}" srcOrd="1" destOrd="0" presId="urn:microsoft.com/office/officeart/2016/7/layout/RepeatingBendingProcessNew"/>
    <dgm:cxn modelId="{B15DF326-DE2A-44AE-BA67-072400661D8E}" type="presOf" srcId="{C4C904F9-A7FB-4529-BEB3-486755CDF6A2}" destId="{CF40B207-5367-4149-94DE-DE16652192B2}" srcOrd="1" destOrd="0" presId="urn:microsoft.com/office/officeart/2016/7/layout/RepeatingBendingProcessNew"/>
    <dgm:cxn modelId="{0840C839-A687-41BC-AFB0-951CF28F9F68}" type="presOf" srcId="{5C9E0379-B012-40F1-BB0E-2912C032B7FF}" destId="{F4D8E744-6C44-4939-B09E-586C269CF45E}" srcOrd="0" destOrd="0" presId="urn:microsoft.com/office/officeart/2016/7/layout/RepeatingBendingProcessNew"/>
    <dgm:cxn modelId="{C3049A45-FFD9-4BBB-9485-E31C2F9A03F9}" type="presOf" srcId="{C4C904F9-A7FB-4529-BEB3-486755CDF6A2}" destId="{04D0A485-222C-4358-86D0-DB059A463C57}" srcOrd="0" destOrd="0" presId="urn:microsoft.com/office/officeart/2016/7/layout/RepeatingBendingProcessNew"/>
    <dgm:cxn modelId="{B1F04D51-3D2F-4869-BF73-19A87CAA5C78}" type="presOf" srcId="{5C9E0379-B012-40F1-BB0E-2912C032B7FF}" destId="{5B5FED0B-83A2-4628-93D1-D0B2A7DC371C}" srcOrd="1" destOrd="0" presId="urn:microsoft.com/office/officeart/2016/7/layout/RepeatingBendingProcessNew"/>
    <dgm:cxn modelId="{A0491155-3077-4A7B-B43B-0E96680DAEDC}" srcId="{E87655EA-22AC-4A3B-A933-0E62C86F75D9}" destId="{5F01059A-C880-4023-9FC3-6F9280D9A459}" srcOrd="1" destOrd="0" parTransId="{793768AD-33C6-4F36-90B5-0A17745BA340}" sibTransId="{5C9E0379-B012-40F1-BB0E-2912C032B7FF}"/>
    <dgm:cxn modelId="{C8A8A655-71DC-4492-86C7-574C8FEC2BEA}" srcId="{E87655EA-22AC-4A3B-A933-0E62C86F75D9}" destId="{DBFE0A60-DE15-4DF3-8198-154BA431B51D}" srcOrd="0" destOrd="0" parTransId="{6A29CD98-7E13-4149-9DC9-AE23F48BBABD}" sibTransId="{8E9FBCCE-F54D-4BC5-879A-92B9CDA0F949}"/>
    <dgm:cxn modelId="{C1FACE92-A8DE-4E1C-8BE5-B6C7E0A0A34B}" type="presOf" srcId="{DBFE0A60-DE15-4DF3-8198-154BA431B51D}" destId="{656342E4-8B1E-4DE6-97EE-EEFFA9845FC0}" srcOrd="0" destOrd="0" presId="urn:microsoft.com/office/officeart/2016/7/layout/RepeatingBendingProcessNew"/>
    <dgm:cxn modelId="{2AAB95A7-14CA-4AE4-8339-1A2422C97804}" type="presOf" srcId="{5F01059A-C880-4023-9FC3-6F9280D9A459}" destId="{D7532B1A-ADC8-46FC-A55B-3B052717A371}" srcOrd="0" destOrd="0" presId="urn:microsoft.com/office/officeart/2016/7/layout/RepeatingBendingProcessNew"/>
    <dgm:cxn modelId="{B984C3C3-C3B3-4EED-9357-61224288DB9E}" type="presOf" srcId="{E87655EA-22AC-4A3B-A933-0E62C86F75D9}" destId="{61FD126C-75CC-4C90-88EB-A9C267624BF8}" srcOrd="0" destOrd="0" presId="urn:microsoft.com/office/officeart/2016/7/layout/RepeatingBendingProcessNew"/>
    <dgm:cxn modelId="{2D1F47DB-FA35-4D57-9256-F7365912AE79}" type="presOf" srcId="{2A6A17AB-6EE0-457C-996E-82F0B1CF68F4}" destId="{0EEAFCA6-9C4F-46ED-A035-714A421310E1}" srcOrd="0" destOrd="0" presId="urn:microsoft.com/office/officeart/2016/7/layout/RepeatingBendingProcessNew"/>
    <dgm:cxn modelId="{925BD7E1-A96F-472B-8478-EE26B6FE4B2F}" type="presOf" srcId="{8E9FBCCE-F54D-4BC5-879A-92B9CDA0F949}" destId="{7F9D541D-616C-4532-9A78-9C3285FD4970}" srcOrd="0" destOrd="0" presId="urn:microsoft.com/office/officeart/2016/7/layout/RepeatingBendingProcessNew"/>
    <dgm:cxn modelId="{F63B80F0-20A6-4B05-8F57-41CB79300866}" type="presOf" srcId="{9CDC5125-4EF1-4C4B-B7FD-F5BFF60A6FFB}" destId="{AD4F9CA9-F62C-479C-9A36-627FCB2A2E90}" srcOrd="0" destOrd="0" presId="urn:microsoft.com/office/officeart/2016/7/layout/RepeatingBendingProcessNew"/>
    <dgm:cxn modelId="{763C3C46-D2EB-4DBE-8B14-6F46E55394CE}" type="presParOf" srcId="{61FD126C-75CC-4C90-88EB-A9C267624BF8}" destId="{656342E4-8B1E-4DE6-97EE-EEFFA9845FC0}" srcOrd="0" destOrd="0" presId="urn:microsoft.com/office/officeart/2016/7/layout/RepeatingBendingProcessNew"/>
    <dgm:cxn modelId="{61EC8C84-5EBC-4846-B0E1-170253CDA3F2}" type="presParOf" srcId="{61FD126C-75CC-4C90-88EB-A9C267624BF8}" destId="{7F9D541D-616C-4532-9A78-9C3285FD4970}" srcOrd="1" destOrd="0" presId="urn:microsoft.com/office/officeart/2016/7/layout/RepeatingBendingProcessNew"/>
    <dgm:cxn modelId="{87F7626E-AE35-4C2B-B89E-998D36DC24E9}" type="presParOf" srcId="{7F9D541D-616C-4532-9A78-9C3285FD4970}" destId="{CAABFD77-7B29-41CA-A6EA-C56B82B183AE}" srcOrd="0" destOrd="0" presId="urn:microsoft.com/office/officeart/2016/7/layout/RepeatingBendingProcessNew"/>
    <dgm:cxn modelId="{64EC589E-DC99-4E4A-B462-C9428824AE7A}" type="presParOf" srcId="{61FD126C-75CC-4C90-88EB-A9C267624BF8}" destId="{D7532B1A-ADC8-46FC-A55B-3B052717A371}" srcOrd="2" destOrd="0" presId="urn:microsoft.com/office/officeart/2016/7/layout/RepeatingBendingProcessNew"/>
    <dgm:cxn modelId="{C5D37EEB-3BE7-407B-802D-FAC78D2CF04C}" type="presParOf" srcId="{61FD126C-75CC-4C90-88EB-A9C267624BF8}" destId="{F4D8E744-6C44-4939-B09E-586C269CF45E}" srcOrd="3" destOrd="0" presId="urn:microsoft.com/office/officeart/2016/7/layout/RepeatingBendingProcessNew"/>
    <dgm:cxn modelId="{90283257-CFEF-4B65-88C5-353BDEDDE83B}" type="presParOf" srcId="{F4D8E744-6C44-4939-B09E-586C269CF45E}" destId="{5B5FED0B-83A2-4628-93D1-D0B2A7DC371C}" srcOrd="0" destOrd="0" presId="urn:microsoft.com/office/officeart/2016/7/layout/RepeatingBendingProcessNew"/>
    <dgm:cxn modelId="{25D09B31-0070-47FD-9211-E392A0DF88C7}" type="presParOf" srcId="{61FD126C-75CC-4C90-88EB-A9C267624BF8}" destId="{AD4F9CA9-F62C-479C-9A36-627FCB2A2E90}" srcOrd="4" destOrd="0" presId="urn:microsoft.com/office/officeart/2016/7/layout/RepeatingBendingProcessNew"/>
    <dgm:cxn modelId="{9D80BC96-1A6F-421C-9AAE-13776B3088F8}" type="presParOf" srcId="{61FD126C-75CC-4C90-88EB-A9C267624BF8}" destId="{04D0A485-222C-4358-86D0-DB059A463C57}" srcOrd="5" destOrd="0" presId="urn:microsoft.com/office/officeart/2016/7/layout/RepeatingBendingProcessNew"/>
    <dgm:cxn modelId="{3FA8894F-E82C-4A38-B81B-EF3EB33BBE37}" type="presParOf" srcId="{04D0A485-222C-4358-86D0-DB059A463C57}" destId="{CF40B207-5367-4149-94DE-DE16652192B2}" srcOrd="0" destOrd="0" presId="urn:microsoft.com/office/officeart/2016/7/layout/RepeatingBendingProcessNew"/>
    <dgm:cxn modelId="{466C330D-D83A-481F-B220-408E47951530}" type="presParOf" srcId="{61FD126C-75CC-4C90-88EB-A9C267624BF8}" destId="{0EEAFCA6-9C4F-46ED-A035-714A421310E1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20D33-BB44-4841-81A7-4F20945C2F17}">
      <dsp:nvSpPr>
        <dsp:cNvPr id="0" name=""/>
        <dsp:cNvSpPr/>
      </dsp:nvSpPr>
      <dsp:spPr>
        <a:xfrm>
          <a:off x="1464" y="823985"/>
          <a:ext cx="1161868" cy="162661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4" tIns="330200" rIns="9058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>
                  <a:lumMod val="75000"/>
                </a:schemeClr>
              </a:solidFill>
              <a:latin typeface="Arial Black"/>
            </a:rPr>
            <a:t>Their shelter was very strong ,safe, and helpful.</a:t>
          </a:r>
        </a:p>
      </dsp:txBody>
      <dsp:txXfrm>
        <a:off x="1464" y="1442099"/>
        <a:ext cx="1161868" cy="975969"/>
      </dsp:txXfrm>
    </dsp:sp>
    <dsp:sp modelId="{8A3950C6-DAEF-4835-BC69-BD2835B4DE23}">
      <dsp:nvSpPr>
        <dsp:cNvPr id="0" name=""/>
        <dsp:cNvSpPr/>
      </dsp:nvSpPr>
      <dsp:spPr>
        <a:xfrm>
          <a:off x="338406" y="986646"/>
          <a:ext cx="487984" cy="487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45" tIns="12700" rIns="38045" bIns="127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1</a:t>
          </a:r>
        </a:p>
      </dsp:txBody>
      <dsp:txXfrm>
        <a:off x="409870" y="1058110"/>
        <a:ext cx="345056" cy="345056"/>
      </dsp:txXfrm>
    </dsp:sp>
    <dsp:sp modelId="{BA61600E-CE9A-477D-9AF8-E7436409AB3F}">
      <dsp:nvSpPr>
        <dsp:cNvPr id="0" name=""/>
        <dsp:cNvSpPr/>
      </dsp:nvSpPr>
      <dsp:spPr>
        <a:xfrm>
          <a:off x="1464" y="2450528"/>
          <a:ext cx="1161868" cy="72"/>
        </a:xfrm>
        <a:prstGeom prst="rect">
          <a:avLst/>
        </a:prstGeom>
        <a:solidFill>
          <a:schemeClr val="accent5">
            <a:hueOff val="891034"/>
            <a:satOff val="-573"/>
            <a:lumOff val="392"/>
            <a:alphaOff val="0"/>
          </a:schemeClr>
        </a:solidFill>
        <a:ln w="19050" cap="rnd" cmpd="sng" algn="ctr">
          <a:solidFill>
            <a:schemeClr val="accent5">
              <a:hueOff val="891034"/>
              <a:satOff val="-57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E4FB70-0007-4712-8B25-4B3C3386291D}">
      <dsp:nvSpPr>
        <dsp:cNvPr id="0" name=""/>
        <dsp:cNvSpPr/>
      </dsp:nvSpPr>
      <dsp:spPr>
        <a:xfrm>
          <a:off x="1279519" y="823985"/>
          <a:ext cx="1161868" cy="1626615"/>
        </a:xfrm>
        <a:prstGeom prst="rect">
          <a:avLst/>
        </a:prstGeom>
        <a:solidFill>
          <a:schemeClr val="accent5">
            <a:tint val="40000"/>
            <a:alpha val="90000"/>
            <a:hueOff val="2009672"/>
            <a:satOff val="19"/>
            <a:lumOff val="154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009672"/>
              <a:satOff val="19"/>
              <a:lumOff val="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4" tIns="330200" rIns="9058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>
                  <a:lumMod val="75000"/>
                </a:schemeClr>
              </a:solidFill>
              <a:latin typeface="Arial Black"/>
            </a:rPr>
            <a:t>Their shelter was made of bent tree saplings.</a:t>
          </a:r>
        </a:p>
      </dsp:txBody>
      <dsp:txXfrm>
        <a:off x="1279519" y="1442099"/>
        <a:ext cx="1161868" cy="975969"/>
      </dsp:txXfrm>
    </dsp:sp>
    <dsp:sp modelId="{D93FCE7C-A25C-4740-8B63-4F3486B02707}">
      <dsp:nvSpPr>
        <dsp:cNvPr id="0" name=""/>
        <dsp:cNvSpPr/>
      </dsp:nvSpPr>
      <dsp:spPr>
        <a:xfrm>
          <a:off x="1616461" y="986646"/>
          <a:ext cx="487984" cy="487984"/>
        </a:xfrm>
        <a:prstGeom prst="ellipse">
          <a:avLst/>
        </a:prstGeom>
        <a:solidFill>
          <a:schemeClr val="accent5">
            <a:hueOff val="1782068"/>
            <a:satOff val="-1147"/>
            <a:lumOff val="784"/>
            <a:alphaOff val="0"/>
          </a:schemeClr>
        </a:solidFill>
        <a:ln w="19050" cap="rnd" cmpd="sng" algn="ctr">
          <a:solidFill>
            <a:schemeClr val="accent5">
              <a:hueOff val="1782068"/>
              <a:satOff val="-1147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45" tIns="12700" rIns="38045" bIns="127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2</a:t>
          </a:r>
        </a:p>
      </dsp:txBody>
      <dsp:txXfrm>
        <a:off x="1687925" y="1058110"/>
        <a:ext cx="345056" cy="345056"/>
      </dsp:txXfrm>
    </dsp:sp>
    <dsp:sp modelId="{4D82153F-72AD-427E-9D6B-DBD235CC8345}">
      <dsp:nvSpPr>
        <dsp:cNvPr id="0" name=""/>
        <dsp:cNvSpPr/>
      </dsp:nvSpPr>
      <dsp:spPr>
        <a:xfrm>
          <a:off x="1279519" y="2450528"/>
          <a:ext cx="1161868" cy="72"/>
        </a:xfrm>
        <a:prstGeom prst="rect">
          <a:avLst/>
        </a:prstGeom>
        <a:solidFill>
          <a:schemeClr val="accent5">
            <a:hueOff val="2673102"/>
            <a:satOff val="-1720"/>
            <a:lumOff val="1176"/>
            <a:alphaOff val="0"/>
          </a:schemeClr>
        </a:solidFill>
        <a:ln w="19050" cap="rnd" cmpd="sng" algn="ctr">
          <a:solidFill>
            <a:schemeClr val="accent5">
              <a:hueOff val="2673102"/>
              <a:satOff val="-1720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A03453-8535-4D78-9536-89B1F89BDFC1}">
      <dsp:nvSpPr>
        <dsp:cNvPr id="0" name=""/>
        <dsp:cNvSpPr/>
      </dsp:nvSpPr>
      <dsp:spPr>
        <a:xfrm>
          <a:off x="2557574" y="823985"/>
          <a:ext cx="1161868" cy="1626615"/>
        </a:xfrm>
        <a:prstGeom prst="rect">
          <a:avLst/>
        </a:prstGeom>
        <a:solidFill>
          <a:schemeClr val="accent5">
            <a:tint val="40000"/>
            <a:alpha val="90000"/>
            <a:hueOff val="4019344"/>
            <a:satOff val="39"/>
            <a:lumOff val="30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4019344"/>
              <a:satOff val="39"/>
              <a:lumOff val="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4" tIns="330200" rIns="9058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>
                  <a:lumMod val="75000"/>
                </a:schemeClr>
              </a:solidFill>
              <a:latin typeface="Arial Black"/>
            </a:rPr>
            <a:t>The shelters were also made of plants.</a:t>
          </a:r>
        </a:p>
      </dsp:txBody>
      <dsp:txXfrm>
        <a:off x="2557574" y="1442099"/>
        <a:ext cx="1161868" cy="975969"/>
      </dsp:txXfrm>
    </dsp:sp>
    <dsp:sp modelId="{FE8768FD-15B8-4040-AAE3-F12CD13BA5B4}">
      <dsp:nvSpPr>
        <dsp:cNvPr id="0" name=""/>
        <dsp:cNvSpPr/>
      </dsp:nvSpPr>
      <dsp:spPr>
        <a:xfrm>
          <a:off x="2894516" y="986646"/>
          <a:ext cx="487984" cy="487984"/>
        </a:xfrm>
        <a:prstGeom prst="ellipse">
          <a:avLst/>
        </a:prstGeom>
        <a:solidFill>
          <a:schemeClr val="accent5">
            <a:hueOff val="3564136"/>
            <a:satOff val="-2293"/>
            <a:lumOff val="1568"/>
            <a:alphaOff val="0"/>
          </a:schemeClr>
        </a:solidFill>
        <a:ln w="19050" cap="rnd" cmpd="sng" algn="ctr">
          <a:solidFill>
            <a:schemeClr val="accent5">
              <a:hueOff val="3564136"/>
              <a:satOff val="-2293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45" tIns="12700" rIns="38045" bIns="127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</a:t>
          </a:r>
        </a:p>
      </dsp:txBody>
      <dsp:txXfrm>
        <a:off x="2965980" y="1058110"/>
        <a:ext cx="345056" cy="345056"/>
      </dsp:txXfrm>
    </dsp:sp>
    <dsp:sp modelId="{CCF701F2-22D3-4EDD-A149-DA1548097FFC}">
      <dsp:nvSpPr>
        <dsp:cNvPr id="0" name=""/>
        <dsp:cNvSpPr/>
      </dsp:nvSpPr>
      <dsp:spPr>
        <a:xfrm>
          <a:off x="2557574" y="2450528"/>
          <a:ext cx="1161868" cy="72"/>
        </a:xfrm>
        <a:prstGeom prst="rect">
          <a:avLst/>
        </a:prstGeom>
        <a:solidFill>
          <a:schemeClr val="accent5">
            <a:hueOff val="4455170"/>
            <a:satOff val="-2866"/>
            <a:lumOff val="1960"/>
            <a:alphaOff val="0"/>
          </a:schemeClr>
        </a:solidFill>
        <a:ln w="19050" cap="rnd" cmpd="sng" algn="ctr">
          <a:solidFill>
            <a:schemeClr val="accent5">
              <a:hueOff val="4455170"/>
              <a:satOff val="-2866"/>
              <a:lumOff val="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E3604C-1207-4C5E-A2A3-D280C1EC63EE}">
      <dsp:nvSpPr>
        <dsp:cNvPr id="0" name=""/>
        <dsp:cNvSpPr/>
      </dsp:nvSpPr>
      <dsp:spPr>
        <a:xfrm>
          <a:off x="3835629" y="823985"/>
          <a:ext cx="1161868" cy="1626615"/>
        </a:xfrm>
        <a:prstGeom prst="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84" tIns="330200" rIns="9058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accent2">
                  <a:lumMod val="75000"/>
                </a:schemeClr>
              </a:solidFill>
              <a:latin typeface="Arial Black"/>
            </a:rPr>
            <a:t>The poles hold it up without falling.</a:t>
          </a:r>
        </a:p>
      </dsp:txBody>
      <dsp:txXfrm>
        <a:off x="3835629" y="1442099"/>
        <a:ext cx="1161868" cy="975969"/>
      </dsp:txXfrm>
    </dsp:sp>
    <dsp:sp modelId="{5606E4B2-1123-44F1-9864-52902EAD23A7}">
      <dsp:nvSpPr>
        <dsp:cNvPr id="0" name=""/>
        <dsp:cNvSpPr/>
      </dsp:nvSpPr>
      <dsp:spPr>
        <a:xfrm>
          <a:off x="4172571" y="986646"/>
          <a:ext cx="487984" cy="487984"/>
        </a:xfrm>
        <a:prstGeom prst="ellipse">
          <a:avLst/>
        </a:prstGeom>
        <a:solidFill>
          <a:schemeClr val="accent5">
            <a:hueOff val="5346204"/>
            <a:satOff val="-3440"/>
            <a:lumOff val="2352"/>
            <a:alphaOff val="0"/>
          </a:schemeClr>
        </a:solidFill>
        <a:ln w="19050" cap="rnd" cmpd="sng" algn="ctr">
          <a:solidFill>
            <a:schemeClr val="accent5">
              <a:hueOff val="5346204"/>
              <a:satOff val="-3440"/>
              <a:lumOff val="2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045" tIns="12700" rIns="38045" bIns="127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4</a:t>
          </a:r>
        </a:p>
      </dsp:txBody>
      <dsp:txXfrm>
        <a:off x="4244035" y="1058110"/>
        <a:ext cx="345056" cy="345056"/>
      </dsp:txXfrm>
    </dsp:sp>
    <dsp:sp modelId="{57CF09C0-6624-4B8E-B8BB-2BF89744DE8F}">
      <dsp:nvSpPr>
        <dsp:cNvPr id="0" name=""/>
        <dsp:cNvSpPr/>
      </dsp:nvSpPr>
      <dsp:spPr>
        <a:xfrm>
          <a:off x="3835629" y="2450528"/>
          <a:ext cx="1161868" cy="72"/>
        </a:xfrm>
        <a:prstGeom prst="rect">
          <a:avLst/>
        </a:prstGeom>
        <a:solidFill>
          <a:schemeClr val="accent5">
            <a:hueOff val="6237238"/>
            <a:satOff val="-4013"/>
            <a:lumOff val="2744"/>
            <a:alphaOff val="0"/>
          </a:schemeClr>
        </a:solidFill>
        <a:ln w="19050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51CEE-7331-4C96-92CB-2DB75EAF260A}">
      <dsp:nvSpPr>
        <dsp:cNvPr id="0" name=""/>
        <dsp:cNvSpPr/>
      </dsp:nvSpPr>
      <dsp:spPr>
        <a:xfrm>
          <a:off x="580" y="188776"/>
          <a:ext cx="2262602" cy="13575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lackadder ITC"/>
            </a:rPr>
            <a:t>The food is always from nature.</a:t>
          </a:r>
          <a:endParaRPr lang="en-US" sz="2200" kern="1200" dirty="0">
            <a:solidFill>
              <a:srgbClr val="010000"/>
            </a:solidFill>
            <a:latin typeface="Blackadder ITC"/>
          </a:endParaRPr>
        </a:p>
      </dsp:txBody>
      <dsp:txXfrm>
        <a:off x="580" y="188776"/>
        <a:ext cx="2262602" cy="1357561"/>
      </dsp:txXfrm>
    </dsp:sp>
    <dsp:sp modelId="{BB92BB07-2BBF-4579-BD4E-081325BB115B}">
      <dsp:nvSpPr>
        <dsp:cNvPr id="0" name=""/>
        <dsp:cNvSpPr/>
      </dsp:nvSpPr>
      <dsp:spPr>
        <a:xfrm>
          <a:off x="2489443" y="188776"/>
          <a:ext cx="2262602" cy="13575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lackadder ITC"/>
            </a:rPr>
            <a:t>The  Gabrielino tribe hunts for food and gathers food to survive.</a:t>
          </a:r>
        </a:p>
      </dsp:txBody>
      <dsp:txXfrm>
        <a:off x="2489443" y="188776"/>
        <a:ext cx="2262602" cy="1357561"/>
      </dsp:txXfrm>
    </dsp:sp>
    <dsp:sp modelId="{A5B4E38A-0E04-403F-A1C3-7C99477D2EFF}">
      <dsp:nvSpPr>
        <dsp:cNvPr id="0" name=""/>
        <dsp:cNvSpPr/>
      </dsp:nvSpPr>
      <dsp:spPr>
        <a:xfrm>
          <a:off x="580" y="1772598"/>
          <a:ext cx="2262602" cy="13575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lackadder ITC"/>
            </a:rPr>
            <a:t>On land they ate deer, squirrels, and ducks.</a:t>
          </a:r>
        </a:p>
      </dsp:txBody>
      <dsp:txXfrm>
        <a:off x="580" y="1772598"/>
        <a:ext cx="2262602" cy="1357561"/>
      </dsp:txXfrm>
    </dsp:sp>
    <dsp:sp modelId="{B9EDC4C7-F088-4B4F-9F4A-4683C3FC984A}">
      <dsp:nvSpPr>
        <dsp:cNvPr id="0" name=""/>
        <dsp:cNvSpPr/>
      </dsp:nvSpPr>
      <dsp:spPr>
        <a:xfrm>
          <a:off x="2489443" y="1772598"/>
          <a:ext cx="2262602" cy="13575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Blackadder ITC"/>
            </a:rPr>
            <a:t>From the ocean they ate swordfish, sharks, and seals.</a:t>
          </a:r>
        </a:p>
      </dsp:txBody>
      <dsp:txXfrm>
        <a:off x="2489443" y="1772598"/>
        <a:ext cx="2262602" cy="1357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D541D-616C-4532-9A78-9C3285FD4970}">
      <dsp:nvSpPr>
        <dsp:cNvPr id="0" name=""/>
        <dsp:cNvSpPr/>
      </dsp:nvSpPr>
      <dsp:spPr>
        <a:xfrm>
          <a:off x="1799438" y="845222"/>
          <a:ext cx="383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039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0617" y="888872"/>
        <a:ext cx="20681" cy="4140"/>
      </dsp:txXfrm>
    </dsp:sp>
    <dsp:sp modelId="{656342E4-8B1E-4DE6-97EE-EEFFA9845FC0}">
      <dsp:nvSpPr>
        <dsp:cNvPr id="0" name=""/>
        <dsp:cNvSpPr/>
      </dsp:nvSpPr>
      <dsp:spPr>
        <a:xfrm>
          <a:off x="2803" y="351412"/>
          <a:ext cx="1798434" cy="1079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125" tIns="92502" rIns="88125" bIns="925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/>
            </a:rPr>
            <a:t>I</a:t>
          </a:r>
          <a:r>
            <a:rPr lang="en-US" sz="1200" kern="1200" dirty="0">
              <a:solidFill>
                <a:srgbClr val="7030A0"/>
              </a:solidFill>
              <a:latin typeface="Arial Black"/>
            </a:rPr>
            <a:t>n </a:t>
          </a:r>
          <a:r>
            <a:rPr lang="en-US" sz="1200" kern="1200" err="1">
              <a:solidFill>
                <a:srgbClr val="7030A0"/>
              </a:solidFill>
              <a:latin typeface="Arial Black"/>
            </a:rPr>
            <a:t>Fall,they</a:t>
          </a:r>
          <a:r>
            <a:rPr lang="en-US" sz="1200" kern="1200" dirty="0">
              <a:solidFill>
                <a:srgbClr val="7030A0"/>
              </a:solidFill>
              <a:latin typeface="Arial Black"/>
            </a:rPr>
            <a:t> have a ceremony to have children have the names of </a:t>
          </a:r>
          <a:r>
            <a:rPr lang="en-US" sz="1200" kern="1200" err="1">
              <a:solidFill>
                <a:srgbClr val="7030A0"/>
              </a:solidFill>
              <a:latin typeface="Arial Black"/>
            </a:rPr>
            <a:t>ansesters</a:t>
          </a:r>
          <a:r>
            <a:rPr lang="en-US" sz="1200" kern="1200" dirty="0">
              <a:solidFill>
                <a:srgbClr val="7030A0"/>
              </a:solidFill>
              <a:latin typeface="Arial Black"/>
            </a:rPr>
            <a:t>.</a:t>
          </a:r>
        </a:p>
      </dsp:txBody>
      <dsp:txXfrm>
        <a:off x="2803" y="351412"/>
        <a:ext cx="1798434" cy="1079060"/>
      </dsp:txXfrm>
    </dsp:sp>
    <dsp:sp modelId="{F4D8E744-6C44-4939-B09E-586C269CF45E}">
      <dsp:nvSpPr>
        <dsp:cNvPr id="0" name=""/>
        <dsp:cNvSpPr/>
      </dsp:nvSpPr>
      <dsp:spPr>
        <a:xfrm>
          <a:off x="902020" y="1428673"/>
          <a:ext cx="2212074" cy="383039"/>
        </a:xfrm>
        <a:custGeom>
          <a:avLst/>
          <a:gdLst/>
          <a:ahLst/>
          <a:cxnLst/>
          <a:rect l="0" t="0" r="0" b="0"/>
          <a:pathLst>
            <a:path>
              <a:moveTo>
                <a:pt x="2212074" y="0"/>
              </a:moveTo>
              <a:lnTo>
                <a:pt x="2212074" y="208619"/>
              </a:lnTo>
              <a:lnTo>
                <a:pt x="0" y="208619"/>
              </a:lnTo>
              <a:lnTo>
                <a:pt x="0" y="383039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1797" y="1618122"/>
        <a:ext cx="112520" cy="4140"/>
      </dsp:txXfrm>
    </dsp:sp>
    <dsp:sp modelId="{D7532B1A-ADC8-46FC-A55B-3B052717A371}">
      <dsp:nvSpPr>
        <dsp:cNvPr id="0" name=""/>
        <dsp:cNvSpPr/>
      </dsp:nvSpPr>
      <dsp:spPr>
        <a:xfrm>
          <a:off x="2214877" y="351412"/>
          <a:ext cx="1798434" cy="1079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125" tIns="92502" rIns="88125" bIns="925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7030A0"/>
              </a:solidFill>
              <a:latin typeface="Arial Black"/>
            </a:rPr>
            <a:t>They made baskets out of reeds and grasses.</a:t>
          </a:r>
        </a:p>
      </dsp:txBody>
      <dsp:txXfrm>
        <a:off x="2214877" y="351412"/>
        <a:ext cx="1798434" cy="1079060"/>
      </dsp:txXfrm>
    </dsp:sp>
    <dsp:sp modelId="{04D0A485-222C-4358-86D0-DB059A463C57}">
      <dsp:nvSpPr>
        <dsp:cNvPr id="0" name=""/>
        <dsp:cNvSpPr/>
      </dsp:nvSpPr>
      <dsp:spPr>
        <a:xfrm>
          <a:off x="1799438" y="2337923"/>
          <a:ext cx="383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039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80617" y="2381573"/>
        <a:ext cx="20681" cy="4140"/>
      </dsp:txXfrm>
    </dsp:sp>
    <dsp:sp modelId="{AD4F9CA9-F62C-479C-9A36-627FCB2A2E90}">
      <dsp:nvSpPr>
        <dsp:cNvPr id="0" name=""/>
        <dsp:cNvSpPr/>
      </dsp:nvSpPr>
      <dsp:spPr>
        <a:xfrm>
          <a:off x="2803" y="1844112"/>
          <a:ext cx="1798434" cy="1079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125" tIns="92502" rIns="88125" bIns="925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7030A0"/>
              </a:solidFill>
              <a:latin typeface="Arial Black"/>
            </a:rPr>
            <a:t>Sometimes the men and kids would wear nothing.</a:t>
          </a:r>
        </a:p>
      </dsp:txBody>
      <dsp:txXfrm>
        <a:off x="2803" y="1844112"/>
        <a:ext cx="1798434" cy="1079060"/>
      </dsp:txXfrm>
    </dsp:sp>
    <dsp:sp modelId="{0EEAFCA6-9C4F-46ED-A035-714A421310E1}">
      <dsp:nvSpPr>
        <dsp:cNvPr id="0" name=""/>
        <dsp:cNvSpPr/>
      </dsp:nvSpPr>
      <dsp:spPr>
        <a:xfrm>
          <a:off x="2214877" y="1844112"/>
          <a:ext cx="1798434" cy="10790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125" tIns="92502" rIns="88125" bIns="925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7030A0"/>
              </a:solidFill>
              <a:latin typeface="Arial Black"/>
            </a:rPr>
            <a:t>They made whales out of soapstone.</a:t>
          </a:r>
        </a:p>
      </dsp:txBody>
      <dsp:txXfrm>
        <a:off x="2214877" y="1844112"/>
        <a:ext cx="1798434" cy="107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046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5914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293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108227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5020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5061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0451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704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73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1886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526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47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762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176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226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930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3817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7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Fall_Wallpaper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allona_Creek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ommons.wikimedia.org/wiki/File:California_tribes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s://en.wikipedia.org/wiki/Miwo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en.wikipedia.org/wiki/Tongva_peopl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commons.wikimedia.org/wiki/File:Fallow_deer_in_field.jp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5.jpeg"/><Relationship Id="rId2" Type="http://schemas.openxmlformats.org/officeDocument/2006/relationships/image" Target="../media/image11.jpeg"/><Relationship Id="rId16" Type="http://schemas.openxmlformats.org/officeDocument/2006/relationships/hyperlink" Target="http://commons.wikimedia.org/wiki/File:Lake_Washington_Ship_Canal_Fish_Ladder_pamphlet_-_male_freshwater_phase_Steelhea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.jpeg"/><Relationship Id="rId5" Type="http://schemas.openxmlformats.org/officeDocument/2006/relationships/diagramQuickStyle" Target="../diagrams/quickStyle2.xml"/><Relationship Id="rId15" Type="http://schemas.openxmlformats.org/officeDocument/2006/relationships/hyperlink" Target="http://fort.wikidot.com/dragon:crosentura-th" TargetMode="Externa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fr.wikipedia.org/wiki/Lapi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://commons.wikimedia.org/wiki/File:Pomo_Basket_Bowl.jpg" TargetMode="External"/><Relationship Id="rId5" Type="http://schemas.openxmlformats.org/officeDocument/2006/relationships/diagramColors" Target="../diagrams/colors3.xml"/><Relationship Id="rId10" Type="http://schemas.openxmlformats.org/officeDocument/2006/relationships/hyperlink" Target="https://commons.wikimedia.org/wiki/File:Lucy_Telles_basket.jpg" TargetMode="Externa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creativecommons.org/licenses/by-nc/3.0/" TargetMode="External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hyperlink" Target="http://structuralarchaeology.blogspot.co.u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s://www.flickr.com/photos/baggis/2993582448/" TargetMode="External"/><Relationship Id="rId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en.wikipedia.org/wiki/African_sculpture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en.wikipedia.org/wiki/Native_American_mus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erreirossioux.blogspot.com/2012/05/outras-funco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lant, tree, indoor, table&#10;&#10;Description generated with very high confidence">
            <a:extLst>
              <a:ext uri="{FF2B5EF4-FFF2-40B4-BE49-F238E27FC236}">
                <a16:creationId xmlns:a16="http://schemas.microsoft.com/office/drawing/2014/main" id="{CA5E055A-91FC-480C-B8D2-59C972C6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34" r="1" b="1"/>
          <a:stretch/>
        </p:blipFill>
        <p:spPr>
          <a:xfrm>
            <a:off x="2787416" y="975"/>
            <a:ext cx="9401433" cy="6858000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pic>
        <p:nvPicPr>
          <p:cNvPr id="9" name="Picture 10" descr="A picture containing plant, tree, indoor, table&#10;&#10;Description generated with very high confidence">
            <a:extLst>
              <a:ext uri="{FF2B5EF4-FFF2-40B4-BE49-F238E27FC236}">
                <a16:creationId xmlns:a16="http://schemas.microsoft.com/office/drawing/2014/main" id="{5409740B-621F-44D1-8C32-2FF26E1C9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163"/>
          <a:stretch/>
        </p:blipFill>
        <p:spPr>
          <a:xfrm>
            <a:off x="-25" y="388198"/>
            <a:ext cx="12192000" cy="68579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31133" y="2027603"/>
            <a:ext cx="5097041" cy="2685831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Blackadder ITC"/>
                <a:cs typeface="Calibri Light"/>
              </a:rPr>
              <a:t>Gabrielino</a:t>
            </a:r>
            <a:endParaRPr lang="en-US" sz="4800" dirty="0">
              <a:latin typeface="Blackadder IT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1133" y="4849959"/>
            <a:ext cx="4774196" cy="9158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Blackadder ITC"/>
                <a:cs typeface="Calibri"/>
              </a:rPr>
              <a:t>Samantha and Daniela</a:t>
            </a:r>
            <a:endParaRPr lang="en-US" sz="2200" dirty="0">
              <a:solidFill>
                <a:schemeClr val="bg1"/>
              </a:solidFill>
              <a:latin typeface="Blackadder IT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91E5A-E8B9-4EC3-91B2-D7D7EBD9B518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83F42F-FC06-482D-B66E-0F4AD095C852}"/>
              </a:ext>
            </a:extLst>
          </p:cNvPr>
          <p:cNvSpPr txBox="1"/>
          <p:nvPr/>
        </p:nvSpPr>
        <p:spPr>
          <a:xfrm>
            <a:off x="753636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9B93-B50C-4E72-AD0C-A95987B8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i="1">
                <a:latin typeface="Blackadder ITC"/>
                <a:cs typeface="Calibri Light"/>
              </a:rPr>
              <a:t> Location</a:t>
            </a:r>
            <a:endParaRPr lang="en-US" i="1">
              <a:latin typeface="Blackadder ITC"/>
            </a:endParaRPr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2AE6B82B-7227-4CA2-BADF-C10E01679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070" r="-3" b="1675"/>
          <a:stretch/>
        </p:blipFill>
        <p:spPr>
          <a:xfrm>
            <a:off x="646111" y="2052916"/>
            <a:ext cx="2670808" cy="4195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6" descr="A body of water&#10;&#10;Description generated with high confidence">
            <a:extLst>
              <a:ext uri="{FF2B5EF4-FFF2-40B4-BE49-F238E27FC236}">
                <a16:creationId xmlns:a16="http://schemas.microsoft.com/office/drawing/2014/main" id="{E0C15B76-0566-4B98-BB14-E9EB37A0A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616" r="1" b="1"/>
          <a:stretch/>
        </p:blipFill>
        <p:spPr>
          <a:xfrm>
            <a:off x="3682393" y="226992"/>
            <a:ext cx="3820998" cy="2935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8" descr="A picture containing grass, outdoor, mammal&#10;&#10;Description generated with very high confidence">
            <a:extLst>
              <a:ext uri="{FF2B5EF4-FFF2-40B4-BE49-F238E27FC236}">
                <a16:creationId xmlns:a16="http://schemas.microsoft.com/office/drawing/2014/main" id="{BB283EB2-C271-422A-8918-3F8FC0C130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584" b="1"/>
          <a:stretch/>
        </p:blipFill>
        <p:spPr>
          <a:xfrm>
            <a:off x="3768658" y="3427621"/>
            <a:ext cx="3634093" cy="2806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9991-0B5D-4398-BBE8-5A35EE3A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774" y="514541"/>
            <a:ext cx="3531984" cy="45117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dirty="0">
                <a:latin typeface="Blackadder ITC"/>
                <a:cs typeface="CordiaUPC"/>
              </a:rPr>
              <a:t>The Gabrielino lived in the southern  coast of California.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dirty="0">
                <a:latin typeface="Blackadder ITC"/>
                <a:cs typeface="CordiaUPC"/>
              </a:rPr>
              <a:t>Their land stretched from Topanga to Laguna Beach.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dirty="0">
                <a:latin typeface="Blackadder ITC"/>
                <a:cs typeface="CordiaUPC"/>
              </a:rPr>
              <a:t>They also included part of what is now L.A.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sz="3200" dirty="0">
                <a:latin typeface="Blackadder ITC"/>
                <a:cs typeface="CordiaUPC"/>
              </a:rPr>
              <a:t>It's not too cold or not too hot.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endParaRPr lang="en-US" sz="3200" i="1" dirty="0">
              <a:latin typeface="Bodoni MT Poster Compressed"/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ü"/>
            </a:pPr>
            <a:endParaRPr lang="en-US" sz="3200" dirty="0">
              <a:latin typeface="Arial Nova Cond"/>
              <a:cs typeface="Calibri"/>
            </a:endParaRPr>
          </a:p>
          <a:p>
            <a:pPr marL="0" indent="0">
              <a:buNone/>
            </a:pPr>
            <a:endParaRPr lang="en-US" sz="32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D5307-057B-4801-95EF-BD089182A57E}"/>
              </a:ext>
            </a:extLst>
          </p:cNvPr>
          <p:cNvSpPr txBox="1"/>
          <p:nvPr/>
        </p:nvSpPr>
        <p:spPr>
          <a:xfrm>
            <a:off x="9490619" y="6870700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AB5B3-706A-4E2B-BB62-295A17A0FFC2}"/>
              </a:ext>
            </a:extLst>
          </p:cNvPr>
          <p:cNvSpPr txBox="1"/>
          <p:nvPr/>
        </p:nvSpPr>
        <p:spPr>
          <a:xfrm>
            <a:off x="6776538" y="6870700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0FF75-60F8-4141-97F9-A0704A384218}"/>
              </a:ext>
            </a:extLst>
          </p:cNvPr>
          <p:cNvSpPr txBox="1"/>
          <p:nvPr/>
        </p:nvSpPr>
        <p:spPr>
          <a:xfrm>
            <a:off x="4062457" y="6870700"/>
            <a:ext cx="27013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4588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4E46-B88A-4A51-947B-2CB37BA8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Shelter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2DB839-EE71-4D67-A60F-1A2179A32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58490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2" descr="A large tree in a forest&#10;&#10;Description generated with high confidence">
            <a:extLst>
              <a:ext uri="{FF2B5EF4-FFF2-40B4-BE49-F238E27FC236}">
                <a16:creationId xmlns:a16="http://schemas.microsoft.com/office/drawing/2014/main" id="{035CB19E-2640-4624-9029-5E80225D6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9255" r="17133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5FD70F-C85D-4A98-9208-085E9137BFC0}"/>
              </a:ext>
            </a:extLst>
          </p:cNvPr>
          <p:cNvSpPr txBox="1"/>
          <p:nvPr/>
        </p:nvSpPr>
        <p:spPr>
          <a:xfrm>
            <a:off x="8943927" y="5889849"/>
            <a:ext cx="23775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80185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F5E0-DC2A-47E0-A3CB-F6AEA57D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8" y="982132"/>
            <a:ext cx="4752626" cy="1303867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Food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0BB5D1-74FA-4C28-8A4A-313BCE517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85892"/>
              </p:ext>
            </p:extLst>
          </p:nvPr>
        </p:nvGraphicFramePr>
        <p:xfrm>
          <a:off x="6412198" y="2556932"/>
          <a:ext cx="475262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Picture 37" descr="A pile of food&#10;&#10;Description generated with very high confidence">
            <a:extLst>
              <a:ext uri="{FF2B5EF4-FFF2-40B4-BE49-F238E27FC236}">
                <a16:creationId xmlns:a16="http://schemas.microsoft.com/office/drawing/2014/main" id="{7D189252-032C-4434-88B4-D9A6C1057D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2509" r="12508" b="-1"/>
          <a:stretch/>
        </p:blipFill>
        <p:spPr>
          <a:xfrm>
            <a:off x="1247209" y="1254050"/>
            <a:ext cx="2508652" cy="2509223"/>
          </a:xfrm>
          <a:prstGeom prst="rect">
            <a:avLst/>
          </a:prstGeom>
        </p:spPr>
      </p:pic>
      <p:pic>
        <p:nvPicPr>
          <p:cNvPr id="12" name="Picture 12" descr="A small brown animal&#10;&#10;Description generated with high confidence">
            <a:extLst>
              <a:ext uri="{FF2B5EF4-FFF2-40B4-BE49-F238E27FC236}">
                <a16:creationId xmlns:a16="http://schemas.microsoft.com/office/drawing/2014/main" id="{0F761B58-2C26-4252-9A16-34BFE7A3BC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0868" r="4" b="4"/>
          <a:stretch/>
        </p:blipFill>
        <p:spPr>
          <a:xfrm>
            <a:off x="3893147" y="1254050"/>
            <a:ext cx="2021427" cy="1511938"/>
          </a:xfrm>
          <a:prstGeom prst="rect">
            <a:avLst/>
          </a:prstGeom>
        </p:spPr>
      </p:pic>
      <p:pic>
        <p:nvPicPr>
          <p:cNvPr id="13" name="Picture 14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8F8C5638-0A74-4045-B651-861C882768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6187" r="29375" b="3"/>
          <a:stretch/>
        </p:blipFill>
        <p:spPr>
          <a:xfrm>
            <a:off x="1247209" y="3922106"/>
            <a:ext cx="2494212" cy="1655734"/>
          </a:xfrm>
          <a:prstGeom prst="rect">
            <a:avLst/>
          </a:prstGeom>
        </p:spPr>
      </p:pic>
      <p:pic>
        <p:nvPicPr>
          <p:cNvPr id="18" name="Picture 18" descr="A deer in a grassy field&#10;&#10;Description generated with very high confidence">
            <a:extLst>
              <a:ext uri="{FF2B5EF4-FFF2-40B4-BE49-F238E27FC236}">
                <a16:creationId xmlns:a16="http://schemas.microsoft.com/office/drawing/2014/main" id="{FCA1EE3F-58BD-4C18-97C6-60DDDDAD1E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676" r="23999" b="-3"/>
          <a:stretch/>
        </p:blipFill>
        <p:spPr>
          <a:xfrm>
            <a:off x="3910152" y="2919155"/>
            <a:ext cx="1996622" cy="26586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D93E30-8144-47E7-BCAC-98DBDBB3DCFD}"/>
              </a:ext>
            </a:extLst>
          </p:cNvPr>
          <p:cNvSpPr txBox="1"/>
          <p:nvPr/>
        </p:nvSpPr>
        <p:spPr>
          <a:xfrm>
            <a:off x="9814426" y="6870700"/>
            <a:ext cx="23775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075300-A13D-42D6-AB4C-BD0FB82C04B9}"/>
              </a:ext>
            </a:extLst>
          </p:cNvPr>
          <p:cNvSpPr txBox="1"/>
          <p:nvPr/>
        </p:nvSpPr>
        <p:spPr>
          <a:xfrm>
            <a:off x="7424152" y="6870700"/>
            <a:ext cx="23775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E94EFE-2364-4C2E-92E5-7824962D6CE4}"/>
              </a:ext>
            </a:extLst>
          </p:cNvPr>
          <p:cNvSpPr txBox="1"/>
          <p:nvPr/>
        </p:nvSpPr>
        <p:spPr>
          <a:xfrm>
            <a:off x="5033878" y="6870700"/>
            <a:ext cx="23775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91F9C-6129-4F31-9CF7-BC7E9764A0F6}"/>
              </a:ext>
            </a:extLst>
          </p:cNvPr>
          <p:cNvSpPr txBox="1"/>
          <p:nvPr/>
        </p:nvSpPr>
        <p:spPr>
          <a:xfrm>
            <a:off x="2643604" y="6870700"/>
            <a:ext cx="237757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93421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DC8D-0C71-48EB-B9AA-89D6A6053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>
                <a:cs typeface="Calibri Light"/>
              </a:rPr>
              <a:t>Culture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BCFCACB-078A-4B0E-98CB-18D854F52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516362"/>
              </p:ext>
            </p:extLst>
          </p:nvPr>
        </p:nvGraphicFramePr>
        <p:xfrm>
          <a:off x="276111" y="2615499"/>
          <a:ext cx="4016116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2" descr="A picture containing indoor, wall, sitting, table&#10;&#10;Description generated with very high confidence">
            <a:extLst>
              <a:ext uri="{FF2B5EF4-FFF2-40B4-BE49-F238E27FC236}">
                <a16:creationId xmlns:a16="http://schemas.microsoft.com/office/drawing/2014/main" id="{A326020F-4982-45D2-91FE-34B306E59F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4451" r="12071" b="-1"/>
          <a:stretch/>
        </p:blipFill>
        <p:spPr>
          <a:xfrm>
            <a:off x="7460907" y="3264090"/>
            <a:ext cx="4027002" cy="3593910"/>
          </a:xfrm>
          <a:prstGeom prst="rect">
            <a:avLst/>
          </a:prstGeom>
        </p:spPr>
      </p:pic>
      <p:pic>
        <p:nvPicPr>
          <p:cNvPr id="36" name="Picture 36" descr="A picture containing table, ceramic ware, sitting, indoor&#10;&#10;Description generated with high confidence">
            <a:extLst>
              <a:ext uri="{FF2B5EF4-FFF2-40B4-BE49-F238E27FC236}">
                <a16:creationId xmlns:a16="http://schemas.microsoft.com/office/drawing/2014/main" id="{CF7094D2-6B30-4072-97C3-C3B5084A77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5574" r="-5" b="76"/>
          <a:stretch/>
        </p:blipFill>
        <p:spPr>
          <a:xfrm>
            <a:off x="5137460" y="10"/>
            <a:ext cx="4113440" cy="3920034"/>
          </a:xfrm>
          <a:custGeom>
            <a:avLst/>
            <a:gdLst>
              <a:gd name="connsiteX0" fmla="*/ 0 w 4113440"/>
              <a:gd name="connsiteY0" fmla="*/ 0 h 3920044"/>
              <a:gd name="connsiteX1" fmla="*/ 4113440 w 4113440"/>
              <a:gd name="connsiteY1" fmla="*/ 0 h 3920044"/>
              <a:gd name="connsiteX2" fmla="*/ 4113440 w 4113440"/>
              <a:gd name="connsiteY2" fmla="*/ 3103224 h 3920044"/>
              <a:gd name="connsiteX3" fmla="*/ 2157388 w 4113440"/>
              <a:gd name="connsiteY3" fmla="*/ 3103224 h 3920044"/>
              <a:gd name="connsiteX4" fmla="*/ 2157388 w 4113440"/>
              <a:gd name="connsiteY4" fmla="*/ 3920044 h 3920044"/>
              <a:gd name="connsiteX5" fmla="*/ 0 w 4113440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3440" h="3920044">
                <a:moveTo>
                  <a:pt x="0" y="0"/>
                </a:moveTo>
                <a:lnTo>
                  <a:pt x="4113440" y="0"/>
                </a:lnTo>
                <a:lnTo>
                  <a:pt x="4113440" y="3103224"/>
                </a:lnTo>
                <a:lnTo>
                  <a:pt x="2157388" y="3103224"/>
                </a:lnTo>
                <a:lnTo>
                  <a:pt x="215738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58E6A63-E0E9-42F7-8AB7-6D25DB19D20C}"/>
              </a:ext>
            </a:extLst>
          </p:cNvPr>
          <p:cNvSpPr txBox="1"/>
          <p:nvPr/>
        </p:nvSpPr>
        <p:spPr>
          <a:xfrm>
            <a:off x="9814425" y="6870700"/>
            <a:ext cx="23775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7C614-D5AE-4DB4-854C-DD3AF8B7D0DE}"/>
              </a:ext>
            </a:extLst>
          </p:cNvPr>
          <p:cNvSpPr txBox="1"/>
          <p:nvPr/>
        </p:nvSpPr>
        <p:spPr>
          <a:xfrm>
            <a:off x="7424150" y="6870700"/>
            <a:ext cx="237757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189042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 descr="A close up of an umbrella hanging in the sand&#10;&#10;Description generated with high confidence">
            <a:extLst>
              <a:ext uri="{FF2B5EF4-FFF2-40B4-BE49-F238E27FC236}">
                <a16:creationId xmlns:a16="http://schemas.microsoft.com/office/drawing/2014/main" id="{61EB9F1C-C641-4DA6-8D82-020CE97B2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859" r="-1" b="39044"/>
          <a:stretch/>
        </p:blipFill>
        <p:spPr>
          <a:xfrm>
            <a:off x="126279" y="233258"/>
            <a:ext cx="4249917" cy="3179711"/>
          </a:xfrm>
          <a:prstGeom prst="rect">
            <a:avLst/>
          </a:prstGeom>
        </p:spPr>
      </p:pic>
      <p:pic>
        <p:nvPicPr>
          <p:cNvPr id="22" name="Picture 22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AAC0883B-9AE1-43DD-B1D2-48B0083678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6" b="2455"/>
          <a:stretch/>
        </p:blipFill>
        <p:spPr>
          <a:xfrm>
            <a:off x="3895775" y="2919155"/>
            <a:ext cx="3621263" cy="4800911"/>
          </a:xfrm>
          <a:prstGeom prst="rect">
            <a:avLst/>
          </a:prstGeom>
        </p:spPr>
      </p:pic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0D26EB4D-1F1D-4610-9A50-9B0D766454D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20000">
            <a:off x="7743923" y="940115"/>
            <a:ext cx="4723871" cy="52023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Blackadder ITC"/>
              </a:rPr>
              <a:t>Clothing</a:t>
            </a:r>
          </a:p>
          <a:p>
            <a:pPr marL="0" indent="0">
              <a:buNone/>
            </a:pPr>
            <a:r>
              <a:rPr lang="en-US" sz="4000" dirty="0">
                <a:latin typeface="Arial Black"/>
              </a:rPr>
              <a:t>The clothes  of the Gabrielino were made of deer skin.  The beads on the clothing were dried berries.  They also had bright colors.</a:t>
            </a:r>
          </a:p>
          <a:p>
            <a:pPr marL="0" indent="0">
              <a:buNone/>
            </a:pP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4057473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E71C-B3A1-4B01-BD13-88317BA5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Tools</a:t>
            </a:r>
          </a:p>
        </p:txBody>
      </p:sp>
      <p:sp>
        <p:nvSpPr>
          <p:cNvPr id="42" name="Content Placeholder 29">
            <a:extLst>
              <a:ext uri="{FF2B5EF4-FFF2-40B4-BE49-F238E27FC236}">
                <a16:creationId xmlns:a16="http://schemas.microsoft.com/office/drawing/2014/main" id="{C7675DCA-E01D-4464-8F7D-44B33AC0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60" y="1460740"/>
            <a:ext cx="4862076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4000" dirty="0">
                <a:solidFill>
                  <a:schemeClr val="accent1"/>
                </a:solidFill>
                <a:latin typeface="Blackadder ITC"/>
              </a:rPr>
              <a:t>The Gabrielino's tools were always made of nature.</a:t>
            </a:r>
          </a:p>
          <a:p>
            <a:pPr>
              <a:buFont typeface="Wingdings" charset="2"/>
              <a:buChar char="Ø"/>
            </a:pPr>
            <a:r>
              <a:rPr lang="en-US" sz="4000" dirty="0">
                <a:solidFill>
                  <a:schemeClr val="accent1"/>
                </a:solidFill>
                <a:latin typeface="Blackadder ITC"/>
              </a:rPr>
              <a:t>They used some tools for hunting.</a:t>
            </a:r>
          </a:p>
          <a:p>
            <a:pPr>
              <a:buFont typeface="Wingdings" charset="2"/>
              <a:buChar char="Ø"/>
            </a:pPr>
            <a:r>
              <a:rPr lang="en-US" sz="4000" dirty="0">
                <a:solidFill>
                  <a:schemeClr val="accent1"/>
                </a:solidFill>
                <a:latin typeface="Blackadder ITC"/>
              </a:rPr>
              <a:t>They used the tools for carving.</a:t>
            </a:r>
          </a:p>
          <a:p>
            <a:pPr>
              <a:buFont typeface="Wingdings" charset="2"/>
              <a:buChar char="Ø"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" name="Picture 11" descr="A picture containing indoor, table, wall&#10;&#10;Description generated with high confidence">
            <a:extLst>
              <a:ext uri="{FF2B5EF4-FFF2-40B4-BE49-F238E27FC236}">
                <a16:creationId xmlns:a16="http://schemas.microsoft.com/office/drawing/2014/main" id="{20EF87AC-0F30-40E6-8AC9-83C39DB94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06" r="-7" b="9797"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16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F1C68F-CEAF-45E2-80C7-71C89527E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790" b="8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45" name="Picture 23">
            <a:extLst>
              <a:ext uri="{FF2B5EF4-FFF2-40B4-BE49-F238E27FC236}">
                <a16:creationId xmlns:a16="http://schemas.microsoft.com/office/drawing/2014/main" id="{7521BFA0-2059-4725-801B-81FF96BFF6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794" r="12493" b="2"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11BBA60-34EC-499D-ABD5-CC8757C297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1644" r="1" b="1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EB180-B9DF-49EF-8F63-E0033410250B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654D5-87D9-40E4-A068-37193E72DD84}"/>
              </a:ext>
            </a:extLst>
          </p:cNvPr>
          <p:cNvSpPr txBox="1"/>
          <p:nvPr/>
        </p:nvSpPr>
        <p:spPr>
          <a:xfrm>
            <a:off x="7536363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F0BC6F-4359-4460-BBA7-6270F860376C}"/>
              </a:ext>
            </a:extLst>
          </p:cNvPr>
          <p:cNvSpPr txBox="1"/>
          <p:nvPr/>
        </p:nvSpPr>
        <p:spPr>
          <a:xfrm>
            <a:off x="5189371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545A7B-AD0D-4750-9CD5-9CCAEF431804}"/>
              </a:ext>
            </a:extLst>
          </p:cNvPr>
          <p:cNvSpPr txBox="1"/>
          <p:nvPr/>
        </p:nvSpPr>
        <p:spPr>
          <a:xfrm>
            <a:off x="2722153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06274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002891B-2AF4-439A-8FB5-BE7278136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3128"/>
          <a:stretch/>
        </p:blipFill>
        <p:spPr>
          <a:xfrm>
            <a:off x="20" y="-100632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9B5C2-E144-4E5E-852F-FC6BD4C35DF3}"/>
              </a:ext>
            </a:extLst>
          </p:cNvPr>
          <p:cNvSpPr txBox="1"/>
          <p:nvPr/>
        </p:nvSpPr>
        <p:spPr>
          <a:xfrm>
            <a:off x="9851296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68426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Gabrielino</vt:lpstr>
      <vt:lpstr> Location</vt:lpstr>
      <vt:lpstr>Shelter</vt:lpstr>
      <vt:lpstr>Food</vt:lpstr>
      <vt:lpstr>Culture</vt:lpstr>
      <vt:lpstr>PowerPoint Presentation</vt:lpstr>
      <vt:lpstr>Tools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1144</cp:revision>
  <dcterms:created xsi:type="dcterms:W3CDTF">2013-07-15T20:26:40Z</dcterms:created>
  <dcterms:modified xsi:type="dcterms:W3CDTF">2018-12-06T19:12:06Z</dcterms:modified>
</cp:coreProperties>
</file>