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57" r:id="rId7"/>
    <p:sldId id="263"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9055D-B87E-22C5-EB98-7AD353028F9B}" v="634" dt="2023-01-12T17:51:20.601"/>
    <p1510:client id="{65C7BB9F-2D1E-FC3B-F050-B6D74DE01BE8}" v="1" dt="2023-01-19T17:22:08.308"/>
    <p1510:client id="{7AA0216F-1EB2-D218-3DB8-C0BD11B1BCC7}" v="2" dt="2023-01-19T18:06:43.510"/>
    <p1510:client id="{8A23DB9F-35E6-EF09-64A6-39811323F423}" v="398" dt="2023-01-20T19:06:35.647"/>
    <p1510:client id="{9E6E9083-E086-9B29-7975-61A17462F79B}" v="170" dt="2023-01-19T18:03:33.097"/>
    <p1510:client id="{A7464BD8-8812-0612-61D3-EBDD09060F22}" v="408" dt="2023-01-13T20:30:17.901"/>
    <p1510:client id="{AEFDE656-96BD-61FF-519C-14B63910BC71}" v="322" dt="2023-01-13T17:22:14.844"/>
    <p1510:client id="{DFFF9705-53CF-840D-B4FB-50584BDE5740}" v="2" dt="2023-04-12T15:44:30.709"/>
    <p1510:client id="{E8B2F317-D30A-4A2F-8221-302E4EEAD925}" v="176" dt="2023-01-18T19:50:39.757"/>
    <p1510:client id="{F1688E6E-FC58-468B-9A6E-283B84FFBD6E}" v="10" dt="2023-01-19T04:18:50.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D99055D-B87E-22C5-EB98-7AD353028F9B}"/>
    <pc:docChg chg="addSld">
      <pc:chgData name="" userId="" providerId="" clId="Web-{4D99055D-B87E-22C5-EB98-7AD353028F9B}" dt="2023-01-12T16:53:56.660" v="2"/>
      <pc:docMkLst>
        <pc:docMk/>
      </pc:docMkLst>
      <pc:sldChg chg="new">
        <pc:chgData name="" userId="" providerId="" clId="Web-{4D99055D-B87E-22C5-EB98-7AD353028F9B}" dt="2023-01-12T16:53:50.706" v="0"/>
        <pc:sldMkLst>
          <pc:docMk/>
          <pc:sldMk cId="2663180706" sldId="257"/>
        </pc:sldMkLst>
      </pc:sldChg>
      <pc:sldChg chg="new">
        <pc:chgData name="" userId="" providerId="" clId="Web-{4D99055D-B87E-22C5-EB98-7AD353028F9B}" dt="2023-01-12T16:53:54.347" v="1"/>
        <pc:sldMkLst>
          <pc:docMk/>
          <pc:sldMk cId="2646135092" sldId="258"/>
        </pc:sldMkLst>
      </pc:sldChg>
      <pc:sldChg chg="new">
        <pc:chgData name="" userId="" providerId="" clId="Web-{4D99055D-B87E-22C5-EB98-7AD353028F9B}" dt="2023-01-12T16:53:56.660" v="2"/>
        <pc:sldMkLst>
          <pc:docMk/>
          <pc:sldMk cId="1574616682" sldId="259"/>
        </pc:sldMkLst>
      </pc:sldChg>
    </pc:docChg>
  </pc:docChgLst>
  <pc:docChgLst>
    <pc:chgData name="Kalmiya Kreimann" userId="S::khkreimann@stu.chino.k12.ca.us::9675b7d0-9ce8-4808-bbe1-07d032173723" providerId="AD" clId="Web-{8A23DB9F-35E6-EF09-64A6-39811323F423}"/>
    <pc:docChg chg="addSld delSld modSld">
      <pc:chgData name="Kalmiya Kreimann" userId="S::khkreimann@stu.chino.k12.ca.us::9675b7d0-9ce8-4808-bbe1-07d032173723" providerId="AD" clId="Web-{8A23DB9F-35E6-EF09-64A6-39811323F423}" dt="2023-01-20T19:06:35.647" v="387"/>
      <pc:docMkLst>
        <pc:docMk/>
      </pc:docMkLst>
      <pc:sldChg chg="modSp">
        <pc:chgData name="Kalmiya Kreimann" userId="S::khkreimann@stu.chino.k12.ca.us::9675b7d0-9ce8-4808-bbe1-07d032173723" providerId="AD" clId="Web-{8A23DB9F-35E6-EF09-64A6-39811323F423}" dt="2023-01-20T19:01:21.519" v="370" actId="20577"/>
        <pc:sldMkLst>
          <pc:docMk/>
          <pc:sldMk cId="109857222" sldId="256"/>
        </pc:sldMkLst>
        <pc:spChg chg="mod">
          <ac:chgData name="Kalmiya Kreimann" userId="S::khkreimann@stu.chino.k12.ca.us::9675b7d0-9ce8-4808-bbe1-07d032173723" providerId="AD" clId="Web-{8A23DB9F-35E6-EF09-64A6-39811323F423}" dt="2023-01-20T19:01:21.519" v="370" actId="20577"/>
          <ac:spMkLst>
            <pc:docMk/>
            <pc:sldMk cId="109857222" sldId="256"/>
            <ac:spMk id="2" creationId="{00000000-0000-0000-0000-000000000000}"/>
          </ac:spMkLst>
        </pc:spChg>
      </pc:sldChg>
      <pc:sldChg chg="addSp modSp addAnim modAnim">
        <pc:chgData name="Kalmiya Kreimann" userId="S::khkreimann@stu.chino.k12.ca.us::9675b7d0-9ce8-4808-bbe1-07d032173723" providerId="AD" clId="Web-{8A23DB9F-35E6-EF09-64A6-39811323F423}" dt="2023-01-20T18:12:31.392" v="12"/>
        <pc:sldMkLst>
          <pc:docMk/>
          <pc:sldMk cId="2646135092" sldId="258"/>
        </pc:sldMkLst>
        <pc:picChg chg="add mod">
          <ac:chgData name="Kalmiya Kreimann" userId="S::khkreimann@stu.chino.k12.ca.us::9675b7d0-9ce8-4808-bbe1-07d032173723" providerId="AD" clId="Web-{8A23DB9F-35E6-EF09-64A6-39811323F423}" dt="2023-01-20T18:10:10.946" v="5" actId="1076"/>
          <ac:picMkLst>
            <pc:docMk/>
            <pc:sldMk cId="2646135092" sldId="258"/>
            <ac:picMk id="5" creationId="{F8C4789E-0143-4B2D-9E69-B943F9526A9F}"/>
          </ac:picMkLst>
        </pc:picChg>
        <pc:picChg chg="add mod">
          <ac:chgData name="Kalmiya Kreimann" userId="S::khkreimann@stu.chino.k12.ca.us::9675b7d0-9ce8-4808-bbe1-07d032173723" providerId="AD" clId="Web-{8A23DB9F-35E6-EF09-64A6-39811323F423}" dt="2023-01-20T18:11:03.543" v="8" actId="1076"/>
          <ac:picMkLst>
            <pc:docMk/>
            <pc:sldMk cId="2646135092" sldId="258"/>
            <ac:picMk id="6" creationId="{6CC2C702-D99B-E091-9563-AA19BFA09AF6}"/>
          </ac:picMkLst>
        </pc:picChg>
      </pc:sldChg>
      <pc:sldChg chg="modSp">
        <pc:chgData name="Kalmiya Kreimann" userId="S::khkreimann@stu.chino.k12.ca.us::9675b7d0-9ce8-4808-bbe1-07d032173723" providerId="AD" clId="Web-{8A23DB9F-35E6-EF09-64A6-39811323F423}" dt="2023-01-20T18:55:56.953" v="354" actId="20577"/>
        <pc:sldMkLst>
          <pc:docMk/>
          <pc:sldMk cId="1574616682" sldId="259"/>
        </pc:sldMkLst>
        <pc:spChg chg="mod">
          <ac:chgData name="Kalmiya Kreimann" userId="S::khkreimann@stu.chino.k12.ca.us::9675b7d0-9ce8-4808-bbe1-07d032173723" providerId="AD" clId="Web-{8A23DB9F-35E6-EF09-64A6-39811323F423}" dt="2023-01-20T18:55:56.953" v="354" actId="20577"/>
          <ac:spMkLst>
            <pc:docMk/>
            <pc:sldMk cId="1574616682" sldId="259"/>
            <ac:spMk id="3" creationId="{EA6AFF4B-26E0-64F3-044C-6B40337B8501}"/>
          </ac:spMkLst>
        </pc:spChg>
      </pc:sldChg>
      <pc:sldChg chg="modSp">
        <pc:chgData name="Kalmiya Kreimann" userId="S::khkreimann@stu.chino.k12.ca.us::9675b7d0-9ce8-4808-bbe1-07d032173723" providerId="AD" clId="Web-{8A23DB9F-35E6-EF09-64A6-39811323F423}" dt="2023-01-20T19:03:35.558" v="372" actId="20577"/>
        <pc:sldMkLst>
          <pc:docMk/>
          <pc:sldMk cId="42131618" sldId="260"/>
        </pc:sldMkLst>
        <pc:spChg chg="mod">
          <ac:chgData name="Kalmiya Kreimann" userId="S::khkreimann@stu.chino.k12.ca.us::9675b7d0-9ce8-4808-bbe1-07d032173723" providerId="AD" clId="Web-{8A23DB9F-35E6-EF09-64A6-39811323F423}" dt="2023-01-20T19:03:35.558" v="372" actId="20577"/>
          <ac:spMkLst>
            <pc:docMk/>
            <pc:sldMk cId="42131618" sldId="260"/>
            <ac:spMk id="3" creationId="{A6AB2F0C-81CA-11BA-EE11-0BA9D6922A36}"/>
          </ac:spMkLst>
        </pc:spChg>
      </pc:sldChg>
      <pc:sldChg chg="modSp">
        <pc:chgData name="Kalmiya Kreimann" userId="S::khkreimann@stu.chino.k12.ca.us::9675b7d0-9ce8-4808-bbe1-07d032173723" providerId="AD" clId="Web-{8A23DB9F-35E6-EF09-64A6-39811323F423}" dt="2023-01-20T18:52:26.925" v="348" actId="20577"/>
        <pc:sldMkLst>
          <pc:docMk/>
          <pc:sldMk cId="3973782850" sldId="262"/>
        </pc:sldMkLst>
        <pc:spChg chg="mod">
          <ac:chgData name="Kalmiya Kreimann" userId="S::khkreimann@stu.chino.k12.ca.us::9675b7d0-9ce8-4808-bbe1-07d032173723" providerId="AD" clId="Web-{8A23DB9F-35E6-EF09-64A6-39811323F423}" dt="2023-01-20T18:52:26.925" v="348" actId="20577"/>
          <ac:spMkLst>
            <pc:docMk/>
            <pc:sldMk cId="3973782850" sldId="262"/>
            <ac:spMk id="2" creationId="{DD06C547-3B3A-C62D-2DF8-BE6CC77DB544}"/>
          </ac:spMkLst>
        </pc:spChg>
      </pc:sldChg>
      <pc:sldChg chg="addSp delSp modSp mod setBg addAnim delAnim modAnim setClrOvrMap">
        <pc:chgData name="Kalmiya Kreimann" userId="S::khkreimann@stu.chino.k12.ca.us::9675b7d0-9ce8-4808-bbe1-07d032173723" providerId="AD" clId="Web-{8A23DB9F-35E6-EF09-64A6-39811323F423}" dt="2023-01-20T18:40:31.132" v="280"/>
        <pc:sldMkLst>
          <pc:docMk/>
          <pc:sldMk cId="4193834371" sldId="263"/>
        </pc:sldMkLst>
        <pc:spChg chg="mod ord">
          <ac:chgData name="Kalmiya Kreimann" userId="S::khkreimann@stu.chino.k12.ca.us::9675b7d0-9ce8-4808-bbe1-07d032173723" providerId="AD" clId="Web-{8A23DB9F-35E6-EF09-64A6-39811323F423}" dt="2023-01-20T18:38:32.625" v="272" actId="20577"/>
          <ac:spMkLst>
            <pc:docMk/>
            <pc:sldMk cId="4193834371" sldId="263"/>
            <ac:spMk id="2" creationId="{9E8946DC-F9A0-0428-5CF2-D7A6E7BC5890}"/>
          </ac:spMkLst>
        </pc:spChg>
        <pc:spChg chg="add del mod">
          <ac:chgData name="Kalmiya Kreimann" userId="S::khkreimann@stu.chino.k12.ca.us::9675b7d0-9ce8-4808-bbe1-07d032173723" providerId="AD" clId="Web-{8A23DB9F-35E6-EF09-64A6-39811323F423}" dt="2023-01-20T18:23:58.605" v="170"/>
          <ac:spMkLst>
            <pc:docMk/>
            <pc:sldMk cId="4193834371" sldId="263"/>
            <ac:spMk id="9" creationId="{FCA827E3-D210-6A91-B1B6-444782806D2B}"/>
          </ac:spMkLst>
        </pc:spChg>
        <pc:spChg chg="add del mod">
          <ac:chgData name="Kalmiya Kreimann" userId="S::khkreimann@stu.chino.k12.ca.us::9675b7d0-9ce8-4808-bbe1-07d032173723" providerId="AD" clId="Web-{8A23DB9F-35E6-EF09-64A6-39811323F423}" dt="2023-01-20T18:24:57.640" v="180"/>
          <ac:spMkLst>
            <pc:docMk/>
            <pc:sldMk cId="4193834371" sldId="263"/>
            <ac:spMk id="12" creationId="{5FA49AA4-46EC-052A-51F9-695B4C16BCAE}"/>
          </ac:spMkLst>
        </pc:spChg>
        <pc:spChg chg="add del mod">
          <ac:chgData name="Kalmiya Kreimann" userId="S::khkreimann@stu.chino.k12.ca.us::9675b7d0-9ce8-4808-bbe1-07d032173723" providerId="AD" clId="Web-{8A23DB9F-35E6-EF09-64A6-39811323F423}" dt="2023-01-20T18:26:27.395" v="193"/>
          <ac:spMkLst>
            <pc:docMk/>
            <pc:sldMk cId="4193834371" sldId="263"/>
            <ac:spMk id="16" creationId="{83E1134A-66AD-369A-3F5F-9B7155691EF3}"/>
          </ac:spMkLst>
        </pc:spChg>
        <pc:spChg chg="del">
          <ac:chgData name="Kalmiya Kreimann" userId="S::khkreimann@stu.chino.k12.ca.us::9675b7d0-9ce8-4808-bbe1-07d032173723" providerId="AD" clId="Web-{8A23DB9F-35E6-EF09-64A6-39811323F423}" dt="2023-01-20T18:23:50.432" v="169"/>
          <ac:spMkLst>
            <pc:docMk/>
            <pc:sldMk cId="4193834371" sldId="263"/>
            <ac:spMk id="20" creationId="{D48D9584-D2FD-48CE-9E17-4E250B743B5F}"/>
          </ac:spMkLst>
        </pc:spChg>
        <pc:spChg chg="del">
          <ac:chgData name="Kalmiya Kreimann" userId="S::khkreimann@stu.chino.k12.ca.us::9675b7d0-9ce8-4808-bbe1-07d032173723" providerId="AD" clId="Web-{8A23DB9F-35E6-EF09-64A6-39811323F423}" dt="2023-01-20T18:23:50.432" v="169"/>
          <ac:spMkLst>
            <pc:docMk/>
            <pc:sldMk cId="4193834371" sldId="263"/>
            <ac:spMk id="22" creationId="{CA17DEF4-6C5D-41C6-8D93-5C7CFD7ADA5E}"/>
          </ac:spMkLst>
        </pc:spChg>
        <pc:spChg chg="del">
          <ac:chgData name="Kalmiya Kreimann" userId="S::khkreimann@stu.chino.k12.ca.us::9675b7d0-9ce8-4808-bbe1-07d032173723" providerId="AD" clId="Web-{8A23DB9F-35E6-EF09-64A6-39811323F423}" dt="2023-01-20T18:23:50.432" v="169"/>
          <ac:spMkLst>
            <pc:docMk/>
            <pc:sldMk cId="4193834371" sldId="263"/>
            <ac:spMk id="24" creationId="{22BBC5A3-5C8C-4FB9-AEFF-8778D2C98D29}"/>
          </ac:spMkLst>
        </pc:spChg>
        <pc:spChg chg="del">
          <ac:chgData name="Kalmiya Kreimann" userId="S::khkreimann@stu.chino.k12.ca.us::9675b7d0-9ce8-4808-bbe1-07d032173723" providerId="AD" clId="Web-{8A23DB9F-35E6-EF09-64A6-39811323F423}" dt="2023-01-20T18:23:50.432" v="169"/>
          <ac:spMkLst>
            <pc:docMk/>
            <pc:sldMk cId="4193834371" sldId="263"/>
            <ac:spMk id="26" creationId="{3BB917E8-D696-4787-96D6-521A9C42F9A5}"/>
          </ac:spMkLst>
        </pc:spChg>
        <pc:spChg chg="del">
          <ac:chgData name="Kalmiya Kreimann" userId="S::khkreimann@stu.chino.k12.ca.us::9675b7d0-9ce8-4808-bbe1-07d032173723" providerId="AD" clId="Web-{8A23DB9F-35E6-EF09-64A6-39811323F423}" dt="2023-01-20T18:23:50.432" v="169"/>
          <ac:spMkLst>
            <pc:docMk/>
            <pc:sldMk cId="4193834371" sldId="263"/>
            <ac:spMk id="28" creationId="{39F4C545-E278-42ED-9B78-2EBA464444A3}"/>
          </ac:spMkLst>
        </pc:spChg>
        <pc:spChg chg="add">
          <ac:chgData name="Kalmiya Kreimann" userId="S::khkreimann@stu.chino.k12.ca.us::9675b7d0-9ce8-4808-bbe1-07d032173723" providerId="AD" clId="Web-{8A23DB9F-35E6-EF09-64A6-39811323F423}" dt="2023-01-20T18:23:50.432" v="169"/>
          <ac:spMkLst>
            <pc:docMk/>
            <pc:sldMk cId="4193834371" sldId="263"/>
            <ac:spMk id="33" creationId="{F6E384F5-137A-40B1-97F0-694CC6ECD59C}"/>
          </ac:spMkLst>
        </pc:spChg>
        <pc:spChg chg="add">
          <ac:chgData name="Kalmiya Kreimann" userId="S::khkreimann@stu.chino.k12.ca.us::9675b7d0-9ce8-4808-bbe1-07d032173723" providerId="AD" clId="Web-{8A23DB9F-35E6-EF09-64A6-39811323F423}" dt="2023-01-20T18:23:50.432" v="169"/>
          <ac:spMkLst>
            <pc:docMk/>
            <pc:sldMk cId="4193834371" sldId="263"/>
            <ac:spMk id="35" creationId="{9DBC4630-03DA-474F-BBCB-BA3AE6B317A4}"/>
          </ac:spMkLst>
        </pc:spChg>
        <pc:spChg chg="add">
          <ac:chgData name="Kalmiya Kreimann" userId="S::khkreimann@stu.chino.k12.ca.us::9675b7d0-9ce8-4808-bbe1-07d032173723" providerId="AD" clId="Web-{8A23DB9F-35E6-EF09-64A6-39811323F423}" dt="2023-01-20T18:23:50.432" v="169"/>
          <ac:spMkLst>
            <pc:docMk/>
            <pc:sldMk cId="4193834371" sldId="263"/>
            <ac:spMk id="37" creationId="{78418A25-6EAC-4140-BFE6-284E1925B5EE}"/>
          </ac:spMkLst>
        </pc:spChg>
        <pc:spChg chg="add">
          <ac:chgData name="Kalmiya Kreimann" userId="S::khkreimann@stu.chino.k12.ca.us::9675b7d0-9ce8-4808-bbe1-07d032173723" providerId="AD" clId="Web-{8A23DB9F-35E6-EF09-64A6-39811323F423}" dt="2023-01-20T18:23:50.432" v="169"/>
          <ac:spMkLst>
            <pc:docMk/>
            <pc:sldMk cId="4193834371" sldId="263"/>
            <ac:spMk id="39" creationId="{6B9D64DB-4D5C-4A91-B45F-F301E3174F9F}"/>
          </ac:spMkLst>
        </pc:spChg>
        <pc:spChg chg="add">
          <ac:chgData name="Kalmiya Kreimann" userId="S::khkreimann@stu.chino.k12.ca.us::9675b7d0-9ce8-4808-bbe1-07d032173723" providerId="AD" clId="Web-{8A23DB9F-35E6-EF09-64A6-39811323F423}" dt="2023-01-20T18:23:50.432" v="169"/>
          <ac:spMkLst>
            <pc:docMk/>
            <pc:sldMk cId="4193834371" sldId="263"/>
            <ac:spMk id="41" creationId="{CB14CE1B-4BC5-4EF2-BE3D-05E4F580B3DB}"/>
          </ac:spMkLst>
        </pc:spChg>
        <pc:picChg chg="mod">
          <ac:chgData name="Kalmiya Kreimann" userId="S::khkreimann@stu.chino.k12.ca.us::9675b7d0-9ce8-4808-bbe1-07d032173723" providerId="AD" clId="Web-{8A23DB9F-35E6-EF09-64A6-39811323F423}" dt="2023-01-20T18:23:50.432" v="169"/>
          <ac:picMkLst>
            <pc:docMk/>
            <pc:sldMk cId="4193834371" sldId="263"/>
            <ac:picMk id="3" creationId="{360C2690-9F9A-F7A6-AC00-2E9060BC6E80}"/>
          </ac:picMkLst>
        </pc:picChg>
        <pc:picChg chg="mod">
          <ac:chgData name="Kalmiya Kreimann" userId="S::khkreimann@stu.chino.k12.ca.us::9675b7d0-9ce8-4808-bbe1-07d032173723" providerId="AD" clId="Web-{8A23DB9F-35E6-EF09-64A6-39811323F423}" dt="2023-01-20T18:23:50.432" v="169"/>
          <ac:picMkLst>
            <pc:docMk/>
            <pc:sldMk cId="4193834371" sldId="263"/>
            <ac:picMk id="4" creationId="{102D09D4-8B4A-A1F9-BDB5-209F9C5DCB7E}"/>
          </ac:picMkLst>
        </pc:picChg>
        <pc:picChg chg="mod">
          <ac:chgData name="Kalmiya Kreimann" userId="S::khkreimann@stu.chino.k12.ca.us::9675b7d0-9ce8-4808-bbe1-07d032173723" providerId="AD" clId="Web-{8A23DB9F-35E6-EF09-64A6-39811323F423}" dt="2023-01-20T18:23:50.432" v="169"/>
          <ac:picMkLst>
            <pc:docMk/>
            <pc:sldMk cId="4193834371" sldId="263"/>
            <ac:picMk id="5" creationId="{4700E176-505E-046A-C1E5-4356ACD8FB8A}"/>
          </ac:picMkLst>
        </pc:picChg>
        <pc:picChg chg="add mod ord">
          <ac:chgData name="Kalmiya Kreimann" userId="S::khkreimann@stu.chino.k12.ca.us::9675b7d0-9ce8-4808-bbe1-07d032173723" providerId="AD" clId="Web-{8A23DB9F-35E6-EF09-64A6-39811323F423}" dt="2023-01-20T18:23:50.432" v="169"/>
          <ac:picMkLst>
            <pc:docMk/>
            <pc:sldMk cId="4193834371" sldId="263"/>
            <ac:picMk id="7" creationId="{DBEC6FC7-58EA-2512-6DB1-71A50FB4978A}"/>
          </ac:picMkLst>
        </pc:picChg>
        <pc:picChg chg="mod ord">
          <ac:chgData name="Kalmiya Kreimann" userId="S::khkreimann@stu.chino.k12.ca.us::9675b7d0-9ce8-4808-bbe1-07d032173723" providerId="AD" clId="Web-{8A23DB9F-35E6-EF09-64A6-39811323F423}" dt="2023-01-20T18:23:50.432" v="169"/>
          <ac:picMkLst>
            <pc:docMk/>
            <pc:sldMk cId="4193834371" sldId="263"/>
            <ac:picMk id="8" creationId="{383CDE7D-67C6-E218-0910-FCF4545E0FEC}"/>
          </ac:picMkLst>
        </pc:picChg>
        <pc:picChg chg="add mod">
          <ac:chgData name="Kalmiya Kreimann" userId="S::khkreimann@stu.chino.k12.ca.us::9675b7d0-9ce8-4808-bbe1-07d032173723" providerId="AD" clId="Web-{8A23DB9F-35E6-EF09-64A6-39811323F423}" dt="2023-01-20T18:25:06.390" v="181" actId="1076"/>
          <ac:picMkLst>
            <pc:docMk/>
            <pc:sldMk cId="4193834371" sldId="263"/>
            <ac:picMk id="11" creationId="{5CCE81F4-6305-C166-8E09-805FD171D23C}"/>
          </ac:picMkLst>
        </pc:picChg>
        <pc:picChg chg="add mod">
          <ac:chgData name="Kalmiya Kreimann" userId="S::khkreimann@stu.chino.k12.ca.us::9675b7d0-9ce8-4808-bbe1-07d032173723" providerId="AD" clId="Web-{8A23DB9F-35E6-EF09-64A6-39811323F423}" dt="2023-01-20T18:25:49.815" v="185" actId="1076"/>
          <ac:picMkLst>
            <pc:docMk/>
            <pc:sldMk cId="4193834371" sldId="263"/>
            <ac:picMk id="14" creationId="{E22BBB34-915F-4B78-DF5F-C435F463F6B1}"/>
          </ac:picMkLst>
        </pc:picChg>
        <pc:picChg chg="add mod">
          <ac:chgData name="Kalmiya Kreimann" userId="S::khkreimann@stu.chino.k12.ca.us::9675b7d0-9ce8-4808-bbe1-07d032173723" providerId="AD" clId="Web-{8A23DB9F-35E6-EF09-64A6-39811323F423}" dt="2023-01-20T18:33:15.997" v="244" actId="14100"/>
          <ac:picMkLst>
            <pc:docMk/>
            <pc:sldMk cId="4193834371" sldId="263"/>
            <ac:picMk id="15" creationId="{E6D8CB69-087B-FC36-7407-768EFD774EDB}"/>
          </ac:picMkLst>
        </pc:picChg>
      </pc:sldChg>
      <pc:sldChg chg="delSp modSp new del">
        <pc:chgData name="Kalmiya Kreimann" userId="S::khkreimann@stu.chino.k12.ca.us::9675b7d0-9ce8-4808-bbe1-07d032173723" providerId="AD" clId="Web-{8A23DB9F-35E6-EF09-64A6-39811323F423}" dt="2023-01-20T19:06:35.647" v="387"/>
        <pc:sldMkLst>
          <pc:docMk/>
          <pc:sldMk cId="236408635" sldId="264"/>
        </pc:sldMkLst>
        <pc:spChg chg="mod">
          <ac:chgData name="Kalmiya Kreimann" userId="S::khkreimann@stu.chino.k12.ca.us::9675b7d0-9ce8-4808-bbe1-07d032173723" providerId="AD" clId="Web-{8A23DB9F-35E6-EF09-64A6-39811323F423}" dt="2023-01-20T19:06:31.818" v="386" actId="20577"/>
          <ac:spMkLst>
            <pc:docMk/>
            <pc:sldMk cId="236408635" sldId="264"/>
            <ac:spMk id="2" creationId="{354F42FB-4604-0F6A-E17A-B9880B39A97D}"/>
          </ac:spMkLst>
        </pc:spChg>
        <pc:spChg chg="del">
          <ac:chgData name="Kalmiya Kreimann" userId="S::khkreimann@stu.chino.k12.ca.us::9675b7d0-9ce8-4808-bbe1-07d032173723" providerId="AD" clId="Web-{8A23DB9F-35E6-EF09-64A6-39811323F423}" dt="2023-01-20T19:06:16.974" v="376"/>
          <ac:spMkLst>
            <pc:docMk/>
            <pc:sldMk cId="236408635" sldId="264"/>
            <ac:spMk id="3" creationId="{F467FCBD-6243-549D-3918-620332707C90}"/>
          </ac:spMkLst>
        </pc:spChg>
      </pc:sldChg>
      <pc:sldChg chg="addSp delSp modSp new del">
        <pc:chgData name="Kalmiya Kreimann" userId="S::khkreimann@stu.chino.k12.ca.us::9675b7d0-9ce8-4808-bbe1-07d032173723" providerId="AD" clId="Web-{8A23DB9F-35E6-EF09-64A6-39811323F423}" dt="2023-01-20T18:33:28.701" v="245"/>
        <pc:sldMkLst>
          <pc:docMk/>
          <pc:sldMk cId="1050108688" sldId="264"/>
        </pc:sldMkLst>
        <pc:spChg chg="mod">
          <ac:chgData name="Kalmiya Kreimann" userId="S::khkreimann@stu.chino.k12.ca.us::9675b7d0-9ce8-4808-bbe1-07d032173723" providerId="AD" clId="Web-{8A23DB9F-35E6-EF09-64A6-39811323F423}" dt="2023-01-20T18:22:24.287" v="162" actId="20577"/>
          <ac:spMkLst>
            <pc:docMk/>
            <pc:sldMk cId="1050108688" sldId="264"/>
            <ac:spMk id="2" creationId="{F0074A38-6021-6CBE-9DDE-4D84C603543C}"/>
          </ac:spMkLst>
        </pc:spChg>
        <pc:spChg chg="del mod">
          <ac:chgData name="Kalmiya Kreimann" userId="S::khkreimann@stu.chino.k12.ca.us::9675b7d0-9ce8-4808-bbe1-07d032173723" providerId="AD" clId="Web-{8A23DB9F-35E6-EF09-64A6-39811323F423}" dt="2023-01-20T18:14:42.494" v="15"/>
          <ac:spMkLst>
            <pc:docMk/>
            <pc:sldMk cId="1050108688" sldId="264"/>
            <ac:spMk id="3" creationId="{E1910A15-2203-DA30-0EB7-AB0B2578FB84}"/>
          </ac:spMkLst>
        </pc:spChg>
        <pc:spChg chg="add del mod">
          <ac:chgData name="Kalmiya Kreimann" userId="S::khkreimann@stu.chino.k12.ca.us::9675b7d0-9ce8-4808-bbe1-07d032173723" providerId="AD" clId="Web-{8A23DB9F-35E6-EF09-64A6-39811323F423}" dt="2023-01-20T18:16:01.155" v="40"/>
          <ac:spMkLst>
            <pc:docMk/>
            <pc:sldMk cId="1050108688" sldId="264"/>
            <ac:spMk id="5" creationId="{AAC45E10-E8B4-9B2A-9AEE-1F776E8E053D}"/>
          </ac:spMkLst>
        </pc:spChg>
        <pc:picChg chg="add del mod">
          <ac:chgData name="Kalmiya Kreimann" userId="S::khkreimann@stu.chino.k12.ca.us::9675b7d0-9ce8-4808-bbe1-07d032173723" providerId="AD" clId="Web-{8A23DB9F-35E6-EF09-64A6-39811323F423}" dt="2023-01-20T18:16:01.155" v="41"/>
          <ac:picMkLst>
            <pc:docMk/>
            <pc:sldMk cId="1050108688" sldId="264"/>
            <ac:picMk id="4" creationId="{245DA331-6BE5-8071-2460-74FC3A01CD5A}"/>
          </ac:picMkLst>
        </pc:picChg>
      </pc:sldChg>
      <pc:sldChg chg="modSp new del">
        <pc:chgData name="Kalmiya Kreimann" userId="S::khkreimann@stu.chino.k12.ca.us::9675b7d0-9ce8-4808-bbe1-07d032173723" providerId="AD" clId="Web-{8A23DB9F-35E6-EF09-64A6-39811323F423}" dt="2023-01-20T18:49:33.071" v="310"/>
        <pc:sldMkLst>
          <pc:docMk/>
          <pc:sldMk cId="2966205720" sldId="264"/>
        </pc:sldMkLst>
        <pc:spChg chg="mod">
          <ac:chgData name="Kalmiya Kreimann" userId="S::khkreimann@stu.chino.k12.ca.us::9675b7d0-9ce8-4808-bbe1-07d032173723" providerId="AD" clId="Web-{8A23DB9F-35E6-EF09-64A6-39811323F423}" dt="2023-01-20T18:49:25.039" v="309" actId="14100"/>
          <ac:spMkLst>
            <pc:docMk/>
            <pc:sldMk cId="2966205720" sldId="264"/>
            <ac:spMk id="2" creationId="{8A6C6F81-26AA-D652-C52B-031B64FEA0ED}"/>
          </ac:spMkLst>
        </pc:spChg>
      </pc:sldChg>
      <pc:sldChg chg="modSp new del">
        <pc:chgData name="Kalmiya Kreimann" userId="S::khkreimann@stu.chino.k12.ca.us::9675b7d0-9ce8-4808-bbe1-07d032173723" providerId="AD" clId="Web-{8A23DB9F-35E6-EF09-64A6-39811323F423}" dt="2023-01-20T18:50:33.309" v="342"/>
        <pc:sldMkLst>
          <pc:docMk/>
          <pc:sldMk cId="3452645677" sldId="264"/>
        </pc:sldMkLst>
        <pc:spChg chg="mod">
          <ac:chgData name="Kalmiya Kreimann" userId="S::khkreimann@stu.chino.k12.ca.us::9675b7d0-9ce8-4808-bbe1-07d032173723" providerId="AD" clId="Web-{8A23DB9F-35E6-EF09-64A6-39811323F423}" dt="2023-01-20T18:50:29.777" v="341" actId="20577"/>
          <ac:spMkLst>
            <pc:docMk/>
            <pc:sldMk cId="3452645677" sldId="264"/>
            <ac:spMk id="2" creationId="{3FF79AA2-3D4B-0206-B199-21E1B63E3367}"/>
          </ac:spMkLst>
        </pc:spChg>
      </pc:sldChg>
      <pc:sldChg chg="new del">
        <pc:chgData name="Kalmiya Kreimann" userId="S::khkreimann@stu.chino.k12.ca.us::9675b7d0-9ce8-4808-bbe1-07d032173723" providerId="AD" clId="Web-{8A23DB9F-35E6-EF09-64A6-39811323F423}" dt="2023-01-20T19:06:04.958" v="374"/>
        <pc:sldMkLst>
          <pc:docMk/>
          <pc:sldMk cId="4211776986" sldId="264"/>
        </pc:sldMkLst>
      </pc:sldChg>
      <pc:sldChg chg="new del">
        <pc:chgData name="Kalmiya Kreimann" userId="S::khkreimann@stu.chino.k12.ca.us::9675b7d0-9ce8-4808-bbe1-07d032173723" providerId="AD" clId="Web-{8A23DB9F-35E6-EF09-64A6-39811323F423}" dt="2023-01-20T18:15:06.120" v="22"/>
        <pc:sldMkLst>
          <pc:docMk/>
          <pc:sldMk cId="2900964572" sldId="265"/>
        </pc:sldMkLst>
      </pc:sldChg>
    </pc:docChg>
  </pc:docChgLst>
  <pc:docChgLst>
    <pc:chgData name="Kalmiya Kreimann" userId="S::khkreimann@stu.chino.k12.ca.us::9675b7d0-9ce8-4808-bbe1-07d032173723" providerId="AD" clId="Web-{DFFF9705-53CF-840D-B4FB-50584BDE5740}"/>
    <pc:docChg chg="modSld">
      <pc:chgData name="Kalmiya Kreimann" userId="S::khkreimann@stu.chino.k12.ca.us::9675b7d0-9ce8-4808-bbe1-07d032173723" providerId="AD" clId="Web-{DFFF9705-53CF-840D-B4FB-50584BDE5740}" dt="2023-04-12T15:44:30.709" v="1"/>
      <pc:docMkLst>
        <pc:docMk/>
      </pc:docMkLst>
      <pc:sldChg chg="modTransition">
        <pc:chgData name="Kalmiya Kreimann" userId="S::khkreimann@stu.chino.k12.ca.us::9675b7d0-9ce8-4808-bbe1-07d032173723" providerId="AD" clId="Web-{DFFF9705-53CF-840D-B4FB-50584BDE5740}" dt="2023-04-12T15:44:30.709" v="1"/>
        <pc:sldMkLst>
          <pc:docMk/>
          <pc:sldMk cId="4193834371" sldId="263"/>
        </pc:sldMkLst>
      </pc:sldChg>
    </pc:docChg>
  </pc:docChgLst>
  <pc:docChgLst>
    <pc:chgData name="Kalmiya Kreimann" userId="S::khkreimann@stu.chino.k12.ca.us::9675b7d0-9ce8-4808-bbe1-07d032173723" providerId="AD" clId="Web-{E8B2F317-D30A-4A2F-8221-302E4EEAD925}"/>
    <pc:docChg chg="addSld modSld sldOrd">
      <pc:chgData name="Kalmiya Kreimann" userId="S::khkreimann@stu.chino.k12.ca.us::9675b7d0-9ce8-4808-bbe1-07d032173723" providerId="AD" clId="Web-{E8B2F317-D30A-4A2F-8221-302E4EEAD925}" dt="2023-01-18T19:50:39.757" v="171"/>
      <pc:docMkLst>
        <pc:docMk/>
      </pc:docMkLst>
      <pc:sldChg chg="modSp modTransition addAnim modAnim">
        <pc:chgData name="Kalmiya Kreimann" userId="S::khkreimann@stu.chino.k12.ca.us::9675b7d0-9ce8-4808-bbe1-07d032173723" providerId="AD" clId="Web-{E8B2F317-D30A-4A2F-8221-302E4EEAD925}" dt="2023-01-18T19:50:06.629" v="170" actId="20577"/>
        <pc:sldMkLst>
          <pc:docMk/>
          <pc:sldMk cId="109857222" sldId="256"/>
        </pc:sldMkLst>
        <pc:spChg chg="mod">
          <ac:chgData name="Kalmiya Kreimann" userId="S::khkreimann@stu.chino.k12.ca.us::9675b7d0-9ce8-4808-bbe1-07d032173723" providerId="AD" clId="Web-{E8B2F317-D30A-4A2F-8221-302E4EEAD925}" dt="2023-01-18T19:50:06.629" v="170" actId="20577"/>
          <ac:spMkLst>
            <pc:docMk/>
            <pc:sldMk cId="109857222" sldId="256"/>
            <ac:spMk id="3" creationId="{00000000-0000-0000-0000-000000000000}"/>
          </ac:spMkLst>
        </pc:spChg>
      </pc:sldChg>
      <pc:sldChg chg="addSp delSp modSp modTransition addAnim modAnim">
        <pc:chgData name="Kalmiya Kreimann" userId="S::khkreimann@stu.chino.k12.ca.us::9675b7d0-9ce8-4808-bbe1-07d032173723" providerId="AD" clId="Web-{E8B2F317-D30A-4A2F-8221-302E4EEAD925}" dt="2023-01-18T19:24:46.714" v="91"/>
        <pc:sldMkLst>
          <pc:docMk/>
          <pc:sldMk cId="2663180706" sldId="257"/>
        </pc:sldMkLst>
        <pc:spChg chg="add del">
          <ac:chgData name="Kalmiya Kreimann" userId="S::khkreimann@stu.chino.k12.ca.us::9675b7d0-9ce8-4808-bbe1-07d032173723" providerId="AD" clId="Web-{E8B2F317-D30A-4A2F-8221-302E4EEAD925}" dt="2023-01-18T18:34:57.544" v="24"/>
          <ac:spMkLst>
            <pc:docMk/>
            <pc:sldMk cId="2663180706" sldId="257"/>
            <ac:spMk id="25" creationId="{7EBFDB7D-DD97-44CE-AFFB-458781A3DB9B}"/>
          </ac:spMkLst>
        </pc:spChg>
        <pc:spChg chg="add del">
          <ac:chgData name="Kalmiya Kreimann" userId="S::khkreimann@stu.chino.k12.ca.us::9675b7d0-9ce8-4808-bbe1-07d032173723" providerId="AD" clId="Web-{E8B2F317-D30A-4A2F-8221-302E4EEAD925}" dt="2023-01-18T18:34:57.544" v="24"/>
          <ac:spMkLst>
            <pc:docMk/>
            <pc:sldMk cId="2663180706" sldId="257"/>
            <ac:spMk id="27" creationId="{50F864A1-23CF-4954-887F-3C4458622A68}"/>
          </ac:spMkLst>
        </pc:spChg>
        <pc:spChg chg="add del">
          <ac:chgData name="Kalmiya Kreimann" userId="S::khkreimann@stu.chino.k12.ca.us::9675b7d0-9ce8-4808-bbe1-07d032173723" providerId="AD" clId="Web-{E8B2F317-D30A-4A2F-8221-302E4EEAD925}" dt="2023-01-18T18:34:57.544" v="24"/>
          <ac:spMkLst>
            <pc:docMk/>
            <pc:sldMk cId="2663180706" sldId="257"/>
            <ac:spMk id="29" creationId="{8D313E8C-7457-407E-BDA5-EACA44D38247}"/>
          </ac:spMkLst>
        </pc:spChg>
        <pc:spChg chg="add del">
          <ac:chgData name="Kalmiya Kreimann" userId="S::khkreimann@stu.chino.k12.ca.us::9675b7d0-9ce8-4808-bbe1-07d032173723" providerId="AD" clId="Web-{E8B2F317-D30A-4A2F-8221-302E4EEAD925}" dt="2023-01-18T18:34:54.856" v="21"/>
          <ac:spMkLst>
            <pc:docMk/>
            <pc:sldMk cId="2663180706" sldId="257"/>
            <ac:spMk id="34" creationId="{5D9FC6AC-4A12-4825-8ABE-0732B8EF4D16}"/>
          </ac:spMkLst>
        </pc:spChg>
        <pc:spChg chg="add">
          <ac:chgData name="Kalmiya Kreimann" userId="S::khkreimann@stu.chino.k12.ca.us::9675b7d0-9ce8-4808-bbe1-07d032173723" providerId="AD" clId="Web-{E8B2F317-D30A-4A2F-8221-302E4EEAD925}" dt="2023-01-18T18:34:57.544" v="24"/>
          <ac:spMkLst>
            <pc:docMk/>
            <pc:sldMk cId="2663180706" sldId="257"/>
            <ac:spMk id="45" creationId="{B670DBD5-770C-4383-9F54-5B86E86BD5BB}"/>
          </ac:spMkLst>
        </pc:spChg>
        <pc:grpChg chg="add del">
          <ac:chgData name="Kalmiya Kreimann" userId="S::khkreimann@stu.chino.k12.ca.us::9675b7d0-9ce8-4808-bbe1-07d032173723" providerId="AD" clId="Web-{E8B2F317-D30A-4A2F-8221-302E4EEAD925}" dt="2023-01-18T18:34:57.544" v="23"/>
          <ac:grpSpMkLst>
            <pc:docMk/>
            <pc:sldMk cId="2663180706" sldId="257"/>
            <ac:grpSpMk id="43" creationId="{63737881-458F-40AD-B72B-B57D267DC423}"/>
          </ac:grpSpMkLst>
        </pc:grpChg>
        <pc:picChg chg="mod">
          <ac:chgData name="Kalmiya Kreimann" userId="S::khkreimann@stu.chino.k12.ca.us::9675b7d0-9ce8-4808-bbe1-07d032173723" providerId="AD" clId="Web-{E8B2F317-D30A-4A2F-8221-302E4EEAD925}" dt="2023-01-18T18:34:57.544" v="24"/>
          <ac:picMkLst>
            <pc:docMk/>
            <pc:sldMk cId="2663180706" sldId="257"/>
            <ac:picMk id="5" creationId="{84D12B25-C58D-DCAC-50D0-FEE8CA4BF2D6}"/>
          </ac:picMkLst>
        </pc:picChg>
      </pc:sldChg>
      <pc:sldChg chg="modSp modTransition addAnim modAnim">
        <pc:chgData name="Kalmiya Kreimann" userId="S::khkreimann@stu.chino.k12.ca.us::9675b7d0-9ce8-4808-bbe1-07d032173723" providerId="AD" clId="Web-{E8B2F317-D30A-4A2F-8221-302E4EEAD925}" dt="2023-01-18T19:26:33.737" v="98"/>
        <pc:sldMkLst>
          <pc:docMk/>
          <pc:sldMk cId="2646135092" sldId="258"/>
        </pc:sldMkLst>
        <pc:spChg chg="mod">
          <ac:chgData name="Kalmiya Kreimann" userId="S::khkreimann@stu.chino.k12.ca.us::9675b7d0-9ce8-4808-bbe1-07d032173723" providerId="AD" clId="Web-{E8B2F317-D30A-4A2F-8221-302E4EEAD925}" dt="2023-01-18T19:21:54.500" v="78" actId="1076"/>
          <ac:spMkLst>
            <pc:docMk/>
            <pc:sldMk cId="2646135092" sldId="258"/>
            <ac:spMk id="3" creationId="{4015D779-1CEC-073C-ADD4-0321527AC8F3}"/>
          </ac:spMkLst>
        </pc:spChg>
      </pc:sldChg>
      <pc:sldChg chg="modSp modTransition addAnim modAnim">
        <pc:chgData name="Kalmiya Kreimann" userId="S::khkreimann@stu.chino.k12.ca.us::9675b7d0-9ce8-4808-bbe1-07d032173723" providerId="AD" clId="Web-{E8B2F317-D30A-4A2F-8221-302E4EEAD925}" dt="2023-01-18T19:26:40.394" v="100"/>
        <pc:sldMkLst>
          <pc:docMk/>
          <pc:sldMk cId="1574616682" sldId="259"/>
        </pc:sldMkLst>
        <pc:spChg chg="mod">
          <ac:chgData name="Kalmiya Kreimann" userId="S::khkreimann@stu.chino.k12.ca.us::9675b7d0-9ce8-4808-bbe1-07d032173723" providerId="AD" clId="Web-{E8B2F317-D30A-4A2F-8221-302E4EEAD925}" dt="2023-01-18T18:54:09.262" v="63" actId="20577"/>
          <ac:spMkLst>
            <pc:docMk/>
            <pc:sldMk cId="1574616682" sldId="259"/>
            <ac:spMk id="2" creationId="{F8B350F9-FCAE-F709-0AD5-82C1D0FA1B72}"/>
          </ac:spMkLst>
        </pc:spChg>
        <pc:spChg chg="mod">
          <ac:chgData name="Kalmiya Kreimann" userId="S::khkreimann@stu.chino.k12.ca.us::9675b7d0-9ce8-4808-bbe1-07d032173723" providerId="AD" clId="Web-{E8B2F317-D30A-4A2F-8221-302E4EEAD925}" dt="2023-01-18T19:22:11.329" v="80" actId="20577"/>
          <ac:spMkLst>
            <pc:docMk/>
            <pc:sldMk cId="1574616682" sldId="259"/>
            <ac:spMk id="3" creationId="{EA6AFF4B-26E0-64F3-044C-6B40337B8501}"/>
          </ac:spMkLst>
        </pc:spChg>
      </pc:sldChg>
      <pc:sldChg chg="modSp modTransition addAnim modAnim">
        <pc:chgData name="Kalmiya Kreimann" userId="S::khkreimann@stu.chino.k12.ca.us::9675b7d0-9ce8-4808-bbe1-07d032173723" providerId="AD" clId="Web-{E8B2F317-D30A-4A2F-8221-302E4EEAD925}" dt="2023-01-18T19:28:45.215" v="126"/>
        <pc:sldMkLst>
          <pc:docMk/>
          <pc:sldMk cId="42131618" sldId="260"/>
        </pc:sldMkLst>
        <pc:spChg chg="mod">
          <ac:chgData name="Kalmiya Kreimann" userId="S::khkreimann@stu.chino.k12.ca.us::9675b7d0-9ce8-4808-bbe1-07d032173723" providerId="AD" clId="Web-{E8B2F317-D30A-4A2F-8221-302E4EEAD925}" dt="2023-01-18T18:59:55.473" v="72" actId="20577"/>
          <ac:spMkLst>
            <pc:docMk/>
            <pc:sldMk cId="42131618" sldId="260"/>
            <ac:spMk id="2" creationId="{691D5ABB-4192-9BFA-3534-93FE2AC71838}"/>
          </ac:spMkLst>
        </pc:spChg>
        <pc:spChg chg="mod">
          <ac:chgData name="Kalmiya Kreimann" userId="S::khkreimann@stu.chino.k12.ca.us::9675b7d0-9ce8-4808-bbe1-07d032173723" providerId="AD" clId="Web-{E8B2F317-D30A-4A2F-8221-302E4EEAD925}" dt="2023-01-18T19:22:49.769" v="83" actId="1076"/>
          <ac:spMkLst>
            <pc:docMk/>
            <pc:sldMk cId="42131618" sldId="260"/>
            <ac:spMk id="3" creationId="{A6AB2F0C-81CA-11BA-EE11-0BA9D6922A36}"/>
          </ac:spMkLst>
        </pc:spChg>
      </pc:sldChg>
      <pc:sldChg chg="addSp delSp modSp modTransition addAnim delAnim modAnim">
        <pc:chgData name="Kalmiya Kreimann" userId="S::khkreimann@stu.chino.k12.ca.us::9675b7d0-9ce8-4808-bbe1-07d032173723" providerId="AD" clId="Web-{E8B2F317-D30A-4A2F-8221-302E4EEAD925}" dt="2023-01-18T19:28:33.355" v="124"/>
        <pc:sldMkLst>
          <pc:docMk/>
          <pc:sldMk cId="3306832893" sldId="261"/>
        </pc:sldMkLst>
        <pc:spChg chg="mod">
          <ac:chgData name="Kalmiya Kreimann" userId="S::khkreimann@stu.chino.k12.ca.us::9675b7d0-9ce8-4808-bbe1-07d032173723" providerId="AD" clId="Web-{E8B2F317-D30A-4A2F-8221-302E4EEAD925}" dt="2023-01-18T19:23:15.364" v="88" actId="1076"/>
          <ac:spMkLst>
            <pc:docMk/>
            <pc:sldMk cId="3306832893" sldId="261"/>
            <ac:spMk id="2" creationId="{5DA92237-C2D7-9354-1ED8-7E7F4B5DFD7B}"/>
          </ac:spMkLst>
        </pc:spChg>
        <pc:spChg chg="mod">
          <ac:chgData name="Kalmiya Kreimann" userId="S::khkreimann@stu.chino.k12.ca.us::9675b7d0-9ce8-4808-bbe1-07d032173723" providerId="AD" clId="Web-{E8B2F317-D30A-4A2F-8221-302E4EEAD925}" dt="2023-01-18T19:23:17.505" v="89" actId="1076"/>
          <ac:spMkLst>
            <pc:docMk/>
            <pc:sldMk cId="3306832893" sldId="261"/>
            <ac:spMk id="3" creationId="{A1F7387C-E1AC-438B-BE81-EE445328E073}"/>
          </ac:spMkLst>
        </pc:spChg>
        <pc:spChg chg="del">
          <ac:chgData name="Kalmiya Kreimann" userId="S::khkreimann@stu.chino.k12.ca.us::9675b7d0-9ce8-4808-bbe1-07d032173723" providerId="AD" clId="Web-{E8B2F317-D30A-4A2F-8221-302E4EEAD925}" dt="2023-01-18T18:34:28.463" v="19"/>
          <ac:spMkLst>
            <pc:docMk/>
            <pc:sldMk cId="3306832893" sldId="261"/>
            <ac:spMk id="5" creationId="{F070E8D8-FE03-B803-0AF2-11FCEEC6BA39}"/>
          </ac:spMkLst>
        </pc:spChg>
        <pc:spChg chg="del">
          <ac:chgData name="Kalmiya Kreimann" userId="S::khkreimann@stu.chino.k12.ca.us::9675b7d0-9ce8-4808-bbe1-07d032173723" providerId="AD" clId="Web-{E8B2F317-D30A-4A2F-8221-302E4EEAD925}" dt="2023-01-18T18:34:26.010" v="18"/>
          <ac:spMkLst>
            <pc:docMk/>
            <pc:sldMk cId="3306832893" sldId="261"/>
            <ac:spMk id="8" creationId="{5998FCBB-BC25-9E8F-DFCC-7C69E0253E88}"/>
          </ac:spMkLst>
        </pc:spChg>
        <pc:spChg chg="del mod">
          <ac:chgData name="Kalmiya Kreimann" userId="S::khkreimann@stu.chino.k12.ca.us::9675b7d0-9ce8-4808-bbe1-07d032173723" providerId="AD" clId="Web-{E8B2F317-D30A-4A2F-8221-302E4EEAD925}" dt="2023-01-18T18:34:24.307" v="17"/>
          <ac:spMkLst>
            <pc:docMk/>
            <pc:sldMk cId="3306832893" sldId="261"/>
            <ac:spMk id="11" creationId="{1DD12370-FD84-B49D-723A-26C3EC7E2E35}"/>
          </ac:spMkLst>
        </pc:spChg>
        <pc:spChg chg="del">
          <ac:chgData name="Kalmiya Kreimann" userId="S::khkreimann@stu.chino.k12.ca.us::9675b7d0-9ce8-4808-bbe1-07d032173723" providerId="AD" clId="Web-{E8B2F317-D30A-4A2F-8221-302E4EEAD925}" dt="2023-01-18T18:34:19.385" v="14"/>
          <ac:spMkLst>
            <pc:docMk/>
            <pc:sldMk cId="3306832893" sldId="261"/>
            <ac:spMk id="14" creationId="{3C03C86F-0A43-BE7D-A2BD-2ED11C11BAD9}"/>
          </ac:spMkLst>
        </pc:spChg>
        <pc:picChg chg="add del mod">
          <ac:chgData name="Kalmiya Kreimann" userId="S::khkreimann@stu.chino.k12.ca.us::9675b7d0-9ce8-4808-bbe1-07d032173723" providerId="AD" clId="Web-{E8B2F317-D30A-4A2F-8221-302E4EEAD925}" dt="2023-01-18T18:33:34.835" v="13"/>
          <ac:picMkLst>
            <pc:docMk/>
            <pc:sldMk cId="3306832893" sldId="261"/>
            <ac:picMk id="6" creationId="{097BB1AB-35EB-C17F-073C-2DAA03D56480}"/>
          </ac:picMkLst>
        </pc:picChg>
      </pc:sldChg>
      <pc:sldChg chg="new">
        <pc:chgData name="Kalmiya Kreimann" userId="S::khkreimann@stu.chino.k12.ca.us::9675b7d0-9ce8-4808-bbe1-07d032173723" providerId="AD" clId="Web-{E8B2F317-D30A-4A2F-8221-302E4EEAD925}" dt="2023-01-18T19:35:49.790" v="127"/>
        <pc:sldMkLst>
          <pc:docMk/>
          <pc:sldMk cId="3973782850" sldId="262"/>
        </pc:sldMkLst>
      </pc:sldChg>
      <pc:sldChg chg="addSp delSp modSp new ord">
        <pc:chgData name="Kalmiya Kreimann" userId="S::khkreimann@stu.chino.k12.ca.us::9675b7d0-9ce8-4808-bbe1-07d032173723" providerId="AD" clId="Web-{E8B2F317-D30A-4A2F-8221-302E4EEAD925}" dt="2023-01-18T19:50:39.757" v="171"/>
        <pc:sldMkLst>
          <pc:docMk/>
          <pc:sldMk cId="4193834371" sldId="263"/>
        </pc:sldMkLst>
        <pc:spChg chg="mod">
          <ac:chgData name="Kalmiya Kreimann" userId="S::khkreimann@stu.chino.k12.ca.us::9675b7d0-9ce8-4808-bbe1-07d032173723" providerId="AD" clId="Web-{E8B2F317-D30A-4A2F-8221-302E4EEAD925}" dt="2023-01-18T19:39:41.994" v="143" actId="1076"/>
          <ac:spMkLst>
            <pc:docMk/>
            <pc:sldMk cId="4193834371" sldId="263"/>
            <ac:spMk id="2" creationId="{9E8946DC-F9A0-0428-5CF2-D7A6E7BC5890}"/>
          </ac:spMkLst>
        </pc:spChg>
        <pc:spChg chg="del">
          <ac:chgData name="Kalmiya Kreimann" userId="S::khkreimann@stu.chino.k12.ca.us::9675b7d0-9ce8-4808-bbe1-07d032173723" providerId="AD" clId="Web-{E8B2F317-D30A-4A2F-8221-302E4EEAD925}" dt="2023-01-18T19:39:13.898" v="129"/>
          <ac:spMkLst>
            <pc:docMk/>
            <pc:sldMk cId="4193834371" sldId="263"/>
            <ac:spMk id="3" creationId="{0DEEB11A-3E45-1666-CC88-3BE8C986035A}"/>
          </ac:spMkLst>
        </pc:spChg>
        <pc:spChg chg="add mod">
          <ac:chgData name="Kalmiya Kreimann" userId="S::khkreimann@stu.chino.k12.ca.us::9675b7d0-9ce8-4808-bbe1-07d032173723" providerId="AD" clId="Web-{E8B2F317-D30A-4A2F-8221-302E4EEAD925}" dt="2023-01-18T19:41:26.454" v="165" actId="20577"/>
          <ac:spMkLst>
            <pc:docMk/>
            <pc:sldMk cId="4193834371" sldId="263"/>
            <ac:spMk id="6" creationId="{40DE8FD6-B477-A316-08E4-67AD4A865511}"/>
          </ac:spMkLst>
        </pc:spChg>
        <pc:picChg chg="add mod">
          <ac:chgData name="Kalmiya Kreimann" userId="S::khkreimann@stu.chino.k12.ca.us::9675b7d0-9ce8-4808-bbe1-07d032173723" providerId="AD" clId="Web-{E8B2F317-D30A-4A2F-8221-302E4EEAD925}" dt="2023-01-18T19:40:39.544" v="151" actId="1076"/>
          <ac:picMkLst>
            <pc:docMk/>
            <pc:sldMk cId="4193834371" sldId="263"/>
            <ac:picMk id="4" creationId="{102D09D4-8B4A-A1F9-BDB5-209F9C5DCB7E}"/>
          </ac:picMkLst>
        </pc:picChg>
        <pc:picChg chg="add mod">
          <ac:chgData name="Kalmiya Kreimann" userId="S::khkreimann@stu.chino.k12.ca.us::9675b7d0-9ce8-4808-bbe1-07d032173723" providerId="AD" clId="Web-{E8B2F317-D30A-4A2F-8221-302E4EEAD925}" dt="2023-01-18T19:41:09.046" v="158" actId="14100"/>
          <ac:picMkLst>
            <pc:docMk/>
            <pc:sldMk cId="4193834371" sldId="263"/>
            <ac:picMk id="5" creationId="{4700E176-505E-046A-C1E5-4356ACD8FB8A}"/>
          </ac:picMkLst>
        </pc:picChg>
        <pc:picChg chg="add mod">
          <ac:chgData name="Kalmiya Kreimann" userId="S::khkreimann@stu.chino.k12.ca.us::9675b7d0-9ce8-4808-bbe1-07d032173723" providerId="AD" clId="Web-{E8B2F317-D30A-4A2F-8221-302E4EEAD925}" dt="2023-01-18T19:42:02.034" v="167" actId="1076"/>
          <ac:picMkLst>
            <pc:docMk/>
            <pc:sldMk cId="4193834371" sldId="263"/>
            <ac:picMk id="8" creationId="{383CDE7D-67C6-E218-0910-FCF4545E0FEC}"/>
          </ac:picMkLst>
        </pc:picChg>
      </pc:sldChg>
    </pc:docChg>
  </pc:docChgLst>
  <pc:docChgLst>
    <pc:chgData name="Kalmiya Kreimann" userId="S::khkreimann@stu.chino.k12.ca.us::9675b7d0-9ce8-4808-bbe1-07d032173723" providerId="AD" clId="Web-{7AA0216F-1EB2-D218-3DB8-C0BD11B1BCC7}"/>
    <pc:docChg chg="modSld">
      <pc:chgData name="Kalmiya Kreimann" userId="S::khkreimann@stu.chino.k12.ca.us::9675b7d0-9ce8-4808-bbe1-07d032173723" providerId="AD" clId="Web-{7AA0216F-1EB2-D218-3DB8-C0BD11B1BCC7}" dt="2023-01-19T18:06:43.510" v="1"/>
      <pc:docMkLst>
        <pc:docMk/>
      </pc:docMkLst>
      <pc:sldChg chg="addAnim modAnim">
        <pc:chgData name="Kalmiya Kreimann" userId="S::khkreimann@stu.chino.k12.ca.us::9675b7d0-9ce8-4808-bbe1-07d032173723" providerId="AD" clId="Web-{7AA0216F-1EB2-D218-3DB8-C0BD11B1BCC7}" dt="2023-01-19T18:06:43.510" v="1"/>
        <pc:sldMkLst>
          <pc:docMk/>
          <pc:sldMk cId="4193834371" sldId="263"/>
        </pc:sldMkLst>
      </pc:sldChg>
    </pc:docChg>
  </pc:docChgLst>
  <pc:docChgLst>
    <pc:chgData name="Kalmiya Kreimann" userId="S::khkreimann@stu.chino.k12.ca.us::9675b7d0-9ce8-4808-bbe1-07d032173723" providerId="AD" clId="Web-{F1688E6E-FC58-468B-9A6E-283B84FFBD6E}"/>
    <pc:docChg chg="modSld addMainMaster delMainMaster">
      <pc:chgData name="Kalmiya Kreimann" userId="S::khkreimann@stu.chino.k12.ca.us::9675b7d0-9ce8-4808-bbe1-07d032173723" providerId="AD" clId="Web-{F1688E6E-FC58-468B-9A6E-283B84FFBD6E}" dt="2023-01-19T04:18:50.039" v="8"/>
      <pc:docMkLst>
        <pc:docMk/>
      </pc:docMkLst>
      <pc:sldChg chg="addSp delSp modSp mod modTransition modClrScheme delDesignElem chgLayout">
        <pc:chgData name="Kalmiya Kreimann" userId="S::khkreimann@stu.chino.k12.ca.us::9675b7d0-9ce8-4808-bbe1-07d032173723" providerId="AD" clId="Web-{F1688E6E-FC58-468B-9A6E-283B84FFBD6E}" dt="2023-01-19T04:18:50.039" v="8"/>
        <pc:sldMkLst>
          <pc:docMk/>
          <pc:sldMk cId="109857222" sldId="256"/>
        </pc:sldMkLst>
        <pc:spChg chg="mod ord">
          <ac:chgData name="Kalmiya Kreimann" userId="S::khkreimann@stu.chino.k12.ca.us::9675b7d0-9ce8-4808-bbe1-07d032173723" providerId="AD" clId="Web-{F1688E6E-FC58-468B-9A6E-283B84FFBD6E}" dt="2023-01-19T04:10:03.539" v="2"/>
          <ac:spMkLst>
            <pc:docMk/>
            <pc:sldMk cId="109857222" sldId="256"/>
            <ac:spMk id="2" creationId="{00000000-0000-0000-0000-000000000000}"/>
          </ac:spMkLst>
        </pc:spChg>
        <pc:spChg chg="mod ord">
          <ac:chgData name="Kalmiya Kreimann" userId="S::khkreimann@stu.chino.k12.ca.us::9675b7d0-9ce8-4808-bbe1-07d032173723" providerId="AD" clId="Web-{F1688E6E-FC58-468B-9A6E-283B84FFBD6E}" dt="2023-01-19T04:10:03.539" v="2"/>
          <ac:spMkLst>
            <pc:docMk/>
            <pc:sldMk cId="109857222" sldId="256"/>
            <ac:spMk id="3" creationId="{00000000-0000-0000-0000-000000000000}"/>
          </ac:spMkLst>
        </pc:spChg>
        <pc:spChg chg="add del">
          <ac:chgData name="Kalmiya Kreimann" userId="S::khkreimann@stu.chino.k12.ca.us::9675b7d0-9ce8-4808-bbe1-07d032173723" providerId="AD" clId="Web-{F1688E6E-FC58-468B-9A6E-283B84FFBD6E}" dt="2023-01-19T04:10:03.539" v="2"/>
          <ac:spMkLst>
            <pc:docMk/>
            <pc:sldMk cId="109857222" sldId="256"/>
            <ac:spMk id="20" creationId="{1DB7C82F-AB7E-4F0C-B829-FA1B9C415180}"/>
          </ac:spMkLst>
        </pc:spChg>
      </pc:sldChg>
      <pc:sldChg chg="addSp delSp mod modClrScheme delDesignElem chgLayout">
        <pc:chgData name="Kalmiya Kreimann" userId="S::khkreimann@stu.chino.k12.ca.us::9675b7d0-9ce8-4808-bbe1-07d032173723" providerId="AD" clId="Web-{F1688E6E-FC58-468B-9A6E-283B84FFBD6E}" dt="2023-01-19T04:10:03.539" v="2"/>
        <pc:sldMkLst>
          <pc:docMk/>
          <pc:sldMk cId="2663180706" sldId="257"/>
        </pc:sldMkLst>
        <pc:spChg chg="add del">
          <ac:chgData name="Kalmiya Kreimann" userId="S::khkreimann@stu.chino.k12.ca.us::9675b7d0-9ce8-4808-bbe1-07d032173723" providerId="AD" clId="Web-{F1688E6E-FC58-468B-9A6E-283B84FFBD6E}" dt="2023-01-19T04:10:03.539" v="2"/>
          <ac:spMkLst>
            <pc:docMk/>
            <pc:sldMk cId="2663180706" sldId="257"/>
            <ac:spMk id="45" creationId="{B670DBD5-770C-4383-9F54-5B86E86BD5BB}"/>
          </ac:spMkLst>
        </pc:spChg>
      </pc:sldChg>
      <pc:sldChg chg="addSp delSp modSp mod modClrScheme delDesignElem chgLayout">
        <pc:chgData name="Kalmiya Kreimann" userId="S::khkreimann@stu.chino.k12.ca.us::9675b7d0-9ce8-4808-bbe1-07d032173723" providerId="AD" clId="Web-{F1688E6E-FC58-468B-9A6E-283B84FFBD6E}" dt="2023-01-19T04:10:03.539" v="2"/>
        <pc:sldMkLst>
          <pc:docMk/>
          <pc:sldMk cId="2646135092" sldId="258"/>
        </pc:sldMkLst>
        <pc:spChg chg="mod ord">
          <ac:chgData name="Kalmiya Kreimann" userId="S::khkreimann@stu.chino.k12.ca.us::9675b7d0-9ce8-4808-bbe1-07d032173723" providerId="AD" clId="Web-{F1688E6E-FC58-468B-9A6E-283B84FFBD6E}" dt="2023-01-19T04:10:03.539" v="2"/>
          <ac:spMkLst>
            <pc:docMk/>
            <pc:sldMk cId="2646135092" sldId="258"/>
            <ac:spMk id="2" creationId="{3E2E039F-AE82-CE0F-6B33-CD1872B47EE5}"/>
          </ac:spMkLst>
        </pc:spChg>
        <pc:spChg chg="mod ord">
          <ac:chgData name="Kalmiya Kreimann" userId="S::khkreimann@stu.chino.k12.ca.us::9675b7d0-9ce8-4808-bbe1-07d032173723" providerId="AD" clId="Web-{F1688E6E-FC58-468B-9A6E-283B84FFBD6E}" dt="2023-01-19T04:10:03.539" v="2"/>
          <ac:spMkLst>
            <pc:docMk/>
            <pc:sldMk cId="2646135092" sldId="258"/>
            <ac:spMk id="3" creationId="{4015D779-1CEC-073C-ADD4-0321527AC8F3}"/>
          </ac:spMkLst>
        </pc:spChg>
        <pc:spChg chg="add del">
          <ac:chgData name="Kalmiya Kreimann" userId="S::khkreimann@stu.chino.k12.ca.us::9675b7d0-9ce8-4808-bbe1-07d032173723" providerId="AD" clId="Web-{F1688E6E-FC58-468B-9A6E-283B84FFBD6E}" dt="2023-01-19T04:10:03.539" v="2"/>
          <ac:spMkLst>
            <pc:docMk/>
            <pc:sldMk cId="2646135092" sldId="258"/>
            <ac:spMk id="21" creationId="{CF62D2A7-8207-488C-9F46-316BA81A16C8}"/>
          </ac:spMkLst>
        </pc:spChg>
      </pc:sldChg>
      <pc:sldChg chg="addSp delSp modSp mod modClrScheme delDesignElem chgLayout">
        <pc:chgData name="Kalmiya Kreimann" userId="S::khkreimann@stu.chino.k12.ca.us::9675b7d0-9ce8-4808-bbe1-07d032173723" providerId="AD" clId="Web-{F1688E6E-FC58-468B-9A6E-283B84FFBD6E}" dt="2023-01-19T04:10:03.539" v="2"/>
        <pc:sldMkLst>
          <pc:docMk/>
          <pc:sldMk cId="1574616682" sldId="259"/>
        </pc:sldMkLst>
        <pc:spChg chg="mod ord">
          <ac:chgData name="Kalmiya Kreimann" userId="S::khkreimann@stu.chino.k12.ca.us::9675b7d0-9ce8-4808-bbe1-07d032173723" providerId="AD" clId="Web-{F1688E6E-FC58-468B-9A6E-283B84FFBD6E}" dt="2023-01-19T04:10:03.539" v="2"/>
          <ac:spMkLst>
            <pc:docMk/>
            <pc:sldMk cId="1574616682" sldId="259"/>
            <ac:spMk id="2" creationId="{F8B350F9-FCAE-F709-0AD5-82C1D0FA1B72}"/>
          </ac:spMkLst>
        </pc:spChg>
        <pc:spChg chg="mod ord">
          <ac:chgData name="Kalmiya Kreimann" userId="S::khkreimann@stu.chino.k12.ca.us::9675b7d0-9ce8-4808-bbe1-07d032173723" providerId="AD" clId="Web-{F1688E6E-FC58-468B-9A6E-283B84FFBD6E}" dt="2023-01-19T04:10:03.539" v="2"/>
          <ac:spMkLst>
            <pc:docMk/>
            <pc:sldMk cId="1574616682" sldId="259"/>
            <ac:spMk id="3" creationId="{EA6AFF4B-26E0-64F3-044C-6B40337B8501}"/>
          </ac:spMkLst>
        </pc:spChg>
        <pc:spChg chg="add del">
          <ac:chgData name="Kalmiya Kreimann" userId="S::khkreimann@stu.chino.k12.ca.us::9675b7d0-9ce8-4808-bbe1-07d032173723" providerId="AD" clId="Web-{F1688E6E-FC58-468B-9A6E-283B84FFBD6E}" dt="2023-01-19T04:10:03.539" v="2"/>
          <ac:spMkLst>
            <pc:docMk/>
            <pc:sldMk cId="1574616682" sldId="259"/>
            <ac:spMk id="11" creationId="{4F74D28C-3268-4E35-8EE1-D92CB4A85A7D}"/>
          </ac:spMkLst>
        </pc:spChg>
      </pc:sldChg>
      <pc:sldChg chg="addSp delSp modSp mod modClrScheme delDesignElem chgLayout">
        <pc:chgData name="Kalmiya Kreimann" userId="S::khkreimann@stu.chino.k12.ca.us::9675b7d0-9ce8-4808-bbe1-07d032173723" providerId="AD" clId="Web-{F1688E6E-FC58-468B-9A6E-283B84FFBD6E}" dt="2023-01-19T04:10:03.539" v="2"/>
        <pc:sldMkLst>
          <pc:docMk/>
          <pc:sldMk cId="42131618" sldId="260"/>
        </pc:sldMkLst>
        <pc:spChg chg="mod ord">
          <ac:chgData name="Kalmiya Kreimann" userId="S::khkreimann@stu.chino.k12.ca.us::9675b7d0-9ce8-4808-bbe1-07d032173723" providerId="AD" clId="Web-{F1688E6E-FC58-468B-9A6E-283B84FFBD6E}" dt="2023-01-19T04:10:03.539" v="2"/>
          <ac:spMkLst>
            <pc:docMk/>
            <pc:sldMk cId="42131618" sldId="260"/>
            <ac:spMk id="2" creationId="{691D5ABB-4192-9BFA-3534-93FE2AC71838}"/>
          </ac:spMkLst>
        </pc:spChg>
        <pc:spChg chg="mod ord">
          <ac:chgData name="Kalmiya Kreimann" userId="S::khkreimann@stu.chino.k12.ca.us::9675b7d0-9ce8-4808-bbe1-07d032173723" providerId="AD" clId="Web-{F1688E6E-FC58-468B-9A6E-283B84FFBD6E}" dt="2023-01-19T04:10:03.539" v="2"/>
          <ac:spMkLst>
            <pc:docMk/>
            <pc:sldMk cId="42131618" sldId="260"/>
            <ac:spMk id="3" creationId="{A6AB2F0C-81CA-11BA-EE11-0BA9D6922A36}"/>
          </ac:spMkLst>
        </pc:spChg>
        <pc:spChg chg="add del">
          <ac:chgData name="Kalmiya Kreimann" userId="S::khkreimann@stu.chino.k12.ca.us::9675b7d0-9ce8-4808-bbe1-07d032173723" providerId="AD" clId="Web-{F1688E6E-FC58-468B-9A6E-283B84FFBD6E}" dt="2023-01-19T04:10:03.539" v="2"/>
          <ac:spMkLst>
            <pc:docMk/>
            <pc:sldMk cId="42131618" sldId="260"/>
            <ac:spMk id="25" creationId="{C8F10CB3-3B5E-4C7A-98CF-B87454DDFA39}"/>
          </ac:spMkLst>
        </pc:spChg>
        <pc:spChg chg="add del">
          <ac:chgData name="Kalmiya Kreimann" userId="S::khkreimann@stu.chino.k12.ca.us::9675b7d0-9ce8-4808-bbe1-07d032173723" providerId="AD" clId="Web-{F1688E6E-FC58-468B-9A6E-283B84FFBD6E}" dt="2023-01-19T04:10:03.539" v="2"/>
          <ac:spMkLst>
            <pc:docMk/>
            <pc:sldMk cId="42131618" sldId="260"/>
            <ac:spMk id="26" creationId="{07977D39-626F-40D7-B00F-16E02602DD5A}"/>
          </ac:spMkLst>
        </pc:spChg>
        <pc:spChg chg="add del">
          <ac:chgData name="Kalmiya Kreimann" userId="S::khkreimann@stu.chino.k12.ca.us::9675b7d0-9ce8-4808-bbe1-07d032173723" providerId="AD" clId="Web-{F1688E6E-FC58-468B-9A6E-283B84FFBD6E}" dt="2023-01-19T04:10:03.539" v="2"/>
          <ac:spMkLst>
            <pc:docMk/>
            <pc:sldMk cId="42131618" sldId="260"/>
            <ac:spMk id="27" creationId="{B905CDE4-B751-4B3E-B625-6E59F8903414}"/>
          </ac:spMkLst>
        </pc:spChg>
        <pc:spChg chg="add del">
          <ac:chgData name="Kalmiya Kreimann" userId="S::khkreimann@stu.chino.k12.ca.us::9675b7d0-9ce8-4808-bbe1-07d032173723" providerId="AD" clId="Web-{F1688E6E-FC58-468B-9A6E-283B84FFBD6E}" dt="2023-01-19T04:10:03.539" v="2"/>
          <ac:spMkLst>
            <pc:docMk/>
            <pc:sldMk cId="42131618" sldId="260"/>
            <ac:spMk id="28" creationId="{08108C16-F4C0-44AA-999D-17BD39219B24}"/>
          </ac:spMkLst>
        </pc:spChg>
        <pc:spChg chg="add del">
          <ac:chgData name="Kalmiya Kreimann" userId="S::khkreimann@stu.chino.k12.ca.us::9675b7d0-9ce8-4808-bbe1-07d032173723" providerId="AD" clId="Web-{F1688E6E-FC58-468B-9A6E-283B84FFBD6E}" dt="2023-01-19T04:10:03.539" v="2"/>
          <ac:spMkLst>
            <pc:docMk/>
            <pc:sldMk cId="42131618" sldId="260"/>
            <ac:spMk id="29" creationId="{CDC29AC1-2821-4FCC-B597-88DAF39C36FE}"/>
          </ac:spMkLst>
        </pc:spChg>
      </pc:sldChg>
      <pc:sldChg chg="addSp delSp modSp mod modClrScheme delDesignElem chgLayout">
        <pc:chgData name="Kalmiya Kreimann" userId="S::khkreimann@stu.chino.k12.ca.us::9675b7d0-9ce8-4808-bbe1-07d032173723" providerId="AD" clId="Web-{F1688E6E-FC58-468B-9A6E-283B84FFBD6E}" dt="2023-01-19T04:10:03.539" v="2"/>
        <pc:sldMkLst>
          <pc:docMk/>
          <pc:sldMk cId="3306832893" sldId="261"/>
        </pc:sldMkLst>
        <pc:spChg chg="mod ord">
          <ac:chgData name="Kalmiya Kreimann" userId="S::khkreimann@stu.chino.k12.ca.us::9675b7d0-9ce8-4808-bbe1-07d032173723" providerId="AD" clId="Web-{F1688E6E-FC58-468B-9A6E-283B84FFBD6E}" dt="2023-01-19T04:10:03.539" v="2"/>
          <ac:spMkLst>
            <pc:docMk/>
            <pc:sldMk cId="3306832893" sldId="261"/>
            <ac:spMk id="2" creationId="{5DA92237-C2D7-9354-1ED8-7E7F4B5DFD7B}"/>
          </ac:spMkLst>
        </pc:spChg>
        <pc:spChg chg="mod ord">
          <ac:chgData name="Kalmiya Kreimann" userId="S::khkreimann@stu.chino.k12.ca.us::9675b7d0-9ce8-4808-bbe1-07d032173723" providerId="AD" clId="Web-{F1688E6E-FC58-468B-9A6E-283B84FFBD6E}" dt="2023-01-19T04:10:03.539" v="2"/>
          <ac:spMkLst>
            <pc:docMk/>
            <pc:sldMk cId="3306832893" sldId="261"/>
            <ac:spMk id="3" creationId="{A1F7387C-E1AC-438B-BE81-EE445328E073}"/>
          </ac:spMkLst>
        </pc:spChg>
        <pc:spChg chg="add del">
          <ac:chgData name="Kalmiya Kreimann" userId="S::khkreimann@stu.chino.k12.ca.us::9675b7d0-9ce8-4808-bbe1-07d032173723" providerId="AD" clId="Web-{F1688E6E-FC58-468B-9A6E-283B84FFBD6E}" dt="2023-01-19T04:10:03.539" v="2"/>
          <ac:spMkLst>
            <pc:docMk/>
            <pc:sldMk cId="3306832893" sldId="261"/>
            <ac:spMk id="29" creationId="{0ED52484-C939-4951-85D6-79046BBC644D}"/>
          </ac:spMkLst>
        </pc:spChg>
        <pc:spChg chg="add del">
          <ac:chgData name="Kalmiya Kreimann" userId="S::khkreimann@stu.chino.k12.ca.us::9675b7d0-9ce8-4808-bbe1-07d032173723" providerId="AD" clId="Web-{F1688E6E-FC58-468B-9A6E-283B84FFBD6E}" dt="2023-01-19T04:10:03.539" v="2"/>
          <ac:spMkLst>
            <pc:docMk/>
            <pc:sldMk cId="3306832893" sldId="261"/>
            <ac:spMk id="30" creationId="{123AC743-1CAC-4594-8F81-8E5C1E45BA7B}"/>
          </ac:spMkLst>
        </pc:spChg>
        <pc:spChg chg="add del">
          <ac:chgData name="Kalmiya Kreimann" userId="S::khkreimann@stu.chino.k12.ca.us::9675b7d0-9ce8-4808-bbe1-07d032173723" providerId="AD" clId="Web-{F1688E6E-FC58-468B-9A6E-283B84FFBD6E}" dt="2023-01-19T04:10:03.539" v="2"/>
          <ac:spMkLst>
            <pc:docMk/>
            <pc:sldMk cId="3306832893" sldId="261"/>
            <ac:spMk id="31" creationId="{3DF8EA8C-4EAB-49EE-BBAB-78BE910D2232}"/>
          </ac:spMkLst>
        </pc:spChg>
        <pc:spChg chg="add del">
          <ac:chgData name="Kalmiya Kreimann" userId="S::khkreimann@stu.chino.k12.ca.us::9675b7d0-9ce8-4808-bbe1-07d032173723" providerId="AD" clId="Web-{F1688E6E-FC58-468B-9A6E-283B84FFBD6E}" dt="2023-01-19T04:10:03.539" v="2"/>
          <ac:spMkLst>
            <pc:docMk/>
            <pc:sldMk cId="3306832893" sldId="261"/>
            <ac:spMk id="32" creationId="{9973AF05-1CBD-4B57-BB0F-EAEF9F8FB679}"/>
          </ac:spMkLst>
        </pc:spChg>
      </pc:sldChg>
      <pc:sldChg chg="modSp mod modClrScheme chgLayout">
        <pc:chgData name="Kalmiya Kreimann" userId="S::khkreimann@stu.chino.k12.ca.us::9675b7d0-9ce8-4808-bbe1-07d032173723" providerId="AD" clId="Web-{F1688E6E-FC58-468B-9A6E-283B84FFBD6E}" dt="2023-01-19T04:10:03.539" v="2"/>
        <pc:sldMkLst>
          <pc:docMk/>
          <pc:sldMk cId="3973782850" sldId="262"/>
        </pc:sldMkLst>
        <pc:spChg chg="mod ord">
          <ac:chgData name="Kalmiya Kreimann" userId="S::khkreimann@stu.chino.k12.ca.us::9675b7d0-9ce8-4808-bbe1-07d032173723" providerId="AD" clId="Web-{F1688E6E-FC58-468B-9A6E-283B84FFBD6E}" dt="2023-01-19T04:10:03.539" v="2"/>
          <ac:spMkLst>
            <pc:docMk/>
            <pc:sldMk cId="3973782850" sldId="262"/>
            <ac:spMk id="2" creationId="{DD06C547-3B3A-C62D-2DF8-BE6CC77DB544}"/>
          </ac:spMkLst>
        </pc:spChg>
        <pc:spChg chg="mod ord">
          <ac:chgData name="Kalmiya Kreimann" userId="S::khkreimann@stu.chino.k12.ca.us::9675b7d0-9ce8-4808-bbe1-07d032173723" providerId="AD" clId="Web-{F1688E6E-FC58-468B-9A6E-283B84FFBD6E}" dt="2023-01-19T04:10:03.539" v="2"/>
          <ac:spMkLst>
            <pc:docMk/>
            <pc:sldMk cId="3973782850" sldId="262"/>
            <ac:spMk id="3" creationId="{AB02DED7-7B30-D4A6-1A04-B058CE8353B2}"/>
          </ac:spMkLst>
        </pc:spChg>
      </pc:sldChg>
      <pc:sldChg chg="addSp modSp mod setBg modClrScheme addAnim chgLayout">
        <pc:chgData name="Kalmiya Kreimann" userId="S::khkreimann@stu.chino.k12.ca.us::9675b7d0-9ce8-4808-bbe1-07d032173723" providerId="AD" clId="Web-{F1688E6E-FC58-468B-9A6E-283B84FFBD6E}" dt="2023-01-19T04:10:26.789" v="7" actId="20577"/>
        <pc:sldMkLst>
          <pc:docMk/>
          <pc:sldMk cId="4193834371" sldId="263"/>
        </pc:sldMkLst>
        <pc:spChg chg="mod ord">
          <ac:chgData name="Kalmiya Kreimann" userId="S::khkreimann@stu.chino.k12.ca.us::9675b7d0-9ce8-4808-bbe1-07d032173723" providerId="AD" clId="Web-{F1688E6E-FC58-468B-9A6E-283B84FFBD6E}" dt="2023-01-19T04:10:26.789" v="7" actId="20577"/>
          <ac:spMkLst>
            <pc:docMk/>
            <pc:sldMk cId="4193834371" sldId="263"/>
            <ac:spMk id="2" creationId="{9E8946DC-F9A0-0428-5CF2-D7A6E7BC5890}"/>
          </ac:spMkLst>
        </pc:spChg>
        <pc:spChg chg="ord">
          <ac:chgData name="Kalmiya Kreimann" userId="S::khkreimann@stu.chino.k12.ca.us::9675b7d0-9ce8-4808-bbe1-07d032173723" providerId="AD" clId="Web-{F1688E6E-FC58-468B-9A6E-283B84FFBD6E}" dt="2023-01-19T04:10:13.773" v="3"/>
          <ac:spMkLst>
            <pc:docMk/>
            <pc:sldMk cId="4193834371" sldId="263"/>
            <ac:spMk id="6" creationId="{40DE8FD6-B477-A316-08E4-67AD4A865511}"/>
          </ac:spMkLst>
        </pc:spChg>
        <pc:spChg chg="add">
          <ac:chgData name="Kalmiya Kreimann" userId="S::khkreimann@stu.chino.k12.ca.us::9675b7d0-9ce8-4808-bbe1-07d032173723" providerId="AD" clId="Web-{F1688E6E-FC58-468B-9A6E-283B84FFBD6E}" dt="2023-01-19T04:10:13.773" v="3"/>
          <ac:spMkLst>
            <pc:docMk/>
            <pc:sldMk cId="4193834371" sldId="263"/>
            <ac:spMk id="13" creationId="{7383B190-6BFB-422F-B667-06B7B25F096A}"/>
          </ac:spMkLst>
        </pc:spChg>
        <pc:picChg chg="mod ord">
          <ac:chgData name="Kalmiya Kreimann" userId="S::khkreimann@stu.chino.k12.ca.us::9675b7d0-9ce8-4808-bbe1-07d032173723" providerId="AD" clId="Web-{F1688E6E-FC58-468B-9A6E-283B84FFBD6E}" dt="2023-01-19T04:10:13.773" v="3"/>
          <ac:picMkLst>
            <pc:docMk/>
            <pc:sldMk cId="4193834371" sldId="263"/>
            <ac:picMk id="4" creationId="{102D09D4-8B4A-A1F9-BDB5-209F9C5DCB7E}"/>
          </ac:picMkLst>
        </pc:picChg>
        <pc:picChg chg="mod">
          <ac:chgData name="Kalmiya Kreimann" userId="S::khkreimann@stu.chino.k12.ca.us::9675b7d0-9ce8-4808-bbe1-07d032173723" providerId="AD" clId="Web-{F1688E6E-FC58-468B-9A6E-283B84FFBD6E}" dt="2023-01-19T04:10:13.773" v="3"/>
          <ac:picMkLst>
            <pc:docMk/>
            <pc:sldMk cId="4193834371" sldId="263"/>
            <ac:picMk id="5" creationId="{4700E176-505E-046A-C1E5-4356ACD8FB8A}"/>
          </ac:picMkLst>
        </pc:picChg>
        <pc:picChg chg="mod">
          <ac:chgData name="Kalmiya Kreimann" userId="S::khkreimann@stu.chino.k12.ca.us::9675b7d0-9ce8-4808-bbe1-07d032173723" providerId="AD" clId="Web-{F1688E6E-FC58-468B-9A6E-283B84FFBD6E}" dt="2023-01-19T04:10:13.773" v="3"/>
          <ac:picMkLst>
            <pc:docMk/>
            <pc:sldMk cId="4193834371" sldId="263"/>
            <ac:picMk id="8" creationId="{383CDE7D-67C6-E218-0910-FCF4545E0FEC}"/>
          </ac:picMkLst>
        </pc:picChg>
        <pc:cxnChg chg="add">
          <ac:chgData name="Kalmiya Kreimann" userId="S::khkreimann@stu.chino.k12.ca.us::9675b7d0-9ce8-4808-bbe1-07d032173723" providerId="AD" clId="Web-{F1688E6E-FC58-468B-9A6E-283B84FFBD6E}" dt="2023-01-19T04:10:13.773" v="3"/>
          <ac:cxnSpMkLst>
            <pc:docMk/>
            <pc:sldMk cId="4193834371" sldId="263"/>
            <ac:cxnSpMk id="15" creationId="{ED28E597-4AF8-4D69-A9AB-A1EDC6156B04}"/>
          </ac:cxnSpMkLst>
        </pc:cxnChg>
      </pc:sldChg>
      <pc:sldMasterChg chg="add del addSldLayout delSldLayout">
        <pc:chgData name="Kalmiya Kreimann" userId="S::khkreimann@stu.chino.k12.ca.us::9675b7d0-9ce8-4808-bbe1-07d032173723" providerId="AD" clId="Web-{F1688E6E-FC58-468B-9A6E-283B84FFBD6E}" dt="2023-01-19T04:10:03.539" v="2"/>
        <pc:sldMasterMkLst>
          <pc:docMk/>
          <pc:sldMasterMk cId="2460954070" sldId="2147483660"/>
        </pc:sldMasterMkLst>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2385387890" sldId="2147483661"/>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949138452" sldId="2147483662"/>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2591524520" sldId="2147483663"/>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1203092039" sldId="2147483664"/>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3733172339" sldId="2147483665"/>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3210312558" sldId="2147483666"/>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3146388984" sldId="2147483667"/>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3171841454" sldId="2147483668"/>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1718958274" sldId="2147483669"/>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2202905451" sldId="2147483670"/>
          </pc:sldLayoutMkLst>
        </pc:sldLayoutChg>
        <pc:sldLayoutChg chg="add del">
          <pc:chgData name="Kalmiya Kreimann" userId="S::khkreimann@stu.chino.k12.ca.us::9675b7d0-9ce8-4808-bbe1-07d032173723" providerId="AD" clId="Web-{F1688E6E-FC58-468B-9A6E-283B84FFBD6E}" dt="2023-01-19T04:10:03.539" v="2"/>
          <pc:sldLayoutMkLst>
            <pc:docMk/>
            <pc:sldMasterMk cId="2460954070" sldId="2147483660"/>
            <pc:sldLayoutMk cId="3479445657" sldId="2147483671"/>
          </pc:sldLayoutMkLst>
        </pc:sldLayoutChg>
      </pc:sldMasterChg>
      <pc:sldMasterChg chg="add del addSldLayout delSldLayout modSldLayout">
        <pc:chgData name="Kalmiya Kreimann" userId="S::khkreimann@stu.chino.k12.ca.us::9675b7d0-9ce8-4808-bbe1-07d032173723" providerId="AD" clId="Web-{F1688E6E-FC58-468B-9A6E-283B84FFBD6E}" dt="2023-01-19T04:10:03.539" v="2"/>
        <pc:sldMasterMkLst>
          <pc:docMk/>
          <pc:sldMasterMk cId="3222568553" sldId="2147483672"/>
        </pc:sldMasterMkLst>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2031716872" sldId="2147483673"/>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314752821" sldId="2147483674"/>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3418308729" sldId="2147483675"/>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1095954567" sldId="2147483676"/>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1016602843" sldId="2147483677"/>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678670269" sldId="2147483678"/>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959107093" sldId="2147483679"/>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2040063094" sldId="2147483680"/>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539550797" sldId="2147483681"/>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3767382048" sldId="2147483682"/>
          </pc:sldLayoutMkLst>
        </pc:sldLayoutChg>
        <pc:sldLayoutChg chg="add del mod replId">
          <pc:chgData name="Kalmiya Kreimann" userId="S::khkreimann@stu.chino.k12.ca.us::9675b7d0-9ce8-4808-bbe1-07d032173723" providerId="AD" clId="Web-{F1688E6E-FC58-468B-9A6E-283B84FFBD6E}" dt="2023-01-19T04:10:03.539" v="2"/>
          <pc:sldLayoutMkLst>
            <pc:docMk/>
            <pc:sldMasterMk cId="3222568553" sldId="2147483672"/>
            <pc:sldLayoutMk cId="2949214910" sldId="2147483683"/>
          </pc:sldLayoutMkLst>
        </pc:sldLayoutChg>
      </pc:sldMasterChg>
    </pc:docChg>
  </pc:docChgLst>
  <pc:docChgLst>
    <pc:chgData name="Kalmiya Kreimann" userId="S::khkreimann@stu.chino.k12.ca.us::9675b7d0-9ce8-4808-bbe1-07d032173723" providerId="AD" clId="Web-{65C7BB9F-2D1E-FC3B-F050-B6D74DE01BE8}"/>
    <pc:docChg chg="sldOrd">
      <pc:chgData name="Kalmiya Kreimann" userId="S::khkreimann@stu.chino.k12.ca.us::9675b7d0-9ce8-4808-bbe1-07d032173723" providerId="AD" clId="Web-{65C7BB9F-2D1E-FC3B-F050-B6D74DE01BE8}" dt="2023-01-19T17:22:08.308" v="0"/>
      <pc:docMkLst>
        <pc:docMk/>
      </pc:docMkLst>
      <pc:sldChg chg="ord">
        <pc:chgData name="Kalmiya Kreimann" userId="S::khkreimann@stu.chino.k12.ca.us::9675b7d0-9ce8-4808-bbe1-07d032173723" providerId="AD" clId="Web-{65C7BB9F-2D1E-FC3B-F050-B6D74DE01BE8}" dt="2023-01-19T17:22:08.308" v="0"/>
        <pc:sldMkLst>
          <pc:docMk/>
          <pc:sldMk cId="4193834371" sldId="263"/>
        </pc:sldMkLst>
      </pc:sldChg>
    </pc:docChg>
  </pc:docChgLst>
  <pc:docChgLst>
    <pc:chgData name="Kalmiya Kreimann" userId="S::khkreimann@stu.chino.k12.ca.us::9675b7d0-9ce8-4808-bbe1-07d032173723" providerId="AD" clId="Web-{9E6E9083-E086-9B29-7975-61A17462F79B}"/>
    <pc:docChg chg="modSld">
      <pc:chgData name="Kalmiya Kreimann" userId="S::khkreimann@stu.chino.k12.ca.us::9675b7d0-9ce8-4808-bbe1-07d032173723" providerId="AD" clId="Web-{9E6E9083-E086-9B29-7975-61A17462F79B}" dt="2023-01-19T18:03:38.472" v="171"/>
      <pc:docMkLst>
        <pc:docMk/>
      </pc:docMkLst>
      <pc:sldChg chg="addAnim modAnim">
        <pc:chgData name="Kalmiya Kreimann" userId="S::khkreimann@stu.chino.k12.ca.us::9675b7d0-9ce8-4808-bbe1-07d032173723" providerId="AD" clId="Web-{9E6E9083-E086-9B29-7975-61A17462F79B}" dt="2023-01-19T18:01:02.841" v="165"/>
        <pc:sldMkLst>
          <pc:docMk/>
          <pc:sldMk cId="3306832893" sldId="261"/>
        </pc:sldMkLst>
      </pc:sldChg>
      <pc:sldChg chg="addSp delSp modSp mod setBg addAnim delAnim modAnim">
        <pc:chgData name="Kalmiya Kreimann" userId="S::khkreimann@stu.chino.k12.ca.us::9675b7d0-9ce8-4808-bbe1-07d032173723" providerId="AD" clId="Web-{9E6E9083-E086-9B29-7975-61A17462F79B}" dt="2023-01-19T17:59:06.384" v="163"/>
        <pc:sldMkLst>
          <pc:docMk/>
          <pc:sldMk cId="3973782850" sldId="262"/>
        </pc:sldMkLst>
        <pc:spChg chg="mod ord">
          <ac:chgData name="Kalmiya Kreimann" userId="S::khkreimann@stu.chino.k12.ca.us::9675b7d0-9ce8-4808-bbe1-07d032173723" providerId="AD" clId="Web-{9E6E9083-E086-9B29-7975-61A17462F79B}" dt="2023-01-19T17:58:31.242" v="155"/>
          <ac:spMkLst>
            <pc:docMk/>
            <pc:sldMk cId="3973782850" sldId="262"/>
            <ac:spMk id="2" creationId="{DD06C547-3B3A-C62D-2DF8-BE6CC77DB544}"/>
          </ac:spMkLst>
        </pc:spChg>
        <pc:spChg chg="del mod">
          <ac:chgData name="Kalmiya Kreimann" userId="S::khkreimann@stu.chino.k12.ca.us::9675b7d0-9ce8-4808-bbe1-07d032173723" providerId="AD" clId="Web-{9E6E9083-E086-9B29-7975-61A17462F79B}" dt="2023-01-19T17:53:22.278" v="38"/>
          <ac:spMkLst>
            <pc:docMk/>
            <pc:sldMk cId="3973782850" sldId="262"/>
            <ac:spMk id="3" creationId="{AB02DED7-7B30-D4A6-1A04-B058CE8353B2}"/>
          </ac:spMkLst>
        </pc:spChg>
        <pc:spChg chg="add del mod">
          <ac:chgData name="Kalmiya Kreimann" userId="S::khkreimann@stu.chino.k12.ca.us::9675b7d0-9ce8-4808-bbe1-07d032173723" providerId="AD" clId="Web-{9E6E9083-E086-9B29-7975-61A17462F79B}" dt="2023-01-19T17:55:40.673" v="68"/>
          <ac:spMkLst>
            <pc:docMk/>
            <pc:sldMk cId="3973782850" sldId="262"/>
            <ac:spMk id="5" creationId="{098BA80A-B115-39F5-4A75-952C46723547}"/>
          </ac:spMkLst>
        </pc:spChg>
        <pc:spChg chg="add del mod">
          <ac:chgData name="Kalmiya Kreimann" userId="S::khkreimann@stu.chino.k12.ca.us::9675b7d0-9ce8-4808-bbe1-07d032173723" providerId="AD" clId="Web-{9E6E9083-E086-9B29-7975-61A17462F79B}" dt="2023-01-19T17:56:20.800" v="77"/>
          <ac:spMkLst>
            <pc:docMk/>
            <pc:sldMk cId="3973782850" sldId="262"/>
            <ac:spMk id="8" creationId="{BD0CC50B-BEA1-82EB-1346-3834D8E2A3AE}"/>
          </ac:spMkLst>
        </pc:spChg>
        <pc:spChg chg="add del mod">
          <ac:chgData name="Kalmiya Kreimann" userId="S::khkreimann@stu.chino.k12.ca.us::9675b7d0-9ce8-4808-bbe1-07d032173723" providerId="AD" clId="Web-{9E6E9083-E086-9B29-7975-61A17462F79B}" dt="2023-01-19T17:57:26.615" v="87"/>
          <ac:spMkLst>
            <pc:docMk/>
            <pc:sldMk cId="3973782850" sldId="262"/>
            <ac:spMk id="11" creationId="{E7C1B4CE-3F37-2907-1523-066EC20031F1}"/>
          </ac:spMkLst>
        </pc:spChg>
        <pc:spChg chg="add del">
          <ac:chgData name="Kalmiya Kreimann" userId="S::khkreimann@stu.chino.k12.ca.us::9675b7d0-9ce8-4808-bbe1-07d032173723" providerId="AD" clId="Web-{9E6E9083-E086-9B29-7975-61A17462F79B}" dt="2023-01-19T17:58:25.164" v="150"/>
          <ac:spMkLst>
            <pc:docMk/>
            <pc:sldMk cId="3973782850" sldId="262"/>
            <ac:spMk id="15" creationId="{7316481C-0A49-4796-812B-0D64F063B720}"/>
          </ac:spMkLst>
        </pc:spChg>
        <pc:spChg chg="add del">
          <ac:chgData name="Kalmiya Kreimann" userId="S::khkreimann@stu.chino.k12.ca.us::9675b7d0-9ce8-4808-bbe1-07d032173723" providerId="AD" clId="Web-{9E6E9083-E086-9B29-7975-61A17462F79B}" dt="2023-01-19T17:58:25.164" v="150"/>
          <ac:spMkLst>
            <pc:docMk/>
            <pc:sldMk cId="3973782850" sldId="262"/>
            <ac:spMk id="17" creationId="{A5271697-90F1-4A23-8EF2-0179F2EAFACB}"/>
          </ac:spMkLst>
        </pc:spChg>
        <pc:spChg chg="add del">
          <ac:chgData name="Kalmiya Kreimann" userId="S::khkreimann@stu.chino.k12.ca.us::9675b7d0-9ce8-4808-bbe1-07d032173723" providerId="AD" clId="Web-{9E6E9083-E086-9B29-7975-61A17462F79B}" dt="2023-01-19T17:58:31.227" v="154"/>
          <ac:spMkLst>
            <pc:docMk/>
            <pc:sldMk cId="3973782850" sldId="262"/>
            <ac:spMk id="21" creationId="{1A214C69-1234-4E5D-91CD-BEA00204258E}"/>
          </ac:spMkLst>
        </pc:spChg>
        <pc:spChg chg="add del">
          <ac:chgData name="Kalmiya Kreimann" userId="S::khkreimann@stu.chino.k12.ca.us::9675b7d0-9ce8-4808-bbe1-07d032173723" providerId="AD" clId="Web-{9E6E9083-E086-9B29-7975-61A17462F79B}" dt="2023-01-19T17:58:31.227" v="154"/>
          <ac:spMkLst>
            <pc:docMk/>
            <pc:sldMk cId="3973782850" sldId="262"/>
            <ac:spMk id="23" creationId="{F86E49C8-40C0-4E80-BAC0-9A66298F1D1C}"/>
          </ac:spMkLst>
        </pc:spChg>
        <pc:spChg chg="add">
          <ac:chgData name="Kalmiya Kreimann" userId="S::khkreimann@stu.chino.k12.ca.us::9675b7d0-9ce8-4808-bbe1-07d032173723" providerId="AD" clId="Web-{9E6E9083-E086-9B29-7975-61A17462F79B}" dt="2023-01-19T17:58:31.242" v="155"/>
          <ac:spMkLst>
            <pc:docMk/>
            <pc:sldMk cId="3973782850" sldId="262"/>
            <ac:spMk id="25" creationId="{56AB08D7-F0FB-4965-B730-8B874214C283}"/>
          </ac:spMkLst>
        </pc:spChg>
        <pc:spChg chg="add">
          <ac:chgData name="Kalmiya Kreimann" userId="S::khkreimann@stu.chino.k12.ca.us::9675b7d0-9ce8-4808-bbe1-07d032173723" providerId="AD" clId="Web-{9E6E9083-E086-9B29-7975-61A17462F79B}" dt="2023-01-19T17:58:31.242" v="155"/>
          <ac:spMkLst>
            <pc:docMk/>
            <pc:sldMk cId="3973782850" sldId="262"/>
            <ac:spMk id="27" creationId="{148D9297-49FA-43ED-AC6B-E2F153B3A5A6}"/>
          </ac:spMkLst>
        </pc:spChg>
        <pc:spChg chg="add">
          <ac:chgData name="Kalmiya Kreimann" userId="S::khkreimann@stu.chino.k12.ca.us::9675b7d0-9ce8-4808-bbe1-07d032173723" providerId="AD" clId="Web-{9E6E9083-E086-9B29-7975-61A17462F79B}" dt="2023-01-19T17:58:31.242" v="155"/>
          <ac:spMkLst>
            <pc:docMk/>
            <pc:sldMk cId="3973782850" sldId="262"/>
            <ac:spMk id="29" creationId="{77C2D141-F73C-4BF3-B3DF-D3BA74B8BE29}"/>
          </ac:spMkLst>
        </pc:spChg>
        <pc:spChg chg="add">
          <ac:chgData name="Kalmiya Kreimann" userId="S::khkreimann@stu.chino.k12.ca.us::9675b7d0-9ce8-4808-bbe1-07d032173723" providerId="AD" clId="Web-{9E6E9083-E086-9B29-7975-61A17462F79B}" dt="2023-01-19T17:58:31.242" v="155"/>
          <ac:spMkLst>
            <pc:docMk/>
            <pc:sldMk cId="3973782850" sldId="262"/>
            <ac:spMk id="31" creationId="{DB456AC5-2DFE-4E00-B0CE-30AAA2A3D676}"/>
          </ac:spMkLst>
        </pc:spChg>
        <pc:spChg chg="add">
          <ac:chgData name="Kalmiya Kreimann" userId="S::khkreimann@stu.chino.k12.ca.us::9675b7d0-9ce8-4808-bbe1-07d032173723" providerId="AD" clId="Web-{9E6E9083-E086-9B29-7975-61A17462F79B}" dt="2023-01-19T17:58:31.242" v="155"/>
          <ac:spMkLst>
            <pc:docMk/>
            <pc:sldMk cId="3973782850" sldId="262"/>
            <ac:spMk id="33" creationId="{D3EB41F8-8868-4FC3-8553-94FEE5A8B818}"/>
          </ac:spMkLst>
        </pc:spChg>
        <pc:spChg chg="add">
          <ac:chgData name="Kalmiya Kreimann" userId="S::khkreimann@stu.chino.k12.ca.us::9675b7d0-9ce8-4808-bbe1-07d032173723" providerId="AD" clId="Web-{9E6E9083-E086-9B29-7975-61A17462F79B}" dt="2023-01-19T17:58:31.242" v="155"/>
          <ac:spMkLst>
            <pc:docMk/>
            <pc:sldMk cId="3973782850" sldId="262"/>
            <ac:spMk id="35" creationId="{39671820-9967-4806-B0A7-4944C2A4A5F1}"/>
          </ac:spMkLst>
        </pc:spChg>
        <pc:spChg chg="add del">
          <ac:chgData name="Kalmiya Kreimann" userId="S::khkreimann@stu.chino.k12.ca.us::9675b7d0-9ce8-4808-bbe1-07d032173723" providerId="AD" clId="Web-{9E6E9083-E086-9B29-7975-61A17462F79B}" dt="2023-01-19T17:58:25.164" v="150"/>
          <ac:spMkLst>
            <pc:docMk/>
            <pc:sldMk cId="3973782850" sldId="262"/>
            <ac:spMk id="41" creationId="{D9F5512A-48E1-4C07-B75E-3CCC517B6804}"/>
          </ac:spMkLst>
        </pc:spChg>
        <pc:spChg chg="add del">
          <ac:chgData name="Kalmiya Kreimann" userId="S::khkreimann@stu.chino.k12.ca.us::9675b7d0-9ce8-4808-bbe1-07d032173723" providerId="AD" clId="Web-{9E6E9083-E086-9B29-7975-61A17462F79B}" dt="2023-01-19T17:58:31.227" v="154"/>
          <ac:spMkLst>
            <pc:docMk/>
            <pc:sldMk cId="3973782850" sldId="262"/>
            <ac:spMk id="43" creationId="{FC3D2873-2194-4FB0-BFBA-7E7EEB984862}"/>
          </ac:spMkLst>
        </pc:spChg>
        <pc:spChg chg="add del">
          <ac:chgData name="Kalmiya Kreimann" userId="S::khkreimann@stu.chino.k12.ca.us::9675b7d0-9ce8-4808-bbe1-07d032173723" providerId="AD" clId="Web-{9E6E9083-E086-9B29-7975-61A17462F79B}" dt="2023-01-19T17:58:31.227" v="154"/>
          <ac:spMkLst>
            <pc:docMk/>
            <pc:sldMk cId="3973782850" sldId="262"/>
            <ac:spMk id="44" creationId="{B228652A-FD81-4A3C-B164-2012BF4EEA56}"/>
          </ac:spMkLst>
        </pc:spChg>
        <pc:spChg chg="add del">
          <ac:chgData name="Kalmiya Kreimann" userId="S::khkreimann@stu.chino.k12.ca.us::9675b7d0-9ce8-4808-bbe1-07d032173723" providerId="AD" clId="Web-{9E6E9083-E086-9B29-7975-61A17462F79B}" dt="2023-01-19T17:58:31.227" v="154"/>
          <ac:spMkLst>
            <pc:docMk/>
            <pc:sldMk cId="3973782850" sldId="262"/>
            <ac:spMk id="45" creationId="{FE8F25D8-4980-4C67-9E0C-7BE94C9CBFE6}"/>
          </ac:spMkLst>
        </pc:spChg>
        <pc:spChg chg="add">
          <ac:chgData name="Kalmiya Kreimann" userId="S::khkreimann@stu.chino.k12.ca.us::9675b7d0-9ce8-4808-bbe1-07d032173723" providerId="AD" clId="Web-{9E6E9083-E086-9B29-7975-61A17462F79B}" dt="2023-01-19T17:58:31.242" v="155"/>
          <ac:spMkLst>
            <pc:docMk/>
            <pc:sldMk cId="3973782850" sldId="262"/>
            <ac:spMk id="47" creationId="{B4D3D850-2041-4B7C-AED9-54DA385B14F7}"/>
          </ac:spMkLst>
        </pc:spChg>
        <pc:spChg chg="add">
          <ac:chgData name="Kalmiya Kreimann" userId="S::khkreimann@stu.chino.k12.ca.us::9675b7d0-9ce8-4808-bbe1-07d032173723" providerId="AD" clId="Web-{9E6E9083-E086-9B29-7975-61A17462F79B}" dt="2023-01-19T17:58:31.242" v="155"/>
          <ac:spMkLst>
            <pc:docMk/>
            <pc:sldMk cId="3973782850" sldId="262"/>
            <ac:spMk id="48" creationId="{5707F116-8EC0-4822-9067-186AC8C96EB8}"/>
          </ac:spMkLst>
        </pc:spChg>
        <pc:spChg chg="add">
          <ac:chgData name="Kalmiya Kreimann" userId="S::khkreimann@stu.chino.k12.ca.us::9675b7d0-9ce8-4808-bbe1-07d032173723" providerId="AD" clId="Web-{9E6E9083-E086-9B29-7975-61A17462F79B}" dt="2023-01-19T17:58:31.242" v="155"/>
          <ac:spMkLst>
            <pc:docMk/>
            <pc:sldMk cId="3973782850" sldId="262"/>
            <ac:spMk id="49" creationId="{49F1A7E4-819D-4D21-8E8B-32671A9F9853}"/>
          </ac:spMkLst>
        </pc:spChg>
        <pc:spChg chg="add">
          <ac:chgData name="Kalmiya Kreimann" userId="S::khkreimann@stu.chino.k12.ca.us::9675b7d0-9ce8-4808-bbe1-07d032173723" providerId="AD" clId="Web-{9E6E9083-E086-9B29-7975-61A17462F79B}" dt="2023-01-19T17:58:31.242" v="155"/>
          <ac:spMkLst>
            <pc:docMk/>
            <pc:sldMk cId="3973782850" sldId="262"/>
            <ac:spMk id="50" creationId="{CB64814D-A361-44E1-8D97-B83E41C8B280}"/>
          </ac:spMkLst>
        </pc:spChg>
        <pc:spChg chg="add">
          <ac:chgData name="Kalmiya Kreimann" userId="S::khkreimann@stu.chino.k12.ca.us::9675b7d0-9ce8-4808-bbe1-07d032173723" providerId="AD" clId="Web-{9E6E9083-E086-9B29-7975-61A17462F79B}" dt="2023-01-19T17:58:31.242" v="155"/>
          <ac:spMkLst>
            <pc:docMk/>
            <pc:sldMk cId="3973782850" sldId="262"/>
            <ac:spMk id="51" creationId="{852A6879-032A-4946-9CCA-44D38BEDF5F5}"/>
          </ac:spMkLst>
        </pc:spChg>
        <pc:grpChg chg="add del">
          <ac:chgData name="Kalmiya Kreimann" userId="S::khkreimann@stu.chino.k12.ca.us::9675b7d0-9ce8-4808-bbe1-07d032173723" providerId="AD" clId="Web-{9E6E9083-E086-9B29-7975-61A17462F79B}" dt="2023-01-19T17:58:25.164" v="150"/>
          <ac:grpSpMkLst>
            <pc:docMk/>
            <pc:sldMk cId="3973782850" sldId="262"/>
            <ac:grpSpMk id="19" creationId="{1F49CE81-B2F4-47B2-9D4A-886DCE0A8404}"/>
          </ac:grpSpMkLst>
        </pc:grpChg>
        <pc:picChg chg="add mod ord">
          <ac:chgData name="Kalmiya Kreimann" userId="S::khkreimann@stu.chino.k12.ca.us::9675b7d0-9ce8-4808-bbe1-07d032173723" providerId="AD" clId="Web-{9E6E9083-E086-9B29-7975-61A17462F79B}" dt="2023-01-19T17:58:31.242" v="155"/>
          <ac:picMkLst>
            <pc:docMk/>
            <pc:sldMk cId="3973782850" sldId="262"/>
            <ac:picMk id="4" creationId="{88EB897A-C463-36B5-9F3E-9F6E0FC5BBCB}"/>
          </ac:picMkLst>
        </pc:picChg>
        <pc:picChg chg="add mod ord">
          <ac:chgData name="Kalmiya Kreimann" userId="S::khkreimann@stu.chino.k12.ca.us::9675b7d0-9ce8-4808-bbe1-07d032173723" providerId="AD" clId="Web-{9E6E9083-E086-9B29-7975-61A17462F79B}" dt="2023-01-19T17:58:31.242" v="155"/>
          <ac:picMkLst>
            <pc:docMk/>
            <pc:sldMk cId="3973782850" sldId="262"/>
            <ac:picMk id="7" creationId="{D0B7919B-7A64-B80E-80A6-081B3B3FCC47}"/>
          </ac:picMkLst>
        </pc:picChg>
        <pc:picChg chg="add mod">
          <ac:chgData name="Kalmiya Kreimann" userId="S::khkreimann@stu.chino.k12.ca.us::9675b7d0-9ce8-4808-bbe1-07d032173723" providerId="AD" clId="Web-{9E6E9083-E086-9B29-7975-61A17462F79B}" dt="2023-01-19T17:58:31.242" v="155"/>
          <ac:picMkLst>
            <pc:docMk/>
            <pc:sldMk cId="3973782850" sldId="262"/>
            <ac:picMk id="10" creationId="{98699646-55FE-A395-8858-091AD49B840E}"/>
          </ac:picMkLst>
        </pc:picChg>
      </pc:sldChg>
      <pc:sldChg chg="addSp delSp modSp addAnim modAnim">
        <pc:chgData name="Kalmiya Kreimann" userId="S::khkreimann@stu.chino.k12.ca.us::9675b7d0-9ce8-4808-bbe1-07d032173723" providerId="AD" clId="Web-{9E6E9083-E086-9B29-7975-61A17462F79B}" dt="2023-01-19T18:03:38.472" v="171"/>
        <pc:sldMkLst>
          <pc:docMk/>
          <pc:sldMk cId="4193834371" sldId="263"/>
        </pc:sldMkLst>
        <pc:spChg chg="mod ord">
          <ac:chgData name="Kalmiya Kreimann" userId="S::khkreimann@stu.chino.k12.ca.us::9675b7d0-9ce8-4808-bbe1-07d032173723" providerId="AD" clId="Web-{9E6E9083-E086-9B29-7975-61A17462F79B}" dt="2023-01-19T18:03:38.472" v="171"/>
          <ac:spMkLst>
            <pc:docMk/>
            <pc:sldMk cId="4193834371" sldId="263"/>
            <ac:spMk id="2" creationId="{9E8946DC-F9A0-0428-5CF2-D7A6E7BC5890}"/>
          </ac:spMkLst>
        </pc:spChg>
        <pc:spChg chg="ord">
          <ac:chgData name="Kalmiya Kreimann" userId="S::khkreimann@stu.chino.k12.ca.us::9675b7d0-9ce8-4808-bbe1-07d032173723" providerId="AD" clId="Web-{9E6E9083-E086-9B29-7975-61A17462F79B}" dt="2023-01-19T18:03:38.472" v="171"/>
          <ac:spMkLst>
            <pc:docMk/>
            <pc:sldMk cId="4193834371" sldId="263"/>
            <ac:spMk id="6" creationId="{40DE8FD6-B477-A316-08E4-67AD4A865511}"/>
          </ac:spMkLst>
        </pc:spChg>
        <pc:spChg chg="add del mod">
          <ac:chgData name="Kalmiya Kreimann" userId="S::khkreimann@stu.chino.k12.ca.us::9675b7d0-9ce8-4808-bbe1-07d032173723" providerId="AD" clId="Web-{9E6E9083-E086-9B29-7975-61A17462F79B}" dt="2023-01-19T18:03:33.097" v="170"/>
          <ac:spMkLst>
            <pc:docMk/>
            <pc:sldMk cId="4193834371" sldId="263"/>
            <ac:spMk id="7" creationId="{2B9D22DF-3F24-F82B-CC04-28D248AE8DDE}"/>
          </ac:spMkLst>
        </pc:spChg>
        <pc:spChg chg="del">
          <ac:chgData name="Kalmiya Kreimann" userId="S::khkreimann@stu.chino.k12.ca.us::9675b7d0-9ce8-4808-bbe1-07d032173723" providerId="AD" clId="Web-{9E6E9083-E086-9B29-7975-61A17462F79B}" dt="2023-01-19T18:03:38.472" v="171"/>
          <ac:spMkLst>
            <pc:docMk/>
            <pc:sldMk cId="4193834371" sldId="263"/>
            <ac:spMk id="13" creationId="{7383B190-6BFB-422F-B667-06B7B25F096A}"/>
          </ac:spMkLst>
        </pc:spChg>
        <pc:spChg chg="add">
          <ac:chgData name="Kalmiya Kreimann" userId="S::khkreimann@stu.chino.k12.ca.us::9675b7d0-9ce8-4808-bbe1-07d032173723" providerId="AD" clId="Web-{9E6E9083-E086-9B29-7975-61A17462F79B}" dt="2023-01-19T18:03:38.472" v="171"/>
          <ac:spMkLst>
            <pc:docMk/>
            <pc:sldMk cId="4193834371" sldId="263"/>
            <ac:spMk id="20" creationId="{D48D9584-D2FD-48CE-9E17-4E250B743B5F}"/>
          </ac:spMkLst>
        </pc:spChg>
        <pc:spChg chg="add">
          <ac:chgData name="Kalmiya Kreimann" userId="S::khkreimann@stu.chino.k12.ca.us::9675b7d0-9ce8-4808-bbe1-07d032173723" providerId="AD" clId="Web-{9E6E9083-E086-9B29-7975-61A17462F79B}" dt="2023-01-19T18:03:38.472" v="171"/>
          <ac:spMkLst>
            <pc:docMk/>
            <pc:sldMk cId="4193834371" sldId="263"/>
            <ac:spMk id="22" creationId="{CA17DEF4-6C5D-41C6-8D93-5C7CFD7ADA5E}"/>
          </ac:spMkLst>
        </pc:spChg>
        <pc:spChg chg="add">
          <ac:chgData name="Kalmiya Kreimann" userId="S::khkreimann@stu.chino.k12.ca.us::9675b7d0-9ce8-4808-bbe1-07d032173723" providerId="AD" clId="Web-{9E6E9083-E086-9B29-7975-61A17462F79B}" dt="2023-01-19T18:03:38.472" v="171"/>
          <ac:spMkLst>
            <pc:docMk/>
            <pc:sldMk cId="4193834371" sldId="263"/>
            <ac:spMk id="24" creationId="{22BBC5A3-5C8C-4FB9-AEFF-8778D2C98D29}"/>
          </ac:spMkLst>
        </pc:spChg>
        <pc:spChg chg="add">
          <ac:chgData name="Kalmiya Kreimann" userId="S::khkreimann@stu.chino.k12.ca.us::9675b7d0-9ce8-4808-bbe1-07d032173723" providerId="AD" clId="Web-{9E6E9083-E086-9B29-7975-61A17462F79B}" dt="2023-01-19T18:03:38.472" v="171"/>
          <ac:spMkLst>
            <pc:docMk/>
            <pc:sldMk cId="4193834371" sldId="263"/>
            <ac:spMk id="26" creationId="{3BB917E8-D696-4787-96D6-521A9C42F9A5}"/>
          </ac:spMkLst>
        </pc:spChg>
        <pc:spChg chg="add">
          <ac:chgData name="Kalmiya Kreimann" userId="S::khkreimann@stu.chino.k12.ca.us::9675b7d0-9ce8-4808-bbe1-07d032173723" providerId="AD" clId="Web-{9E6E9083-E086-9B29-7975-61A17462F79B}" dt="2023-01-19T18:03:38.472" v="171"/>
          <ac:spMkLst>
            <pc:docMk/>
            <pc:sldMk cId="4193834371" sldId="263"/>
            <ac:spMk id="28" creationId="{39F4C545-E278-42ED-9B78-2EBA464444A3}"/>
          </ac:spMkLst>
        </pc:spChg>
        <pc:picChg chg="add mod">
          <ac:chgData name="Kalmiya Kreimann" userId="S::khkreimann@stu.chino.k12.ca.us::9675b7d0-9ce8-4808-bbe1-07d032173723" providerId="AD" clId="Web-{9E6E9083-E086-9B29-7975-61A17462F79B}" dt="2023-01-19T18:03:38.472" v="171"/>
          <ac:picMkLst>
            <pc:docMk/>
            <pc:sldMk cId="4193834371" sldId="263"/>
            <ac:picMk id="3" creationId="{360C2690-9F9A-F7A6-AC00-2E9060BC6E80}"/>
          </ac:picMkLst>
        </pc:picChg>
        <pc:picChg chg="mod">
          <ac:chgData name="Kalmiya Kreimann" userId="S::khkreimann@stu.chino.k12.ca.us::9675b7d0-9ce8-4808-bbe1-07d032173723" providerId="AD" clId="Web-{9E6E9083-E086-9B29-7975-61A17462F79B}" dt="2023-01-19T18:03:38.472" v="171"/>
          <ac:picMkLst>
            <pc:docMk/>
            <pc:sldMk cId="4193834371" sldId="263"/>
            <ac:picMk id="4" creationId="{102D09D4-8B4A-A1F9-BDB5-209F9C5DCB7E}"/>
          </ac:picMkLst>
        </pc:picChg>
        <pc:picChg chg="mod ord">
          <ac:chgData name="Kalmiya Kreimann" userId="S::khkreimann@stu.chino.k12.ca.us::9675b7d0-9ce8-4808-bbe1-07d032173723" providerId="AD" clId="Web-{9E6E9083-E086-9B29-7975-61A17462F79B}" dt="2023-01-19T18:03:38.472" v="171"/>
          <ac:picMkLst>
            <pc:docMk/>
            <pc:sldMk cId="4193834371" sldId="263"/>
            <ac:picMk id="5" creationId="{4700E176-505E-046A-C1E5-4356ACD8FB8A}"/>
          </ac:picMkLst>
        </pc:picChg>
        <pc:picChg chg="mod">
          <ac:chgData name="Kalmiya Kreimann" userId="S::khkreimann@stu.chino.k12.ca.us::9675b7d0-9ce8-4808-bbe1-07d032173723" providerId="AD" clId="Web-{9E6E9083-E086-9B29-7975-61A17462F79B}" dt="2023-01-19T18:03:38.472" v="171"/>
          <ac:picMkLst>
            <pc:docMk/>
            <pc:sldMk cId="4193834371" sldId="263"/>
            <ac:picMk id="8" creationId="{383CDE7D-67C6-E218-0910-FCF4545E0FEC}"/>
          </ac:picMkLst>
        </pc:picChg>
        <pc:cxnChg chg="del">
          <ac:chgData name="Kalmiya Kreimann" userId="S::khkreimann@stu.chino.k12.ca.us::9675b7d0-9ce8-4808-bbe1-07d032173723" providerId="AD" clId="Web-{9E6E9083-E086-9B29-7975-61A17462F79B}" dt="2023-01-19T18:03:38.472" v="171"/>
          <ac:cxnSpMkLst>
            <pc:docMk/>
            <pc:sldMk cId="4193834371" sldId="263"/>
            <ac:cxnSpMk id="15" creationId="{ED28E597-4AF8-4D69-A9AB-A1EDC6156B04}"/>
          </ac:cxnSpMkLst>
        </pc:cxnChg>
      </pc:sldChg>
    </pc:docChg>
  </pc:docChgLst>
  <pc:docChgLst>
    <pc:chgData name="Kalmiya Kreimann" userId="S::khkreimann@stu.chino.k12.ca.us::9675b7d0-9ce8-4808-bbe1-07d032173723" providerId="AD" clId="Web-{A7464BD8-8812-0612-61D3-EBDD09060F22}"/>
    <pc:docChg chg="modSld">
      <pc:chgData name="Kalmiya Kreimann" userId="S::khkreimann@stu.chino.k12.ca.us::9675b7d0-9ce8-4808-bbe1-07d032173723" providerId="AD" clId="Web-{A7464BD8-8812-0612-61D3-EBDD09060F22}" dt="2023-01-13T20:30:17.901" v="435" actId="20577"/>
      <pc:docMkLst>
        <pc:docMk/>
      </pc:docMkLst>
      <pc:sldChg chg="addSp delSp modSp mod setBg addAnim delAnim setClrOvrMap">
        <pc:chgData name="Kalmiya Kreimann" userId="S::khkreimann@stu.chino.k12.ca.us::9675b7d0-9ce8-4808-bbe1-07d032173723" providerId="AD" clId="Web-{A7464BD8-8812-0612-61D3-EBDD09060F22}" dt="2023-01-13T19:41:42.583" v="423" actId="20577"/>
        <pc:sldMkLst>
          <pc:docMk/>
          <pc:sldMk cId="109857222" sldId="256"/>
        </pc:sldMkLst>
        <pc:spChg chg="mod">
          <ac:chgData name="Kalmiya Kreimann" userId="S::khkreimann@stu.chino.k12.ca.us::9675b7d0-9ce8-4808-bbe1-07d032173723" providerId="AD" clId="Web-{A7464BD8-8812-0612-61D3-EBDD09060F22}" dt="2023-01-13T19:41:42.583" v="423" actId="20577"/>
          <ac:spMkLst>
            <pc:docMk/>
            <pc:sldMk cId="109857222" sldId="256"/>
            <ac:spMk id="2" creationId="{00000000-0000-0000-0000-000000000000}"/>
          </ac:spMkLst>
        </pc:spChg>
        <pc:spChg chg="mod">
          <ac:chgData name="Kalmiya Kreimann" userId="S::khkreimann@stu.chino.k12.ca.us::9675b7d0-9ce8-4808-bbe1-07d032173723" providerId="AD" clId="Web-{A7464BD8-8812-0612-61D3-EBDD09060F22}" dt="2023-01-13T19:40:27.362" v="415" actId="1076"/>
          <ac:spMkLst>
            <pc:docMk/>
            <pc:sldMk cId="109857222" sldId="256"/>
            <ac:spMk id="3" creationId="{00000000-0000-0000-0000-000000000000}"/>
          </ac:spMkLst>
        </pc:spChg>
        <pc:spChg chg="add del">
          <ac:chgData name="Kalmiya Kreimann" userId="S::khkreimann@stu.chino.k12.ca.us::9675b7d0-9ce8-4808-bbe1-07d032173723" providerId="AD" clId="Web-{A7464BD8-8812-0612-61D3-EBDD09060F22}" dt="2023-01-13T19:37:34.248" v="384"/>
          <ac:spMkLst>
            <pc:docMk/>
            <pc:sldMk cId="109857222" sldId="256"/>
            <ac:spMk id="10" creationId="{06DA9DF9-31F7-4056-B42E-878CC92417B8}"/>
          </ac:spMkLst>
        </pc:spChg>
        <pc:spChg chg="add del">
          <ac:chgData name="Kalmiya Kreimann" userId="S::khkreimann@stu.chino.k12.ca.us::9675b7d0-9ce8-4808-bbe1-07d032173723" providerId="AD" clId="Web-{A7464BD8-8812-0612-61D3-EBDD09060F22}" dt="2023-01-13T19:37:38.232" v="386"/>
          <ac:spMkLst>
            <pc:docMk/>
            <pc:sldMk cId="109857222" sldId="256"/>
            <ac:spMk id="15" creationId="{16A15A88-001A-4EEF-8984-D87E643599AB}"/>
          </ac:spMkLst>
        </pc:spChg>
        <pc:spChg chg="add del">
          <ac:chgData name="Kalmiya Kreimann" userId="S::khkreimann@stu.chino.k12.ca.us::9675b7d0-9ce8-4808-bbe1-07d032173723" providerId="AD" clId="Web-{A7464BD8-8812-0612-61D3-EBDD09060F22}" dt="2023-01-13T19:37:41.560" v="388"/>
          <ac:spMkLst>
            <pc:docMk/>
            <pc:sldMk cId="109857222" sldId="256"/>
            <ac:spMk id="17" creationId="{BF538DE5-A30F-4117-9482-6CCAD2A82196}"/>
          </ac:spMkLst>
        </pc:spChg>
        <pc:spChg chg="add del">
          <ac:chgData name="Kalmiya Kreimann" userId="S::khkreimann@stu.chino.k12.ca.us::9675b7d0-9ce8-4808-bbe1-07d032173723" providerId="AD" clId="Web-{A7464BD8-8812-0612-61D3-EBDD09060F22}" dt="2023-01-13T19:37:41.560" v="388"/>
          <ac:spMkLst>
            <pc:docMk/>
            <pc:sldMk cId="109857222" sldId="256"/>
            <ac:spMk id="18" creationId="{DB01F01A-0922-4194-8449-21D15139A756}"/>
          </ac:spMkLst>
        </pc:spChg>
        <pc:spChg chg="add">
          <ac:chgData name="Kalmiya Kreimann" userId="S::khkreimann@stu.chino.k12.ca.us::9675b7d0-9ce8-4808-bbe1-07d032173723" providerId="AD" clId="Web-{A7464BD8-8812-0612-61D3-EBDD09060F22}" dt="2023-01-13T19:37:41.560" v="389"/>
          <ac:spMkLst>
            <pc:docMk/>
            <pc:sldMk cId="109857222" sldId="256"/>
            <ac:spMk id="20" creationId="{1DB7C82F-AB7E-4F0C-B829-FA1B9C415180}"/>
          </ac:spMkLst>
        </pc:spChg>
        <pc:grpChg chg="add del">
          <ac:chgData name="Kalmiya Kreimann" userId="S::khkreimann@stu.chino.k12.ca.us::9675b7d0-9ce8-4808-bbe1-07d032173723" providerId="AD" clId="Web-{A7464BD8-8812-0612-61D3-EBDD09060F22}" dt="2023-01-13T19:37:38.232" v="386"/>
          <ac:grpSpMkLst>
            <pc:docMk/>
            <pc:sldMk cId="109857222" sldId="256"/>
            <ac:grpSpMk id="12" creationId="{A7900967-84CA-47B4-9F1C-E787BAC1496A}"/>
          </ac:grpSpMkLst>
        </pc:grpChg>
        <pc:picChg chg="add del mod">
          <ac:chgData name="Kalmiya Kreimann" userId="S::khkreimann@stu.chino.k12.ca.us::9675b7d0-9ce8-4808-bbe1-07d032173723" providerId="AD" clId="Web-{A7464BD8-8812-0612-61D3-EBDD09060F22}" dt="2023-01-13T19:35:16.119" v="377"/>
          <ac:picMkLst>
            <pc:docMk/>
            <pc:sldMk cId="109857222" sldId="256"/>
            <ac:picMk id="4" creationId="{9669A55B-B983-66C5-880B-6CDED0B007E5}"/>
          </ac:picMkLst>
        </pc:picChg>
        <pc:picChg chg="add mod">
          <ac:chgData name="Kalmiya Kreimann" userId="S::khkreimann@stu.chino.k12.ca.us::9675b7d0-9ce8-4808-bbe1-07d032173723" providerId="AD" clId="Web-{A7464BD8-8812-0612-61D3-EBDD09060F22}" dt="2023-01-13T19:37:41.560" v="389"/>
          <ac:picMkLst>
            <pc:docMk/>
            <pc:sldMk cId="109857222" sldId="256"/>
            <ac:picMk id="5" creationId="{AFC96812-7B2B-5AC2-A10C-10C5A7B97BA5}"/>
          </ac:picMkLst>
        </pc:picChg>
      </pc:sldChg>
      <pc:sldChg chg="addSp delSp modSp mod setBg">
        <pc:chgData name="Kalmiya Kreimann" userId="S::khkreimann@stu.chino.k12.ca.us::9675b7d0-9ce8-4808-bbe1-07d032173723" providerId="AD" clId="Web-{A7464BD8-8812-0612-61D3-EBDD09060F22}" dt="2023-01-13T19:30:10.109" v="375"/>
        <pc:sldMkLst>
          <pc:docMk/>
          <pc:sldMk cId="2663180706" sldId="257"/>
        </pc:sldMkLst>
        <pc:spChg chg="add del mod">
          <ac:chgData name="Kalmiya Kreimann" userId="S::khkreimann@stu.chino.k12.ca.us::9675b7d0-9ce8-4808-bbe1-07d032173723" providerId="AD" clId="Web-{A7464BD8-8812-0612-61D3-EBDD09060F22}" dt="2023-01-13T19:08:50.852" v="259"/>
          <ac:spMkLst>
            <pc:docMk/>
            <pc:sldMk cId="2663180706" sldId="257"/>
            <ac:spMk id="3" creationId="{EE13DD77-C210-67C3-FE54-4ABD78C8FEFC}"/>
          </ac:spMkLst>
        </pc:spChg>
        <pc:spChg chg="add del">
          <ac:chgData name="Kalmiya Kreimann" userId="S::khkreimann@stu.chino.k12.ca.us::9675b7d0-9ce8-4808-bbe1-07d032173723" providerId="AD" clId="Web-{A7464BD8-8812-0612-61D3-EBDD09060F22}" dt="2023-01-13T19:30:00.984" v="373"/>
          <ac:spMkLst>
            <pc:docMk/>
            <pc:sldMk cId="2663180706" sldId="257"/>
            <ac:spMk id="8" creationId="{B670DBD5-770C-4383-9F54-5B86E86BD5BB}"/>
          </ac:spMkLst>
        </pc:spChg>
        <pc:spChg chg="add del">
          <ac:chgData name="Kalmiya Kreimann" userId="S::khkreimann@stu.chino.k12.ca.us::9675b7d0-9ce8-4808-bbe1-07d032173723" providerId="AD" clId="Web-{A7464BD8-8812-0612-61D3-EBDD09060F22}" dt="2023-01-13T19:29:54.953" v="368"/>
          <ac:spMkLst>
            <pc:docMk/>
            <pc:sldMk cId="2663180706" sldId="257"/>
            <ac:spMk id="13" creationId="{B670DBD5-770C-4383-9F54-5B86E86BD5BB}"/>
          </ac:spMkLst>
        </pc:spChg>
        <pc:spChg chg="add del">
          <ac:chgData name="Kalmiya Kreimann" userId="S::khkreimann@stu.chino.k12.ca.us::9675b7d0-9ce8-4808-bbe1-07d032173723" providerId="AD" clId="Web-{A7464BD8-8812-0612-61D3-EBDD09060F22}" dt="2023-01-13T19:29:57.640" v="370"/>
          <ac:spMkLst>
            <pc:docMk/>
            <pc:sldMk cId="2663180706" sldId="257"/>
            <ac:spMk id="15" creationId="{673E9FC8-2143-48A2-9DEE-AABBC7E301A8}"/>
          </ac:spMkLst>
        </pc:spChg>
        <pc:spChg chg="add del">
          <ac:chgData name="Kalmiya Kreimann" userId="S::khkreimann@stu.chino.k12.ca.us::9675b7d0-9ce8-4808-bbe1-07d032173723" providerId="AD" clId="Web-{A7464BD8-8812-0612-61D3-EBDD09060F22}" dt="2023-01-13T19:30:00.968" v="372"/>
          <ac:spMkLst>
            <pc:docMk/>
            <pc:sldMk cId="2663180706" sldId="257"/>
            <ac:spMk id="17" creationId="{82A5F716-98EF-42EF-A471-87C6DFDCC799}"/>
          </ac:spMkLst>
        </pc:spChg>
        <pc:spChg chg="add del">
          <ac:chgData name="Kalmiya Kreimann" userId="S::khkreimann@stu.chino.k12.ca.us::9675b7d0-9ce8-4808-bbe1-07d032173723" providerId="AD" clId="Web-{A7464BD8-8812-0612-61D3-EBDD09060F22}" dt="2023-01-13T19:30:00.968" v="372"/>
          <ac:spMkLst>
            <pc:docMk/>
            <pc:sldMk cId="2663180706" sldId="257"/>
            <ac:spMk id="18" creationId="{B87687D8-4EF1-4EF2-BF7E-74BB4A3D1806}"/>
          </ac:spMkLst>
        </pc:spChg>
        <pc:spChg chg="add del">
          <ac:chgData name="Kalmiya Kreimann" userId="S::khkreimann@stu.chino.k12.ca.us::9675b7d0-9ce8-4808-bbe1-07d032173723" providerId="AD" clId="Web-{A7464BD8-8812-0612-61D3-EBDD09060F22}" dt="2023-01-13T19:30:10.109" v="375"/>
          <ac:spMkLst>
            <pc:docMk/>
            <pc:sldMk cId="2663180706" sldId="257"/>
            <ac:spMk id="20" creationId="{42A4FC2C-047E-45A5-965D-8E1E3BF09BC6}"/>
          </ac:spMkLst>
        </pc:spChg>
        <pc:spChg chg="add">
          <ac:chgData name="Kalmiya Kreimann" userId="S::khkreimann@stu.chino.k12.ca.us::9675b7d0-9ce8-4808-bbe1-07d032173723" providerId="AD" clId="Web-{A7464BD8-8812-0612-61D3-EBDD09060F22}" dt="2023-01-13T19:30:10.109" v="375"/>
          <ac:spMkLst>
            <pc:docMk/>
            <pc:sldMk cId="2663180706" sldId="257"/>
            <ac:spMk id="25" creationId="{7EBFDB7D-DD97-44CE-AFFB-458781A3DB9B}"/>
          </ac:spMkLst>
        </pc:spChg>
        <pc:spChg chg="add">
          <ac:chgData name="Kalmiya Kreimann" userId="S::khkreimann@stu.chino.k12.ca.us::9675b7d0-9ce8-4808-bbe1-07d032173723" providerId="AD" clId="Web-{A7464BD8-8812-0612-61D3-EBDD09060F22}" dt="2023-01-13T19:30:10.109" v="375"/>
          <ac:spMkLst>
            <pc:docMk/>
            <pc:sldMk cId="2663180706" sldId="257"/>
            <ac:spMk id="27" creationId="{50F864A1-23CF-4954-887F-3C4458622A68}"/>
          </ac:spMkLst>
        </pc:spChg>
        <pc:spChg chg="add">
          <ac:chgData name="Kalmiya Kreimann" userId="S::khkreimann@stu.chino.k12.ca.us::9675b7d0-9ce8-4808-bbe1-07d032173723" providerId="AD" clId="Web-{A7464BD8-8812-0612-61D3-EBDD09060F22}" dt="2023-01-13T19:30:10.109" v="375"/>
          <ac:spMkLst>
            <pc:docMk/>
            <pc:sldMk cId="2663180706" sldId="257"/>
            <ac:spMk id="29" creationId="{8D313E8C-7457-407E-BDA5-EACA44D38247}"/>
          </ac:spMkLst>
        </pc:spChg>
        <pc:picChg chg="add del mod">
          <ac:chgData name="Kalmiya Kreimann" userId="S::khkreimann@stu.chino.k12.ca.us::9675b7d0-9ce8-4808-bbe1-07d032173723" providerId="AD" clId="Web-{A7464BD8-8812-0612-61D3-EBDD09060F22}" dt="2023-01-13T19:08:50.852" v="259"/>
          <ac:picMkLst>
            <pc:docMk/>
            <pc:sldMk cId="2663180706" sldId="257"/>
            <ac:picMk id="2" creationId="{C287586E-EE4A-EAC8-AD29-F434C74835DA}"/>
          </ac:picMkLst>
        </pc:picChg>
        <pc:picChg chg="add mod">
          <ac:chgData name="Kalmiya Kreimann" userId="S::khkreimann@stu.chino.k12.ca.us::9675b7d0-9ce8-4808-bbe1-07d032173723" providerId="AD" clId="Web-{A7464BD8-8812-0612-61D3-EBDD09060F22}" dt="2023-01-13T19:30:10.109" v="375"/>
          <ac:picMkLst>
            <pc:docMk/>
            <pc:sldMk cId="2663180706" sldId="257"/>
            <ac:picMk id="5" creationId="{84D12B25-C58D-DCAC-50D0-FEE8CA4BF2D6}"/>
          </ac:picMkLst>
        </pc:picChg>
      </pc:sldChg>
      <pc:sldChg chg="addSp delSp modSp mod setBg setClrOvrMap">
        <pc:chgData name="Kalmiya Kreimann" userId="S::khkreimann@stu.chino.k12.ca.us::9675b7d0-9ce8-4808-bbe1-07d032173723" providerId="AD" clId="Web-{A7464BD8-8812-0612-61D3-EBDD09060F22}" dt="2023-01-13T19:42:46.163" v="434" actId="1076"/>
        <pc:sldMkLst>
          <pc:docMk/>
          <pc:sldMk cId="2646135092" sldId="258"/>
        </pc:sldMkLst>
        <pc:spChg chg="mod">
          <ac:chgData name="Kalmiya Kreimann" userId="S::khkreimann@stu.chino.k12.ca.us::9675b7d0-9ce8-4808-bbe1-07d032173723" providerId="AD" clId="Web-{A7464BD8-8812-0612-61D3-EBDD09060F22}" dt="2023-01-13T19:42:46.163" v="434" actId="1076"/>
          <ac:spMkLst>
            <pc:docMk/>
            <pc:sldMk cId="2646135092" sldId="258"/>
            <ac:spMk id="2" creationId="{3E2E039F-AE82-CE0F-6B33-CD1872B47EE5}"/>
          </ac:spMkLst>
        </pc:spChg>
        <pc:spChg chg="mod ord">
          <ac:chgData name="Kalmiya Kreimann" userId="S::khkreimann@stu.chino.k12.ca.us::9675b7d0-9ce8-4808-bbe1-07d032173723" providerId="AD" clId="Web-{A7464BD8-8812-0612-61D3-EBDD09060F22}" dt="2023-01-13T19:13:19.110" v="295"/>
          <ac:spMkLst>
            <pc:docMk/>
            <pc:sldMk cId="2646135092" sldId="258"/>
            <ac:spMk id="3" creationId="{4015D779-1CEC-073C-ADD4-0321527AC8F3}"/>
          </ac:spMkLst>
        </pc:spChg>
        <pc:spChg chg="add del mod">
          <ac:chgData name="Kalmiya Kreimann" userId="S::khkreimann@stu.chino.k12.ca.us::9675b7d0-9ce8-4808-bbe1-07d032173723" providerId="AD" clId="Web-{A7464BD8-8812-0612-61D3-EBDD09060F22}" dt="2023-01-13T19:13:03.953" v="288"/>
          <ac:spMkLst>
            <pc:docMk/>
            <pc:sldMk cId="2646135092" sldId="258"/>
            <ac:spMk id="5" creationId="{A7806143-CF98-BAEF-E7BE-AE2E70E4ED55}"/>
          </ac:spMkLst>
        </pc:spChg>
        <pc:spChg chg="add del">
          <ac:chgData name="Kalmiya Kreimann" userId="S::khkreimann@stu.chino.k12.ca.us::9675b7d0-9ce8-4808-bbe1-07d032173723" providerId="AD" clId="Web-{A7464BD8-8812-0612-61D3-EBDD09060F22}" dt="2023-01-13T19:12:36.140" v="279"/>
          <ac:spMkLst>
            <pc:docMk/>
            <pc:sldMk cId="2646135092" sldId="258"/>
            <ac:spMk id="10" creationId="{EF9B8DF2-C3F5-49A2-94D2-F7B65A0F1F15}"/>
          </ac:spMkLst>
        </pc:spChg>
        <pc:spChg chg="add del">
          <ac:chgData name="Kalmiya Kreimann" userId="S::khkreimann@stu.chino.k12.ca.us::9675b7d0-9ce8-4808-bbe1-07d032173723" providerId="AD" clId="Web-{A7464BD8-8812-0612-61D3-EBDD09060F22}" dt="2023-01-13T19:12:36.140" v="279"/>
          <ac:spMkLst>
            <pc:docMk/>
            <pc:sldMk cId="2646135092" sldId="258"/>
            <ac:spMk id="12" creationId="{4330B6AC-E6AB-45E4-A303-C8DE90EB2AAC}"/>
          </ac:spMkLst>
        </pc:spChg>
        <pc:spChg chg="add del">
          <ac:chgData name="Kalmiya Kreimann" userId="S::khkreimann@stu.chino.k12.ca.us::9675b7d0-9ce8-4808-bbe1-07d032173723" providerId="AD" clId="Web-{A7464BD8-8812-0612-61D3-EBDD09060F22}" dt="2023-01-13T19:12:38.499" v="281"/>
          <ac:spMkLst>
            <pc:docMk/>
            <pc:sldMk cId="2646135092" sldId="258"/>
            <ac:spMk id="14" creationId="{4F74D28C-3268-4E35-8EE1-D92CB4A85A7D}"/>
          </ac:spMkLst>
        </pc:spChg>
        <pc:spChg chg="add del">
          <ac:chgData name="Kalmiya Kreimann" userId="S::khkreimann@stu.chino.k12.ca.us::9675b7d0-9ce8-4808-bbe1-07d032173723" providerId="AD" clId="Web-{A7464BD8-8812-0612-61D3-EBDD09060F22}" dt="2023-01-13T19:12:42.140" v="283"/>
          <ac:spMkLst>
            <pc:docMk/>
            <pc:sldMk cId="2646135092" sldId="258"/>
            <ac:spMk id="16" creationId="{F13C74B1-5B17-4795-BED0-7140497B445A}"/>
          </ac:spMkLst>
        </pc:spChg>
        <pc:spChg chg="add del">
          <ac:chgData name="Kalmiya Kreimann" userId="S::khkreimann@stu.chino.k12.ca.us::9675b7d0-9ce8-4808-bbe1-07d032173723" providerId="AD" clId="Web-{A7464BD8-8812-0612-61D3-EBDD09060F22}" dt="2023-01-13T19:12:42.140" v="283"/>
          <ac:spMkLst>
            <pc:docMk/>
            <pc:sldMk cId="2646135092" sldId="258"/>
            <ac:spMk id="17" creationId="{D4974D33-8DC5-464E-8C6D-BE58F0669C17}"/>
          </ac:spMkLst>
        </pc:spChg>
        <pc:spChg chg="add">
          <ac:chgData name="Kalmiya Kreimann" userId="S::khkreimann@stu.chino.k12.ca.us::9675b7d0-9ce8-4808-bbe1-07d032173723" providerId="AD" clId="Web-{A7464BD8-8812-0612-61D3-EBDD09060F22}" dt="2023-01-13T19:13:19.110" v="295"/>
          <ac:spMkLst>
            <pc:docMk/>
            <pc:sldMk cId="2646135092" sldId="258"/>
            <ac:spMk id="21" creationId="{CF62D2A7-8207-488C-9F46-316BA81A16C8}"/>
          </ac:spMkLst>
        </pc:spChg>
        <pc:spChg chg="add del">
          <ac:chgData name="Kalmiya Kreimann" userId="S::khkreimann@stu.chino.k12.ca.us::9675b7d0-9ce8-4808-bbe1-07d032173723" providerId="AD" clId="Web-{A7464BD8-8812-0612-61D3-EBDD09060F22}" dt="2023-01-13T19:13:12.610" v="290"/>
          <ac:spMkLst>
            <pc:docMk/>
            <pc:sldMk cId="2646135092" sldId="258"/>
            <ac:spMk id="24" creationId="{CF62D2A7-8207-488C-9F46-316BA81A16C8}"/>
          </ac:spMkLst>
        </pc:spChg>
        <pc:picChg chg="add mod">
          <ac:chgData name="Kalmiya Kreimann" userId="S::khkreimann@stu.chino.k12.ca.us::9675b7d0-9ce8-4808-bbe1-07d032173723" providerId="AD" clId="Web-{A7464BD8-8812-0612-61D3-EBDD09060F22}" dt="2023-01-13T19:13:19.110" v="295"/>
          <ac:picMkLst>
            <pc:docMk/>
            <pc:sldMk cId="2646135092" sldId="258"/>
            <ac:picMk id="4" creationId="{3E02FFB1-3F40-11F3-DC78-2CEFC26B7A1E}"/>
          </ac:picMkLst>
        </pc:picChg>
        <pc:cxnChg chg="add del">
          <ac:chgData name="Kalmiya Kreimann" userId="S::khkreimann@stu.chino.k12.ca.us::9675b7d0-9ce8-4808-bbe1-07d032173723" providerId="AD" clId="Web-{A7464BD8-8812-0612-61D3-EBDD09060F22}" dt="2023-01-13T19:13:19.110" v="295"/>
          <ac:cxnSpMkLst>
            <pc:docMk/>
            <pc:sldMk cId="2646135092" sldId="258"/>
            <ac:cxnSpMk id="19" creationId="{A7F400EE-A8A5-48AF-B4D6-291B52C6F0B0}"/>
          </ac:cxnSpMkLst>
        </pc:cxnChg>
        <pc:cxnChg chg="add del">
          <ac:chgData name="Kalmiya Kreimann" userId="S::khkreimann@stu.chino.k12.ca.us::9675b7d0-9ce8-4808-bbe1-07d032173723" providerId="AD" clId="Web-{A7464BD8-8812-0612-61D3-EBDD09060F22}" dt="2023-01-13T19:13:16.141" v="292"/>
          <ac:cxnSpMkLst>
            <pc:docMk/>
            <pc:sldMk cId="2646135092" sldId="258"/>
            <ac:cxnSpMk id="26" creationId="{A7F400EE-A8A5-48AF-B4D6-291B52C6F0B0}"/>
          </ac:cxnSpMkLst>
        </pc:cxnChg>
      </pc:sldChg>
      <pc:sldChg chg="addSp delSp modSp mod setBg setClrOvrMap">
        <pc:chgData name="Kalmiya Kreimann" userId="S::khkreimann@stu.chino.k12.ca.us::9675b7d0-9ce8-4808-bbe1-07d032173723" providerId="AD" clId="Web-{A7464BD8-8812-0612-61D3-EBDD09060F22}" dt="2023-01-13T20:30:17.901" v="435" actId="20577"/>
        <pc:sldMkLst>
          <pc:docMk/>
          <pc:sldMk cId="1574616682" sldId="259"/>
        </pc:sldMkLst>
        <pc:spChg chg="mod">
          <ac:chgData name="Kalmiya Kreimann" userId="S::khkreimann@stu.chino.k12.ca.us::9675b7d0-9ce8-4808-bbe1-07d032173723" providerId="AD" clId="Web-{A7464BD8-8812-0612-61D3-EBDD09060F22}" dt="2023-01-13T20:30:17.901" v="435" actId="20577"/>
          <ac:spMkLst>
            <pc:docMk/>
            <pc:sldMk cId="1574616682" sldId="259"/>
            <ac:spMk id="2" creationId="{F8B350F9-FCAE-F709-0AD5-82C1D0FA1B72}"/>
          </ac:spMkLst>
        </pc:spChg>
        <pc:spChg chg="mod ord">
          <ac:chgData name="Kalmiya Kreimann" userId="S::khkreimann@stu.chino.k12.ca.us::9675b7d0-9ce8-4808-bbe1-07d032173723" providerId="AD" clId="Web-{A7464BD8-8812-0612-61D3-EBDD09060F22}" dt="2023-01-13T19:11:49.076" v="273"/>
          <ac:spMkLst>
            <pc:docMk/>
            <pc:sldMk cId="1574616682" sldId="259"/>
            <ac:spMk id="3" creationId="{EA6AFF4B-26E0-64F3-044C-6B40337B8501}"/>
          </ac:spMkLst>
        </pc:spChg>
        <pc:spChg chg="add del mod">
          <ac:chgData name="Kalmiya Kreimann" userId="S::khkreimann@stu.chino.k12.ca.us::9675b7d0-9ce8-4808-bbe1-07d032173723" providerId="AD" clId="Web-{A7464BD8-8812-0612-61D3-EBDD09060F22}" dt="2023-01-13T19:11:30.263" v="267"/>
          <ac:spMkLst>
            <pc:docMk/>
            <pc:sldMk cId="1574616682" sldId="259"/>
            <ac:spMk id="5" creationId="{C2485012-632E-788C-861A-FBD89E2EE008}"/>
          </ac:spMkLst>
        </pc:spChg>
        <pc:spChg chg="add del">
          <ac:chgData name="Kalmiya Kreimann" userId="S::khkreimann@stu.chino.k12.ca.us::9675b7d0-9ce8-4808-bbe1-07d032173723" providerId="AD" clId="Web-{A7464BD8-8812-0612-61D3-EBDD09060F22}" dt="2023-01-13T19:11:49.076" v="272"/>
          <ac:spMkLst>
            <pc:docMk/>
            <pc:sldMk cId="1574616682" sldId="259"/>
            <ac:spMk id="9" creationId="{D009D6D5-DAC2-4A8B-A17A-E206B9012D09}"/>
          </ac:spMkLst>
        </pc:spChg>
        <pc:spChg chg="add">
          <ac:chgData name="Kalmiya Kreimann" userId="S::khkreimann@stu.chino.k12.ca.us::9675b7d0-9ce8-4808-bbe1-07d032173723" providerId="AD" clId="Web-{A7464BD8-8812-0612-61D3-EBDD09060F22}" dt="2023-01-13T19:11:49.076" v="273"/>
          <ac:spMkLst>
            <pc:docMk/>
            <pc:sldMk cId="1574616682" sldId="259"/>
            <ac:spMk id="11" creationId="{4F74D28C-3268-4E35-8EE1-D92CB4A85A7D}"/>
          </ac:spMkLst>
        </pc:spChg>
        <pc:picChg chg="add mod">
          <ac:chgData name="Kalmiya Kreimann" userId="S::khkreimann@stu.chino.k12.ca.us::9675b7d0-9ce8-4808-bbe1-07d032173723" providerId="AD" clId="Web-{A7464BD8-8812-0612-61D3-EBDD09060F22}" dt="2023-01-13T19:11:49.076" v="273"/>
          <ac:picMkLst>
            <pc:docMk/>
            <pc:sldMk cId="1574616682" sldId="259"/>
            <ac:picMk id="4" creationId="{31B12B42-65EA-0220-FEA9-DE9697B81968}"/>
          </ac:picMkLst>
        </pc:picChg>
      </pc:sldChg>
      <pc:sldChg chg="addSp delSp modSp mod setBg setClrOvrMap">
        <pc:chgData name="Kalmiya Kreimann" userId="S::khkreimann@stu.chino.k12.ca.us::9675b7d0-9ce8-4808-bbe1-07d032173723" providerId="AD" clId="Web-{A7464BD8-8812-0612-61D3-EBDD09060F22}" dt="2023-01-13T19:17:24.852" v="325"/>
        <pc:sldMkLst>
          <pc:docMk/>
          <pc:sldMk cId="42131618" sldId="260"/>
        </pc:sldMkLst>
        <pc:spChg chg="mod">
          <ac:chgData name="Kalmiya Kreimann" userId="S::khkreimann@stu.chino.k12.ca.us::9675b7d0-9ce8-4808-bbe1-07d032173723" providerId="AD" clId="Web-{A7464BD8-8812-0612-61D3-EBDD09060F22}" dt="2023-01-13T19:17:24.852" v="325"/>
          <ac:spMkLst>
            <pc:docMk/>
            <pc:sldMk cId="42131618" sldId="260"/>
            <ac:spMk id="2" creationId="{691D5ABB-4192-9BFA-3534-93FE2AC71838}"/>
          </ac:spMkLst>
        </pc:spChg>
        <pc:spChg chg="mod ord">
          <ac:chgData name="Kalmiya Kreimann" userId="S::khkreimann@stu.chino.k12.ca.us::9675b7d0-9ce8-4808-bbe1-07d032173723" providerId="AD" clId="Web-{A7464BD8-8812-0612-61D3-EBDD09060F22}" dt="2023-01-13T19:17:24.852" v="325"/>
          <ac:spMkLst>
            <pc:docMk/>
            <pc:sldMk cId="42131618" sldId="260"/>
            <ac:spMk id="3" creationId="{A6AB2F0C-81CA-11BA-EE11-0BA9D6922A36}"/>
          </ac:spMkLst>
        </pc:spChg>
        <pc:spChg chg="add mod ord">
          <ac:chgData name="Kalmiya Kreimann" userId="S::khkreimann@stu.chino.k12.ca.us::9675b7d0-9ce8-4808-bbe1-07d032173723" providerId="AD" clId="Web-{A7464BD8-8812-0612-61D3-EBDD09060F22}" dt="2023-01-13T19:17:24.852" v="325"/>
          <ac:spMkLst>
            <pc:docMk/>
            <pc:sldMk cId="42131618" sldId="260"/>
            <ac:spMk id="7" creationId="{9E946B93-6D51-0258-DC99-355ADE821218}"/>
          </ac:spMkLst>
        </pc:spChg>
        <pc:spChg chg="add mod ord">
          <ac:chgData name="Kalmiya Kreimann" userId="S::khkreimann@stu.chino.k12.ca.us::9675b7d0-9ce8-4808-bbe1-07d032173723" providerId="AD" clId="Web-{A7464BD8-8812-0612-61D3-EBDD09060F22}" dt="2023-01-13T19:17:24.852" v="325"/>
          <ac:spMkLst>
            <pc:docMk/>
            <pc:sldMk cId="42131618" sldId="260"/>
            <ac:spMk id="10" creationId="{BAE4049E-8586-81F8-5C14-940D19D99A75}"/>
          </ac:spMkLst>
        </pc:spChg>
        <pc:spChg chg="add del">
          <ac:chgData name="Kalmiya Kreimann" userId="S::khkreimann@stu.chino.k12.ca.us::9675b7d0-9ce8-4808-bbe1-07d032173723" providerId="AD" clId="Web-{A7464BD8-8812-0612-61D3-EBDD09060F22}" dt="2023-01-13T19:17:24.820" v="324"/>
          <ac:spMkLst>
            <pc:docMk/>
            <pc:sldMk cId="42131618" sldId="260"/>
            <ac:spMk id="17" creationId="{07977D39-626F-40D7-B00F-16E02602DD5A}"/>
          </ac:spMkLst>
        </pc:spChg>
        <pc:spChg chg="add del">
          <ac:chgData name="Kalmiya Kreimann" userId="S::khkreimann@stu.chino.k12.ca.us::9675b7d0-9ce8-4808-bbe1-07d032173723" providerId="AD" clId="Web-{A7464BD8-8812-0612-61D3-EBDD09060F22}" dt="2023-01-13T19:17:24.820" v="324"/>
          <ac:spMkLst>
            <pc:docMk/>
            <pc:sldMk cId="42131618" sldId="260"/>
            <ac:spMk id="19" creationId="{B905CDE4-B751-4B3E-B625-6E59F8903414}"/>
          </ac:spMkLst>
        </pc:spChg>
        <pc:spChg chg="add del">
          <ac:chgData name="Kalmiya Kreimann" userId="S::khkreimann@stu.chino.k12.ca.us::9675b7d0-9ce8-4808-bbe1-07d032173723" providerId="AD" clId="Web-{A7464BD8-8812-0612-61D3-EBDD09060F22}" dt="2023-01-13T19:17:24.820" v="324"/>
          <ac:spMkLst>
            <pc:docMk/>
            <pc:sldMk cId="42131618" sldId="260"/>
            <ac:spMk id="21" creationId="{08108C16-F4C0-44AA-999D-17BD39219B24}"/>
          </ac:spMkLst>
        </pc:spChg>
        <pc:spChg chg="add del">
          <ac:chgData name="Kalmiya Kreimann" userId="S::khkreimann@stu.chino.k12.ca.us::9675b7d0-9ce8-4808-bbe1-07d032173723" providerId="AD" clId="Web-{A7464BD8-8812-0612-61D3-EBDD09060F22}" dt="2023-01-13T19:17:24.820" v="324"/>
          <ac:spMkLst>
            <pc:docMk/>
            <pc:sldMk cId="42131618" sldId="260"/>
            <ac:spMk id="23" creationId="{C8F10CB3-3B5E-4C7A-98CF-B87454DDFA39}"/>
          </ac:spMkLst>
        </pc:spChg>
        <pc:spChg chg="add">
          <ac:chgData name="Kalmiya Kreimann" userId="S::khkreimann@stu.chino.k12.ca.us::9675b7d0-9ce8-4808-bbe1-07d032173723" providerId="AD" clId="Web-{A7464BD8-8812-0612-61D3-EBDD09060F22}" dt="2023-01-13T19:17:24.852" v="325"/>
          <ac:spMkLst>
            <pc:docMk/>
            <pc:sldMk cId="42131618" sldId="260"/>
            <ac:spMk id="25" creationId="{C8F10CB3-3B5E-4C7A-98CF-B87454DDFA39}"/>
          </ac:spMkLst>
        </pc:spChg>
        <pc:spChg chg="add">
          <ac:chgData name="Kalmiya Kreimann" userId="S::khkreimann@stu.chino.k12.ca.us::9675b7d0-9ce8-4808-bbe1-07d032173723" providerId="AD" clId="Web-{A7464BD8-8812-0612-61D3-EBDD09060F22}" dt="2023-01-13T19:17:24.852" v="325"/>
          <ac:spMkLst>
            <pc:docMk/>
            <pc:sldMk cId="42131618" sldId="260"/>
            <ac:spMk id="26" creationId="{07977D39-626F-40D7-B00F-16E02602DD5A}"/>
          </ac:spMkLst>
        </pc:spChg>
        <pc:spChg chg="add">
          <ac:chgData name="Kalmiya Kreimann" userId="S::khkreimann@stu.chino.k12.ca.us::9675b7d0-9ce8-4808-bbe1-07d032173723" providerId="AD" clId="Web-{A7464BD8-8812-0612-61D3-EBDD09060F22}" dt="2023-01-13T19:17:24.852" v="325"/>
          <ac:spMkLst>
            <pc:docMk/>
            <pc:sldMk cId="42131618" sldId="260"/>
            <ac:spMk id="27" creationId="{B905CDE4-B751-4B3E-B625-6E59F8903414}"/>
          </ac:spMkLst>
        </pc:spChg>
        <pc:spChg chg="add">
          <ac:chgData name="Kalmiya Kreimann" userId="S::khkreimann@stu.chino.k12.ca.us::9675b7d0-9ce8-4808-bbe1-07d032173723" providerId="AD" clId="Web-{A7464BD8-8812-0612-61D3-EBDD09060F22}" dt="2023-01-13T19:17:24.852" v="325"/>
          <ac:spMkLst>
            <pc:docMk/>
            <pc:sldMk cId="42131618" sldId="260"/>
            <ac:spMk id="28" creationId="{08108C16-F4C0-44AA-999D-17BD39219B24}"/>
          </ac:spMkLst>
        </pc:spChg>
        <pc:spChg chg="add">
          <ac:chgData name="Kalmiya Kreimann" userId="S::khkreimann@stu.chino.k12.ca.us::9675b7d0-9ce8-4808-bbe1-07d032173723" providerId="AD" clId="Web-{A7464BD8-8812-0612-61D3-EBDD09060F22}" dt="2023-01-13T19:17:24.852" v="325"/>
          <ac:spMkLst>
            <pc:docMk/>
            <pc:sldMk cId="42131618" sldId="260"/>
            <ac:spMk id="29" creationId="{CDC29AC1-2821-4FCC-B597-88DAF39C36FE}"/>
          </ac:spMkLst>
        </pc:spChg>
        <pc:picChg chg="add mod ord">
          <ac:chgData name="Kalmiya Kreimann" userId="S::khkreimann@stu.chino.k12.ca.us::9675b7d0-9ce8-4808-bbe1-07d032173723" providerId="AD" clId="Web-{A7464BD8-8812-0612-61D3-EBDD09060F22}" dt="2023-01-13T19:17:24.852" v="325"/>
          <ac:picMkLst>
            <pc:docMk/>
            <pc:sldMk cId="42131618" sldId="260"/>
            <ac:picMk id="4" creationId="{9C3B2687-547B-B263-D6F7-8033727A22BD}"/>
          </ac:picMkLst>
        </pc:picChg>
        <pc:picChg chg="add mod">
          <ac:chgData name="Kalmiya Kreimann" userId="S::khkreimann@stu.chino.k12.ca.us::9675b7d0-9ce8-4808-bbe1-07d032173723" providerId="AD" clId="Web-{A7464BD8-8812-0612-61D3-EBDD09060F22}" dt="2023-01-13T19:17:24.852" v="325"/>
          <ac:picMkLst>
            <pc:docMk/>
            <pc:sldMk cId="42131618" sldId="260"/>
            <ac:picMk id="5" creationId="{B526A83D-020F-CDD8-7CDD-486BBC0BD2EA}"/>
          </ac:picMkLst>
        </pc:picChg>
        <pc:picChg chg="add mod">
          <ac:chgData name="Kalmiya Kreimann" userId="S::khkreimann@stu.chino.k12.ca.us::9675b7d0-9ce8-4808-bbe1-07d032173723" providerId="AD" clId="Web-{A7464BD8-8812-0612-61D3-EBDD09060F22}" dt="2023-01-13T19:17:24.852" v="325"/>
          <ac:picMkLst>
            <pc:docMk/>
            <pc:sldMk cId="42131618" sldId="260"/>
            <ac:picMk id="6" creationId="{E3AAA0C8-27A4-13A2-3007-D4BA9D9861CE}"/>
          </ac:picMkLst>
        </pc:picChg>
        <pc:picChg chg="add mod">
          <ac:chgData name="Kalmiya Kreimann" userId="S::khkreimann@stu.chino.k12.ca.us::9675b7d0-9ce8-4808-bbe1-07d032173723" providerId="AD" clId="Web-{A7464BD8-8812-0612-61D3-EBDD09060F22}" dt="2023-01-13T19:17:24.852" v="325"/>
          <ac:picMkLst>
            <pc:docMk/>
            <pc:sldMk cId="42131618" sldId="260"/>
            <ac:picMk id="9" creationId="{3529F3EA-0CC1-5DA5-4EFA-BCDB2F7528EA}"/>
          </ac:picMkLst>
        </pc:picChg>
        <pc:picChg chg="add mod ord">
          <ac:chgData name="Kalmiya Kreimann" userId="S::khkreimann@stu.chino.k12.ca.us::9675b7d0-9ce8-4808-bbe1-07d032173723" providerId="AD" clId="Web-{A7464BD8-8812-0612-61D3-EBDD09060F22}" dt="2023-01-13T19:17:24.852" v="325"/>
          <ac:picMkLst>
            <pc:docMk/>
            <pc:sldMk cId="42131618" sldId="260"/>
            <ac:picMk id="12" creationId="{5BB9DEDC-117B-C27A-BE0E-2713FB826379}"/>
          </ac:picMkLst>
        </pc:picChg>
      </pc:sldChg>
      <pc:sldChg chg="addSp delSp modSp mod setBg setClrOvrMap">
        <pc:chgData name="Kalmiya Kreimann" userId="S::khkreimann@stu.chino.k12.ca.us::9675b7d0-9ce8-4808-bbe1-07d032173723" providerId="AD" clId="Web-{A7464BD8-8812-0612-61D3-EBDD09060F22}" dt="2023-01-13T19:21:00.999" v="365" actId="20577"/>
        <pc:sldMkLst>
          <pc:docMk/>
          <pc:sldMk cId="3306832893" sldId="261"/>
        </pc:sldMkLst>
        <pc:spChg chg="mod">
          <ac:chgData name="Kalmiya Kreimann" userId="S::khkreimann@stu.chino.k12.ca.us::9675b7d0-9ce8-4808-bbe1-07d032173723" providerId="AD" clId="Web-{A7464BD8-8812-0612-61D3-EBDD09060F22}" dt="2023-01-13T19:20:48.248" v="362"/>
          <ac:spMkLst>
            <pc:docMk/>
            <pc:sldMk cId="3306832893" sldId="261"/>
            <ac:spMk id="2" creationId="{5DA92237-C2D7-9354-1ED8-7E7F4B5DFD7B}"/>
          </ac:spMkLst>
        </pc:spChg>
        <pc:spChg chg="mod ord">
          <ac:chgData name="Kalmiya Kreimann" userId="S::khkreimann@stu.chino.k12.ca.us::9675b7d0-9ce8-4808-bbe1-07d032173723" providerId="AD" clId="Web-{A7464BD8-8812-0612-61D3-EBDD09060F22}" dt="2023-01-13T19:20:48.248" v="362"/>
          <ac:spMkLst>
            <pc:docMk/>
            <pc:sldMk cId="3306832893" sldId="261"/>
            <ac:spMk id="3" creationId="{A1F7387C-E1AC-438B-BE81-EE445328E073}"/>
          </ac:spMkLst>
        </pc:spChg>
        <pc:spChg chg="add mod">
          <ac:chgData name="Kalmiya Kreimann" userId="S::khkreimann@stu.chino.k12.ca.us::9675b7d0-9ce8-4808-bbe1-07d032173723" providerId="AD" clId="Web-{A7464BD8-8812-0612-61D3-EBDD09060F22}" dt="2023-01-13T19:20:48.248" v="362"/>
          <ac:spMkLst>
            <pc:docMk/>
            <pc:sldMk cId="3306832893" sldId="261"/>
            <ac:spMk id="5" creationId="{F070E8D8-FE03-B803-0AF2-11FCEEC6BA39}"/>
          </ac:spMkLst>
        </pc:spChg>
        <pc:spChg chg="add mod">
          <ac:chgData name="Kalmiya Kreimann" userId="S::khkreimann@stu.chino.k12.ca.us::9675b7d0-9ce8-4808-bbe1-07d032173723" providerId="AD" clId="Web-{A7464BD8-8812-0612-61D3-EBDD09060F22}" dt="2023-01-13T19:21:00.999" v="365" actId="20577"/>
          <ac:spMkLst>
            <pc:docMk/>
            <pc:sldMk cId="3306832893" sldId="261"/>
            <ac:spMk id="8" creationId="{5998FCBB-BC25-9E8F-DFCC-7C69E0253E88}"/>
          </ac:spMkLst>
        </pc:spChg>
        <pc:spChg chg="add mod">
          <ac:chgData name="Kalmiya Kreimann" userId="S::khkreimann@stu.chino.k12.ca.us::9675b7d0-9ce8-4808-bbe1-07d032173723" providerId="AD" clId="Web-{A7464BD8-8812-0612-61D3-EBDD09060F22}" dt="2023-01-13T19:20:48.248" v="362"/>
          <ac:spMkLst>
            <pc:docMk/>
            <pc:sldMk cId="3306832893" sldId="261"/>
            <ac:spMk id="11" creationId="{1DD12370-FD84-B49D-723A-26C3EC7E2E35}"/>
          </ac:spMkLst>
        </pc:spChg>
        <pc:spChg chg="add mod">
          <ac:chgData name="Kalmiya Kreimann" userId="S::khkreimann@stu.chino.k12.ca.us::9675b7d0-9ce8-4808-bbe1-07d032173723" providerId="AD" clId="Web-{A7464BD8-8812-0612-61D3-EBDD09060F22}" dt="2023-01-13T19:20:48.248" v="362"/>
          <ac:spMkLst>
            <pc:docMk/>
            <pc:sldMk cId="3306832893" sldId="261"/>
            <ac:spMk id="14" creationId="{3C03C86F-0A43-BE7D-A2BD-2ED11C11BAD9}"/>
          </ac:spMkLst>
        </pc:spChg>
        <pc:spChg chg="add del">
          <ac:chgData name="Kalmiya Kreimann" userId="S::khkreimann@stu.chino.k12.ca.us::9675b7d0-9ce8-4808-bbe1-07d032173723" providerId="AD" clId="Web-{A7464BD8-8812-0612-61D3-EBDD09060F22}" dt="2023-01-13T19:20:43.483" v="359"/>
          <ac:spMkLst>
            <pc:docMk/>
            <pc:sldMk cId="3306832893" sldId="261"/>
            <ac:spMk id="19" creationId="{02E612C7-B066-4023-9D0A-7C54D1E33070}"/>
          </ac:spMkLst>
        </pc:spChg>
        <pc:spChg chg="add del">
          <ac:chgData name="Kalmiya Kreimann" userId="S::khkreimann@stu.chino.k12.ca.us::9675b7d0-9ce8-4808-bbe1-07d032173723" providerId="AD" clId="Web-{A7464BD8-8812-0612-61D3-EBDD09060F22}" dt="2023-01-13T19:20:43.483" v="359"/>
          <ac:spMkLst>
            <pc:docMk/>
            <pc:sldMk cId="3306832893" sldId="261"/>
            <ac:spMk id="21" creationId="{34CFA7DE-DC24-4883-9E7E-83830575519A}"/>
          </ac:spMkLst>
        </pc:spChg>
        <pc:spChg chg="add del">
          <ac:chgData name="Kalmiya Kreimann" userId="S::khkreimann@stu.chino.k12.ca.us::9675b7d0-9ce8-4808-bbe1-07d032173723" providerId="AD" clId="Web-{A7464BD8-8812-0612-61D3-EBDD09060F22}" dt="2023-01-13T19:20:43.483" v="359"/>
          <ac:spMkLst>
            <pc:docMk/>
            <pc:sldMk cId="3306832893" sldId="261"/>
            <ac:spMk id="23" creationId="{360004B2-A7FB-4354-85D4-2347C3A9A692}"/>
          </ac:spMkLst>
        </pc:spChg>
        <pc:spChg chg="add del">
          <ac:chgData name="Kalmiya Kreimann" userId="S::khkreimann@stu.chino.k12.ca.us::9675b7d0-9ce8-4808-bbe1-07d032173723" providerId="AD" clId="Web-{A7464BD8-8812-0612-61D3-EBDD09060F22}" dt="2023-01-13T19:20:43.483" v="359"/>
          <ac:spMkLst>
            <pc:docMk/>
            <pc:sldMk cId="3306832893" sldId="261"/>
            <ac:spMk id="25" creationId="{CBD27719-414C-4285-B1DC-2529336D0EE7}"/>
          </ac:spMkLst>
        </pc:spChg>
        <pc:spChg chg="add del">
          <ac:chgData name="Kalmiya Kreimann" userId="S::khkreimann@stu.chino.k12.ca.us::9675b7d0-9ce8-4808-bbe1-07d032173723" providerId="AD" clId="Web-{A7464BD8-8812-0612-61D3-EBDD09060F22}" dt="2023-01-13T19:20:48.217" v="361"/>
          <ac:spMkLst>
            <pc:docMk/>
            <pc:sldMk cId="3306832893" sldId="261"/>
            <ac:spMk id="27" creationId="{FF93924A-10DF-4647-8C7A-115C0175774D}"/>
          </ac:spMkLst>
        </pc:spChg>
        <pc:spChg chg="add">
          <ac:chgData name="Kalmiya Kreimann" userId="S::khkreimann@stu.chino.k12.ca.us::9675b7d0-9ce8-4808-bbe1-07d032173723" providerId="AD" clId="Web-{A7464BD8-8812-0612-61D3-EBDD09060F22}" dt="2023-01-13T19:20:48.248" v="362"/>
          <ac:spMkLst>
            <pc:docMk/>
            <pc:sldMk cId="3306832893" sldId="261"/>
            <ac:spMk id="29" creationId="{0ED52484-C939-4951-85D6-79046BBC644D}"/>
          </ac:spMkLst>
        </pc:spChg>
        <pc:spChg chg="add">
          <ac:chgData name="Kalmiya Kreimann" userId="S::khkreimann@stu.chino.k12.ca.us::9675b7d0-9ce8-4808-bbe1-07d032173723" providerId="AD" clId="Web-{A7464BD8-8812-0612-61D3-EBDD09060F22}" dt="2023-01-13T19:20:48.248" v="362"/>
          <ac:spMkLst>
            <pc:docMk/>
            <pc:sldMk cId="3306832893" sldId="261"/>
            <ac:spMk id="30" creationId="{123AC743-1CAC-4594-8F81-8E5C1E45BA7B}"/>
          </ac:spMkLst>
        </pc:spChg>
        <pc:spChg chg="add">
          <ac:chgData name="Kalmiya Kreimann" userId="S::khkreimann@stu.chino.k12.ca.us::9675b7d0-9ce8-4808-bbe1-07d032173723" providerId="AD" clId="Web-{A7464BD8-8812-0612-61D3-EBDD09060F22}" dt="2023-01-13T19:20:48.248" v="362"/>
          <ac:spMkLst>
            <pc:docMk/>
            <pc:sldMk cId="3306832893" sldId="261"/>
            <ac:spMk id="31" creationId="{3DF8EA8C-4EAB-49EE-BBAB-78BE910D2232}"/>
          </ac:spMkLst>
        </pc:spChg>
        <pc:spChg chg="add">
          <ac:chgData name="Kalmiya Kreimann" userId="S::khkreimann@stu.chino.k12.ca.us::9675b7d0-9ce8-4808-bbe1-07d032173723" providerId="AD" clId="Web-{A7464BD8-8812-0612-61D3-EBDD09060F22}" dt="2023-01-13T19:20:48.248" v="362"/>
          <ac:spMkLst>
            <pc:docMk/>
            <pc:sldMk cId="3306832893" sldId="261"/>
            <ac:spMk id="32" creationId="{9973AF05-1CBD-4B57-BB0F-EAEF9F8FB679}"/>
          </ac:spMkLst>
        </pc:spChg>
        <pc:picChg chg="add mod">
          <ac:chgData name="Kalmiya Kreimann" userId="S::khkreimann@stu.chino.k12.ca.us::9675b7d0-9ce8-4808-bbe1-07d032173723" providerId="AD" clId="Web-{A7464BD8-8812-0612-61D3-EBDD09060F22}" dt="2023-01-13T19:20:48.248" v="362"/>
          <ac:picMkLst>
            <pc:docMk/>
            <pc:sldMk cId="3306832893" sldId="261"/>
            <ac:picMk id="4" creationId="{00FA82D8-DF8A-4471-7333-31DC6DD12CA7}"/>
          </ac:picMkLst>
        </pc:picChg>
        <pc:picChg chg="add mod ord">
          <ac:chgData name="Kalmiya Kreimann" userId="S::khkreimann@stu.chino.k12.ca.us::9675b7d0-9ce8-4808-bbe1-07d032173723" providerId="AD" clId="Web-{A7464BD8-8812-0612-61D3-EBDD09060F22}" dt="2023-01-13T19:20:48.248" v="362"/>
          <ac:picMkLst>
            <pc:docMk/>
            <pc:sldMk cId="3306832893" sldId="261"/>
            <ac:picMk id="7" creationId="{66DCD6BD-B9BC-5194-67AE-907A2AE62513}"/>
          </ac:picMkLst>
        </pc:picChg>
        <pc:picChg chg="add mod ord">
          <ac:chgData name="Kalmiya Kreimann" userId="S::khkreimann@stu.chino.k12.ca.us::9675b7d0-9ce8-4808-bbe1-07d032173723" providerId="AD" clId="Web-{A7464BD8-8812-0612-61D3-EBDD09060F22}" dt="2023-01-13T19:20:48.248" v="362"/>
          <ac:picMkLst>
            <pc:docMk/>
            <pc:sldMk cId="3306832893" sldId="261"/>
            <ac:picMk id="10" creationId="{90D2B027-389A-4B64-0C74-2816C00AA03E}"/>
          </ac:picMkLst>
        </pc:picChg>
        <pc:picChg chg="add mod ord">
          <ac:chgData name="Kalmiya Kreimann" userId="S::khkreimann@stu.chino.k12.ca.us::9675b7d0-9ce8-4808-bbe1-07d032173723" providerId="AD" clId="Web-{A7464BD8-8812-0612-61D3-EBDD09060F22}" dt="2023-01-13T19:20:48.248" v="362"/>
          <ac:picMkLst>
            <pc:docMk/>
            <pc:sldMk cId="3306832893" sldId="261"/>
            <ac:picMk id="13" creationId="{8D393332-2D80-1325-B726-D6F1B47F037E}"/>
          </ac:picMkLst>
        </pc:picChg>
      </pc:sldChg>
    </pc:docChg>
  </pc:docChgLst>
  <pc:docChgLst>
    <pc:chgData name="Kalmiya Kreimann" userId="S::khkreimann@stu.chino.k12.ca.us::9675b7d0-9ce8-4808-bbe1-07d032173723" providerId="AD" clId="Web-{4D99055D-B87E-22C5-EB98-7AD353028F9B}"/>
    <pc:docChg chg="addSld delSld modSld">
      <pc:chgData name="Kalmiya Kreimann" userId="S::khkreimann@stu.chino.k12.ca.us::9675b7d0-9ce8-4808-bbe1-07d032173723" providerId="AD" clId="Web-{4D99055D-B87E-22C5-EB98-7AD353028F9B}" dt="2023-01-12T17:51:20.601" v="621" actId="20577"/>
      <pc:docMkLst>
        <pc:docMk/>
      </pc:docMkLst>
      <pc:sldChg chg="modSp mod modShow">
        <pc:chgData name="Kalmiya Kreimann" userId="S::khkreimann@stu.chino.k12.ca.us::9675b7d0-9ce8-4808-bbe1-07d032173723" providerId="AD" clId="Web-{4D99055D-B87E-22C5-EB98-7AD353028F9B}" dt="2023-01-12T17:06:49.388" v="73"/>
        <pc:sldMkLst>
          <pc:docMk/>
          <pc:sldMk cId="109857222" sldId="256"/>
        </pc:sldMkLst>
        <pc:spChg chg="mod">
          <ac:chgData name="Kalmiya Kreimann" userId="S::khkreimann@stu.chino.k12.ca.us::9675b7d0-9ce8-4808-bbe1-07d032173723" providerId="AD" clId="Web-{4D99055D-B87E-22C5-EB98-7AD353028F9B}" dt="2023-01-12T16:57:04.330" v="4" actId="20577"/>
          <ac:spMkLst>
            <pc:docMk/>
            <pc:sldMk cId="109857222" sldId="256"/>
            <ac:spMk id="2" creationId="{00000000-0000-0000-0000-000000000000}"/>
          </ac:spMkLst>
        </pc:spChg>
        <pc:spChg chg="mod">
          <ac:chgData name="Kalmiya Kreimann" userId="S::khkreimann@stu.chino.k12.ca.us::9675b7d0-9ce8-4808-bbe1-07d032173723" providerId="AD" clId="Web-{4D99055D-B87E-22C5-EB98-7AD353028F9B}" dt="2023-01-12T16:57:15.971" v="12" actId="20577"/>
          <ac:spMkLst>
            <pc:docMk/>
            <pc:sldMk cId="109857222" sldId="256"/>
            <ac:spMk id="3" creationId="{00000000-0000-0000-0000-000000000000}"/>
          </ac:spMkLst>
        </pc:spChg>
      </pc:sldChg>
      <pc:sldChg chg="delSp modSp">
        <pc:chgData name="Kalmiya Kreimann" userId="S::khkreimann@stu.chino.k12.ca.us::9675b7d0-9ce8-4808-bbe1-07d032173723" providerId="AD" clId="Web-{4D99055D-B87E-22C5-EB98-7AD353028F9B}" dt="2023-01-12T17:20:09.478" v="142"/>
        <pc:sldMkLst>
          <pc:docMk/>
          <pc:sldMk cId="2663180706" sldId="257"/>
        </pc:sldMkLst>
        <pc:spChg chg="del mod">
          <ac:chgData name="Kalmiya Kreimann" userId="S::khkreimann@stu.chino.k12.ca.us::9675b7d0-9ce8-4808-bbe1-07d032173723" providerId="AD" clId="Web-{4D99055D-B87E-22C5-EB98-7AD353028F9B}" dt="2023-01-12T17:20:06.963" v="141"/>
          <ac:spMkLst>
            <pc:docMk/>
            <pc:sldMk cId="2663180706" sldId="257"/>
            <ac:spMk id="2" creationId="{50B44CD3-07B8-7BC3-A3CB-FCF7E92E6EC2}"/>
          </ac:spMkLst>
        </pc:spChg>
        <pc:spChg chg="del">
          <ac:chgData name="Kalmiya Kreimann" userId="S::khkreimann@stu.chino.k12.ca.us::9675b7d0-9ce8-4808-bbe1-07d032173723" providerId="AD" clId="Web-{4D99055D-B87E-22C5-EB98-7AD353028F9B}" dt="2023-01-12T17:20:09.478" v="142"/>
          <ac:spMkLst>
            <pc:docMk/>
            <pc:sldMk cId="2663180706" sldId="257"/>
            <ac:spMk id="3" creationId="{542C6793-6A5C-2614-4D50-C36A5637A63A}"/>
          </ac:spMkLst>
        </pc:spChg>
      </pc:sldChg>
      <pc:sldChg chg="modSp">
        <pc:chgData name="Kalmiya Kreimann" userId="S::khkreimann@stu.chino.k12.ca.us::9675b7d0-9ce8-4808-bbe1-07d032173723" providerId="AD" clId="Web-{4D99055D-B87E-22C5-EB98-7AD353028F9B}" dt="2023-01-12T17:43:06.392" v="356" actId="20577"/>
        <pc:sldMkLst>
          <pc:docMk/>
          <pc:sldMk cId="2646135092" sldId="258"/>
        </pc:sldMkLst>
        <pc:spChg chg="mod">
          <ac:chgData name="Kalmiya Kreimann" userId="S::khkreimann@stu.chino.k12.ca.us::9675b7d0-9ce8-4808-bbe1-07d032173723" providerId="AD" clId="Web-{4D99055D-B87E-22C5-EB98-7AD353028F9B}" dt="2023-01-12T17:34:57.716" v="299" actId="1076"/>
          <ac:spMkLst>
            <pc:docMk/>
            <pc:sldMk cId="2646135092" sldId="258"/>
            <ac:spMk id="2" creationId="{3E2E039F-AE82-CE0F-6B33-CD1872B47EE5}"/>
          </ac:spMkLst>
        </pc:spChg>
        <pc:spChg chg="mod">
          <ac:chgData name="Kalmiya Kreimann" userId="S::khkreimann@stu.chino.k12.ca.us::9675b7d0-9ce8-4808-bbe1-07d032173723" providerId="AD" clId="Web-{4D99055D-B87E-22C5-EB98-7AD353028F9B}" dt="2023-01-12T17:43:06.392" v="356" actId="20577"/>
          <ac:spMkLst>
            <pc:docMk/>
            <pc:sldMk cId="2646135092" sldId="258"/>
            <ac:spMk id="3" creationId="{4015D779-1CEC-073C-ADD4-0321527AC8F3}"/>
          </ac:spMkLst>
        </pc:spChg>
      </pc:sldChg>
      <pc:sldChg chg="modSp">
        <pc:chgData name="Kalmiya Kreimann" userId="S::khkreimann@stu.chino.k12.ca.us::9675b7d0-9ce8-4808-bbe1-07d032173723" providerId="AD" clId="Web-{4D99055D-B87E-22C5-EB98-7AD353028F9B}" dt="2023-01-12T17:49:12.060" v="573" actId="20577"/>
        <pc:sldMkLst>
          <pc:docMk/>
          <pc:sldMk cId="1574616682" sldId="259"/>
        </pc:sldMkLst>
        <pc:spChg chg="mod">
          <ac:chgData name="Kalmiya Kreimann" userId="S::khkreimann@stu.chino.k12.ca.us::9675b7d0-9ce8-4808-bbe1-07d032173723" providerId="AD" clId="Web-{4D99055D-B87E-22C5-EB98-7AD353028F9B}" dt="2023-01-12T17:17:07.090" v="95" actId="20577"/>
          <ac:spMkLst>
            <pc:docMk/>
            <pc:sldMk cId="1574616682" sldId="259"/>
            <ac:spMk id="2" creationId="{F8B350F9-FCAE-F709-0AD5-82C1D0FA1B72}"/>
          </ac:spMkLst>
        </pc:spChg>
        <pc:spChg chg="mod">
          <ac:chgData name="Kalmiya Kreimann" userId="S::khkreimann@stu.chino.k12.ca.us::9675b7d0-9ce8-4808-bbe1-07d032173723" providerId="AD" clId="Web-{4D99055D-B87E-22C5-EB98-7AD353028F9B}" dt="2023-01-12T17:49:12.060" v="573" actId="20577"/>
          <ac:spMkLst>
            <pc:docMk/>
            <pc:sldMk cId="1574616682" sldId="259"/>
            <ac:spMk id="3" creationId="{EA6AFF4B-26E0-64F3-044C-6B40337B8501}"/>
          </ac:spMkLst>
        </pc:spChg>
      </pc:sldChg>
      <pc:sldChg chg="modSp new">
        <pc:chgData name="Kalmiya Kreimann" userId="S::khkreimann@stu.chino.k12.ca.us::9675b7d0-9ce8-4808-bbe1-07d032173723" providerId="AD" clId="Web-{4D99055D-B87E-22C5-EB98-7AD353028F9B}" dt="2023-01-12T17:51:20.601" v="621" actId="20577"/>
        <pc:sldMkLst>
          <pc:docMk/>
          <pc:sldMk cId="42131618" sldId="260"/>
        </pc:sldMkLst>
        <pc:spChg chg="mod">
          <ac:chgData name="Kalmiya Kreimann" userId="S::khkreimann@stu.chino.k12.ca.us::9675b7d0-9ce8-4808-bbe1-07d032173723" providerId="AD" clId="Web-{4D99055D-B87E-22C5-EB98-7AD353028F9B}" dt="2023-01-12T17:49:48.891" v="579" actId="1076"/>
          <ac:spMkLst>
            <pc:docMk/>
            <pc:sldMk cId="42131618" sldId="260"/>
            <ac:spMk id="2" creationId="{691D5ABB-4192-9BFA-3534-93FE2AC71838}"/>
          </ac:spMkLst>
        </pc:spChg>
        <pc:spChg chg="mod">
          <ac:chgData name="Kalmiya Kreimann" userId="S::khkreimann@stu.chino.k12.ca.us::9675b7d0-9ce8-4808-bbe1-07d032173723" providerId="AD" clId="Web-{4D99055D-B87E-22C5-EB98-7AD353028F9B}" dt="2023-01-12T17:51:20.601" v="621" actId="20577"/>
          <ac:spMkLst>
            <pc:docMk/>
            <pc:sldMk cId="42131618" sldId="260"/>
            <ac:spMk id="3" creationId="{A6AB2F0C-81CA-11BA-EE11-0BA9D6922A36}"/>
          </ac:spMkLst>
        </pc:spChg>
      </pc:sldChg>
      <pc:sldChg chg="modSp new">
        <pc:chgData name="Kalmiya Kreimann" userId="S::khkreimann@stu.chino.k12.ca.us::9675b7d0-9ce8-4808-bbe1-07d032173723" providerId="AD" clId="Web-{4D99055D-B87E-22C5-EB98-7AD353028F9B}" dt="2023-01-12T17:19:48.399" v="139" actId="14100"/>
        <pc:sldMkLst>
          <pc:docMk/>
          <pc:sldMk cId="3306832893" sldId="261"/>
        </pc:sldMkLst>
        <pc:spChg chg="mod">
          <ac:chgData name="Kalmiya Kreimann" userId="S::khkreimann@stu.chino.k12.ca.us::9675b7d0-9ce8-4808-bbe1-07d032173723" providerId="AD" clId="Web-{4D99055D-B87E-22C5-EB98-7AD353028F9B}" dt="2023-01-12T17:19:21.944" v="132" actId="20577"/>
          <ac:spMkLst>
            <pc:docMk/>
            <pc:sldMk cId="3306832893" sldId="261"/>
            <ac:spMk id="2" creationId="{5DA92237-C2D7-9354-1ED8-7E7F4B5DFD7B}"/>
          </ac:spMkLst>
        </pc:spChg>
        <pc:spChg chg="mod">
          <ac:chgData name="Kalmiya Kreimann" userId="S::khkreimann@stu.chino.k12.ca.us::9675b7d0-9ce8-4808-bbe1-07d032173723" providerId="AD" clId="Web-{4D99055D-B87E-22C5-EB98-7AD353028F9B}" dt="2023-01-12T17:19:48.399" v="139" actId="14100"/>
          <ac:spMkLst>
            <pc:docMk/>
            <pc:sldMk cId="3306832893" sldId="261"/>
            <ac:spMk id="3" creationId="{A1F7387C-E1AC-438B-BE81-EE445328E073}"/>
          </ac:spMkLst>
        </pc:spChg>
      </pc:sldChg>
      <pc:sldChg chg="new del">
        <pc:chgData name="Kalmiya Kreimann" userId="S::khkreimann@stu.chino.k12.ca.us::9675b7d0-9ce8-4808-bbe1-07d032173723" providerId="AD" clId="Web-{4D99055D-B87E-22C5-EB98-7AD353028F9B}" dt="2023-01-12T17:05:25.851" v="71"/>
        <pc:sldMkLst>
          <pc:docMk/>
          <pc:sldMk cId="2262116759" sldId="262"/>
        </pc:sldMkLst>
      </pc:sldChg>
    </pc:docChg>
  </pc:docChgLst>
  <pc:docChgLst>
    <pc:chgData name="Kalmiya Kreimann" userId="S::khkreimann@stu.chino.k12.ca.us::9675b7d0-9ce8-4808-bbe1-07d032173723" providerId="AD" clId="Web-{AEFDE656-96BD-61FF-519C-14B63910BC71}"/>
    <pc:docChg chg="modSld">
      <pc:chgData name="Kalmiya Kreimann" userId="S::khkreimann@stu.chino.k12.ca.us::9675b7d0-9ce8-4808-bbe1-07d032173723" providerId="AD" clId="Web-{AEFDE656-96BD-61FF-519C-14B63910BC71}" dt="2023-01-13T17:22:14.829" v="317" actId="20577"/>
      <pc:docMkLst>
        <pc:docMk/>
      </pc:docMkLst>
      <pc:sldChg chg="modSp">
        <pc:chgData name="Kalmiya Kreimann" userId="S::khkreimann@stu.chino.k12.ca.us::9675b7d0-9ce8-4808-bbe1-07d032173723" providerId="AD" clId="Web-{AEFDE656-96BD-61FF-519C-14B63910BC71}" dt="2023-01-13T17:13:53.826" v="132" actId="20577"/>
        <pc:sldMkLst>
          <pc:docMk/>
          <pc:sldMk cId="2646135092" sldId="258"/>
        </pc:sldMkLst>
        <pc:spChg chg="mod">
          <ac:chgData name="Kalmiya Kreimann" userId="S::khkreimann@stu.chino.k12.ca.us::9675b7d0-9ce8-4808-bbe1-07d032173723" providerId="AD" clId="Web-{AEFDE656-96BD-61FF-519C-14B63910BC71}" dt="2023-01-13T17:13:53.826" v="132" actId="20577"/>
          <ac:spMkLst>
            <pc:docMk/>
            <pc:sldMk cId="2646135092" sldId="258"/>
            <ac:spMk id="3" creationId="{4015D779-1CEC-073C-ADD4-0321527AC8F3}"/>
          </ac:spMkLst>
        </pc:spChg>
      </pc:sldChg>
      <pc:sldChg chg="modSp">
        <pc:chgData name="Kalmiya Kreimann" userId="S::khkreimann@stu.chino.k12.ca.us::9675b7d0-9ce8-4808-bbe1-07d032173723" providerId="AD" clId="Web-{AEFDE656-96BD-61FF-519C-14B63910BC71}" dt="2023-01-13T17:16:07.194" v="159" actId="20577"/>
        <pc:sldMkLst>
          <pc:docMk/>
          <pc:sldMk cId="1574616682" sldId="259"/>
        </pc:sldMkLst>
        <pc:spChg chg="mod">
          <ac:chgData name="Kalmiya Kreimann" userId="S::khkreimann@stu.chino.k12.ca.us::9675b7d0-9ce8-4808-bbe1-07d032173723" providerId="AD" clId="Web-{AEFDE656-96BD-61FF-519C-14B63910BC71}" dt="2023-01-13T17:16:07.194" v="159" actId="20577"/>
          <ac:spMkLst>
            <pc:docMk/>
            <pc:sldMk cId="1574616682" sldId="259"/>
            <ac:spMk id="3" creationId="{EA6AFF4B-26E0-64F3-044C-6B40337B8501}"/>
          </ac:spMkLst>
        </pc:spChg>
      </pc:sldChg>
      <pc:sldChg chg="modSp">
        <pc:chgData name="Kalmiya Kreimann" userId="S::khkreimann@stu.chino.k12.ca.us::9675b7d0-9ce8-4808-bbe1-07d032173723" providerId="AD" clId="Web-{AEFDE656-96BD-61FF-519C-14B63910BC71}" dt="2023-01-13T17:19:53.288" v="275" actId="20577"/>
        <pc:sldMkLst>
          <pc:docMk/>
          <pc:sldMk cId="42131618" sldId="260"/>
        </pc:sldMkLst>
        <pc:spChg chg="mod">
          <ac:chgData name="Kalmiya Kreimann" userId="S::khkreimann@stu.chino.k12.ca.us::9675b7d0-9ce8-4808-bbe1-07d032173723" providerId="AD" clId="Web-{AEFDE656-96BD-61FF-519C-14B63910BC71}" dt="2023-01-13T17:19:53.288" v="275" actId="20577"/>
          <ac:spMkLst>
            <pc:docMk/>
            <pc:sldMk cId="42131618" sldId="260"/>
            <ac:spMk id="3" creationId="{A6AB2F0C-81CA-11BA-EE11-0BA9D6922A36}"/>
          </ac:spMkLst>
        </pc:spChg>
      </pc:sldChg>
      <pc:sldChg chg="modSp">
        <pc:chgData name="Kalmiya Kreimann" userId="S::khkreimann@stu.chino.k12.ca.us::9675b7d0-9ce8-4808-bbe1-07d032173723" providerId="AD" clId="Web-{AEFDE656-96BD-61FF-519C-14B63910BC71}" dt="2023-01-13T17:22:14.829" v="317" actId="20577"/>
        <pc:sldMkLst>
          <pc:docMk/>
          <pc:sldMk cId="3306832893" sldId="261"/>
        </pc:sldMkLst>
        <pc:spChg chg="mod">
          <ac:chgData name="Kalmiya Kreimann" userId="S::khkreimann@stu.chino.k12.ca.us::9675b7d0-9ce8-4808-bbe1-07d032173723" providerId="AD" clId="Web-{AEFDE656-96BD-61FF-519C-14B63910BC71}" dt="2023-01-13T17:22:14.829" v="317" actId="20577"/>
          <ac:spMkLst>
            <pc:docMk/>
            <pc:sldMk cId="3306832893" sldId="261"/>
            <ac:spMk id="3" creationId="{A1F7387C-E1AC-438B-BE81-EE445328E07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Category:Nisenan"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Basket_weavin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people-equation.com/planting-seeds-growing-your-network/planting-of-vegetable-seeds-in-prepared-soil" TargetMode="External"/><Relationship Id="rId5" Type="http://schemas.openxmlformats.org/officeDocument/2006/relationships/image" Target="../media/image8.jpeg"/><Relationship Id="rId10" Type="http://schemas.openxmlformats.org/officeDocument/2006/relationships/hyperlink" Target="https://creativecommons.org/licenses/by-nc-nd/3.0/" TargetMode="External"/><Relationship Id="rId4" Type="http://schemas.openxmlformats.org/officeDocument/2006/relationships/hyperlink" Target="http://www.pngall.com/nuts-png/download/48634" TargetMode="External"/><Relationship Id="rId9"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recordersforsale.com/bressan-voice-flute-philippe-lache/" TargetMode="External"/><Relationship Id="rId7" Type="http://schemas.openxmlformats.org/officeDocument/2006/relationships/hyperlink" Target="https://www.flickr.com/photos/rtds/4853128853"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leicestersramble.blogspot.com/2015/02/death-whistle.html" TargetMode="External"/><Relationship Id="rId4" Type="http://schemas.openxmlformats.org/officeDocument/2006/relationships/image" Target="../media/image12.jpeg"/><Relationship Id="rId9" Type="http://schemas.openxmlformats.org/officeDocument/2006/relationships/hyperlink" Target="https://commons.wikimedia.org/wiki/File:Micmac_moccasins,_1830-1840_-_Bata_Shoe_Museum_-_DSC00658.J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americannewsbroadcasting.blogspot.com/2011/07/grizzly-bear-kills-man-at-yellowstone.html" TargetMode="External"/><Relationship Id="rId13" Type="http://schemas.openxmlformats.org/officeDocument/2006/relationships/image" Target="../media/image23.jpeg"/><Relationship Id="rId3" Type="http://schemas.openxmlformats.org/officeDocument/2006/relationships/image" Target="../media/image17.jpeg"/><Relationship Id="rId7" Type="http://schemas.openxmlformats.org/officeDocument/2006/relationships/image" Target="../media/image19.jpeg"/><Relationship Id="rId12"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www.flickr.com/photos/46327150@N06/15294710299/" TargetMode="External"/><Relationship Id="rId11" Type="http://schemas.openxmlformats.org/officeDocument/2006/relationships/hyperlink" Target="http://www.pngall.com/duck-png/download/237" TargetMode="External"/><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hyperlink" Target="https://www.australiansolarquotes.com.au/2014/09/09/the-salmon-cannon-migration-hydroelectric-dams/" TargetMode="External"/><Relationship Id="rId9" Type="http://schemas.openxmlformats.org/officeDocument/2006/relationships/image" Target="../media/image20.jpeg"/><Relationship Id="rId14" Type="http://schemas.openxmlformats.org/officeDocument/2006/relationships/hyperlink" Target="http://www.messersmith.name/wordpress/2008/11/2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narmo.milne-library.org/Nets-485965/WNylo-Champion-Volleyball-Net-VN2-Champion-Sports/" TargetMode="External"/><Relationship Id="rId7" Type="http://schemas.openxmlformats.org/officeDocument/2006/relationships/hyperlink" Target="https://sketchfab.com/3d-models/bow-and-arrow-88c886f000004ed894bae54000205b33"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s://fallout.gamepedia.com/Throwing_spear"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25571" y="58676"/>
            <a:ext cx="4645250" cy="2889114"/>
          </a:xfrm>
        </p:spPr>
        <p:txBody>
          <a:bodyPr anchor="b">
            <a:normAutofit/>
          </a:bodyPr>
          <a:lstStyle/>
          <a:p>
            <a:pPr algn="l"/>
            <a:r>
              <a:rPr lang="en-US" sz="9650" i="1" dirty="0">
                <a:latin typeface="Times New Roman"/>
                <a:cs typeface="Calibri Light"/>
              </a:rPr>
              <a:t>Maidu</a:t>
            </a:r>
          </a:p>
        </p:txBody>
      </p:sp>
      <p:sp>
        <p:nvSpPr>
          <p:cNvPr id="3" name="Subtitle 2"/>
          <p:cNvSpPr>
            <a:spLocks noGrp="1"/>
          </p:cNvSpPr>
          <p:nvPr>
            <p:ph type="subTitle" idx="1"/>
          </p:nvPr>
        </p:nvSpPr>
        <p:spPr>
          <a:xfrm>
            <a:off x="7551759" y="3011232"/>
            <a:ext cx="4645250" cy="1147863"/>
          </a:xfrm>
        </p:spPr>
        <p:txBody>
          <a:bodyPr vert="horz" lIns="91440" tIns="45720" rIns="91440" bIns="45720" rtlCol="0" anchor="t">
            <a:noAutofit/>
          </a:bodyPr>
          <a:lstStyle/>
          <a:p>
            <a:pPr algn="l"/>
            <a:r>
              <a:rPr lang="en-US" sz="4400" dirty="0">
                <a:cs typeface="Calibri"/>
              </a:rPr>
              <a:t>By </a:t>
            </a:r>
            <a:r>
              <a:rPr lang="en-US" sz="4400" dirty="0" err="1">
                <a:cs typeface="Calibri"/>
              </a:rPr>
              <a:t>Kalmiya</a:t>
            </a:r>
            <a:r>
              <a:rPr lang="en-US" sz="4400" dirty="0">
                <a:cs typeface="Calibri"/>
              </a:rPr>
              <a:t> and Kylie</a:t>
            </a:r>
          </a:p>
        </p:txBody>
      </p:sp>
      <p:sp>
        <p:nvSpPr>
          <p:cNvPr id="2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text, plant&#10;&#10;Description automatically generated">
            <a:extLst>
              <a:ext uri="{FF2B5EF4-FFF2-40B4-BE49-F238E27FC236}">
                <a16:creationId xmlns:a16="http://schemas.microsoft.com/office/drawing/2014/main" id="{AFC96812-7B2B-5AC2-A10C-10C5A7B97BA5}"/>
              </a:ext>
            </a:extLst>
          </p:cNvPr>
          <p:cNvPicPr>
            <a:picLocks noChangeAspect="1"/>
          </p:cNvPicPr>
          <p:nvPr/>
        </p:nvPicPr>
        <p:blipFill rotWithShape="1">
          <a:blip r:embed="rId2"/>
          <a:srcRect t="10440" r="2" b="8966"/>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E039F-AE82-CE0F-6B33-CD1872B47EE5}"/>
              </a:ext>
            </a:extLst>
          </p:cNvPr>
          <p:cNvSpPr>
            <a:spLocks noGrp="1"/>
          </p:cNvSpPr>
          <p:nvPr>
            <p:ph type="title"/>
          </p:nvPr>
        </p:nvSpPr>
        <p:spPr>
          <a:xfrm>
            <a:off x="1265209" y="-1807"/>
            <a:ext cx="5314536" cy="1325563"/>
          </a:xfrm>
        </p:spPr>
        <p:txBody>
          <a:bodyPr>
            <a:normAutofit fontScale="90000"/>
          </a:bodyPr>
          <a:lstStyle/>
          <a:p>
            <a:r>
              <a:rPr lang="en-US" sz="3700" dirty="0">
                <a:cs typeface="Calibri Light"/>
              </a:rPr>
              <a:t>                               </a:t>
            </a:r>
            <a:r>
              <a:rPr lang="en-US" sz="4800" dirty="0">
                <a:latin typeface="Times New Roman"/>
                <a:cs typeface="Calibri Light"/>
              </a:rPr>
              <a:t>Location</a:t>
            </a:r>
          </a:p>
        </p:txBody>
      </p:sp>
      <p:sp>
        <p:nvSpPr>
          <p:cNvPr id="3" name="Content Placeholder 2">
            <a:extLst>
              <a:ext uri="{FF2B5EF4-FFF2-40B4-BE49-F238E27FC236}">
                <a16:creationId xmlns:a16="http://schemas.microsoft.com/office/drawing/2014/main" id="{4015D779-1CEC-073C-ADD4-0321527AC8F3}"/>
              </a:ext>
            </a:extLst>
          </p:cNvPr>
          <p:cNvSpPr>
            <a:spLocks noGrp="1"/>
          </p:cNvSpPr>
          <p:nvPr>
            <p:ph idx="1"/>
          </p:nvPr>
        </p:nvSpPr>
        <p:spPr>
          <a:xfrm>
            <a:off x="1121434" y="1401999"/>
            <a:ext cx="5314543" cy="3375920"/>
          </a:xfrm>
        </p:spPr>
        <p:txBody>
          <a:bodyPr vert="horz" lIns="91440" tIns="45720" rIns="91440" bIns="45720" rtlCol="0" anchor="t">
            <a:normAutofit/>
          </a:bodyPr>
          <a:lstStyle/>
          <a:p>
            <a:pPr marL="0" indent="0">
              <a:buNone/>
            </a:pPr>
            <a:r>
              <a:rPr lang="en-US" dirty="0">
                <a:cs typeface="Calibri"/>
              </a:rPr>
              <a:t>The Maidu lived in the Northern part of California. The Maidu tribe lived in mountains and valleys. Sometimes this area had a mild, temperate climate. They also sometimes live near rivers and lakes.</a:t>
            </a:r>
          </a:p>
        </p:txBody>
      </p:sp>
      <p:sp>
        <p:nvSpPr>
          <p:cNvPr id="21" name="Freeform: Shape 2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3E02FFB1-3F40-11F3-DC78-2CEFC26B7A1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6044"/>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5" name="Picture 5">
            <a:extLst>
              <a:ext uri="{FF2B5EF4-FFF2-40B4-BE49-F238E27FC236}">
                <a16:creationId xmlns:a16="http://schemas.microsoft.com/office/drawing/2014/main" id="{F8C4789E-0143-4B2D-9E69-B943F9526A9F}"/>
              </a:ext>
            </a:extLst>
          </p:cNvPr>
          <p:cNvPicPr>
            <a:picLocks noChangeAspect="1"/>
          </p:cNvPicPr>
          <p:nvPr/>
        </p:nvPicPr>
        <p:blipFill>
          <a:blip r:embed="rId4"/>
          <a:stretch>
            <a:fillRect/>
          </a:stretch>
        </p:blipFill>
        <p:spPr>
          <a:xfrm>
            <a:off x="3430437" y="4514392"/>
            <a:ext cx="3160142" cy="2070536"/>
          </a:xfrm>
          <a:prstGeom prst="rect">
            <a:avLst/>
          </a:prstGeom>
        </p:spPr>
      </p:pic>
      <p:pic>
        <p:nvPicPr>
          <p:cNvPr id="6" name="Picture 6">
            <a:extLst>
              <a:ext uri="{FF2B5EF4-FFF2-40B4-BE49-F238E27FC236}">
                <a16:creationId xmlns:a16="http://schemas.microsoft.com/office/drawing/2014/main" id="{6CC2C702-D99B-E091-9563-AA19BFA09AF6}"/>
              </a:ext>
            </a:extLst>
          </p:cNvPr>
          <p:cNvPicPr>
            <a:picLocks noChangeAspect="1"/>
          </p:cNvPicPr>
          <p:nvPr/>
        </p:nvPicPr>
        <p:blipFill>
          <a:blip r:embed="rId5"/>
          <a:stretch>
            <a:fillRect/>
          </a:stretch>
        </p:blipFill>
        <p:spPr>
          <a:xfrm>
            <a:off x="253042" y="4849977"/>
            <a:ext cx="2743199" cy="1528762"/>
          </a:xfrm>
          <a:prstGeom prst="rect">
            <a:avLst/>
          </a:prstGeom>
        </p:spPr>
      </p:pic>
    </p:spTree>
    <p:extLst>
      <p:ext uri="{BB962C8B-B14F-4D97-AF65-F5344CB8AC3E}">
        <p14:creationId xmlns:p14="http://schemas.microsoft.com/office/powerpoint/2010/main" val="2646135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50F9-FCAE-F709-0AD5-82C1D0FA1B72}"/>
              </a:ext>
            </a:extLst>
          </p:cNvPr>
          <p:cNvSpPr>
            <a:spLocks noGrp="1"/>
          </p:cNvSpPr>
          <p:nvPr>
            <p:ph type="title"/>
          </p:nvPr>
        </p:nvSpPr>
        <p:spPr>
          <a:xfrm>
            <a:off x="6634134" y="1396289"/>
            <a:ext cx="5006336" cy="1325563"/>
          </a:xfrm>
        </p:spPr>
        <p:txBody>
          <a:bodyPr>
            <a:normAutofit/>
          </a:bodyPr>
          <a:lstStyle/>
          <a:p>
            <a:r>
              <a:rPr lang="en-US" dirty="0">
                <a:cs typeface="Calibri Light"/>
              </a:rPr>
              <a:t>           </a:t>
            </a:r>
            <a:r>
              <a:rPr lang="en-US" dirty="0">
                <a:latin typeface="Rockwell"/>
                <a:cs typeface="Calibri Light"/>
              </a:rPr>
              <a:t> Shelter</a:t>
            </a:r>
          </a:p>
        </p:txBody>
      </p:sp>
      <p:sp>
        <p:nvSpPr>
          <p:cNvPr id="11"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 outdoor, tree, tepee&#10;&#10;Description automatically generated">
            <a:extLst>
              <a:ext uri="{FF2B5EF4-FFF2-40B4-BE49-F238E27FC236}">
                <a16:creationId xmlns:a16="http://schemas.microsoft.com/office/drawing/2014/main" id="{31B12B42-65EA-0220-FEA9-DE9697B8196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0350"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a16="http://schemas.microsoft.com/office/drawing/2014/main" id="{EA6AFF4B-26E0-64F3-044C-6B40337B8501}"/>
              </a:ext>
            </a:extLst>
          </p:cNvPr>
          <p:cNvSpPr>
            <a:spLocks noGrp="1"/>
          </p:cNvSpPr>
          <p:nvPr>
            <p:ph idx="1"/>
          </p:nvPr>
        </p:nvSpPr>
        <p:spPr>
          <a:xfrm>
            <a:off x="6638578" y="2871982"/>
            <a:ext cx="5004073" cy="3181684"/>
          </a:xfrm>
        </p:spPr>
        <p:txBody>
          <a:bodyPr vert="horz" lIns="91440" tIns="45720" rIns="91440" bIns="45720" rtlCol="0" anchor="t">
            <a:noAutofit/>
          </a:bodyPr>
          <a:lstStyle/>
          <a:p>
            <a:pPr marL="0" indent="0">
              <a:buNone/>
            </a:pPr>
            <a:r>
              <a:rPr lang="en-US" sz="2400" dirty="0">
                <a:cs typeface="Calibri"/>
              </a:rPr>
              <a:t>The homes of the Maidu tribe protected them from the environment. Their houses had a round shape and  some of them have cone shaped houses. The materials used to build the house are bark, poles, oak branches, and leaves. The poles were used to make the house stand up. The houses were partly underground during the winter,  to  help keep them warm.</a:t>
            </a:r>
            <a:endParaRPr lang="en-US" sz="2400" dirty="0"/>
          </a:p>
        </p:txBody>
      </p:sp>
    </p:spTree>
    <p:extLst>
      <p:ext uri="{BB962C8B-B14F-4D97-AF65-F5344CB8AC3E}">
        <p14:creationId xmlns:p14="http://schemas.microsoft.com/office/powerpoint/2010/main" val="157461668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5ABB-4192-9BFA-3534-93FE2AC71838}"/>
              </a:ext>
            </a:extLst>
          </p:cNvPr>
          <p:cNvSpPr>
            <a:spLocks noGrp="1"/>
          </p:cNvSpPr>
          <p:nvPr>
            <p:ph type="title"/>
          </p:nvPr>
        </p:nvSpPr>
        <p:spPr>
          <a:xfrm>
            <a:off x="287265" y="246881"/>
            <a:ext cx="4494859" cy="1527327"/>
          </a:xfrm>
        </p:spPr>
        <p:txBody>
          <a:bodyPr>
            <a:normAutofit/>
          </a:bodyPr>
          <a:lstStyle/>
          <a:p>
            <a:r>
              <a:rPr lang="en-US" sz="3600" dirty="0">
                <a:cs typeface="Calibri Light"/>
              </a:rPr>
              <a:t>           </a:t>
            </a:r>
            <a:r>
              <a:rPr lang="en-US" sz="3600" dirty="0">
                <a:latin typeface="Mystical Woods Rough Script"/>
                <a:cs typeface="Calibri Light"/>
              </a:rPr>
              <a:t>  </a:t>
            </a:r>
            <a:r>
              <a:rPr lang="en-US" sz="6000" b="1" i="1" dirty="0">
                <a:solidFill>
                  <a:srgbClr val="FFFFFF"/>
                </a:solidFill>
                <a:latin typeface="Times New Roman"/>
                <a:cs typeface="Calibri Light"/>
              </a:rPr>
              <a:t>Food</a:t>
            </a:r>
          </a:p>
        </p:txBody>
      </p:sp>
      <p:sp>
        <p:nvSpPr>
          <p:cNvPr id="3" name="Content Placeholder 2">
            <a:extLst>
              <a:ext uri="{FF2B5EF4-FFF2-40B4-BE49-F238E27FC236}">
                <a16:creationId xmlns:a16="http://schemas.microsoft.com/office/drawing/2014/main" id="{A6AB2F0C-81CA-11BA-EE11-0BA9D6922A36}"/>
              </a:ext>
            </a:extLst>
          </p:cNvPr>
          <p:cNvSpPr>
            <a:spLocks noGrp="1"/>
          </p:cNvSpPr>
          <p:nvPr>
            <p:ph idx="1"/>
          </p:nvPr>
        </p:nvSpPr>
        <p:spPr>
          <a:xfrm>
            <a:off x="562841" y="1395022"/>
            <a:ext cx="4492454" cy="2419097"/>
          </a:xfrm>
        </p:spPr>
        <p:txBody>
          <a:bodyPr vert="horz" lIns="91440" tIns="45720" rIns="91440" bIns="45720" rtlCol="0" anchor="t">
            <a:noAutofit/>
          </a:bodyPr>
          <a:lstStyle/>
          <a:p>
            <a:pPr marL="0" indent="0">
              <a:buNone/>
            </a:pPr>
            <a:r>
              <a:rPr lang="en-US" sz="2400" dirty="0">
                <a:cs typeface="Calibri"/>
              </a:rPr>
              <a:t>The Maidu tribe used their land to find food in order to live. The Maidu tribes had hunting dogs to help in a hunt looking for food. When they found food, they roasted it in an open fire or oven. They gathered seeds, berries, nuts, acorns and insects. They used their land to grow plants for food to eat and to survive.</a:t>
            </a:r>
          </a:p>
        </p:txBody>
      </p:sp>
      <p:sp>
        <p:nvSpPr>
          <p:cNvPr id="26" name="Oval 1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purple berries free image | Peakpx">
            <a:extLst>
              <a:ext uri="{FF2B5EF4-FFF2-40B4-BE49-F238E27FC236}">
                <a16:creationId xmlns:a16="http://schemas.microsoft.com/office/drawing/2014/main" id="{B526A83D-020F-CDD8-7CDD-486BBC0BD2EA}"/>
              </a:ext>
            </a:extLst>
          </p:cNvPr>
          <p:cNvPicPr>
            <a:picLocks noChangeAspect="1"/>
          </p:cNvPicPr>
          <p:nvPr/>
        </p:nvPicPr>
        <p:blipFill rotWithShape="1">
          <a:blip r:embed="rId2"/>
          <a:srcRect l="11682" r="21571" b="4"/>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7" name="Freeform: Shape 1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E3AAA0C8-27A4-13A2-3007-D4BA9D9861C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9" descr="A picture containing ground, person, hand&#10;&#10;Description automatically generated">
            <a:extLst>
              <a:ext uri="{FF2B5EF4-FFF2-40B4-BE49-F238E27FC236}">
                <a16:creationId xmlns:a16="http://schemas.microsoft.com/office/drawing/2014/main" id="{3529F3EA-0CC1-5DA5-4EFA-BCDB2F7528E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431" r="10562"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2">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2" descr="Yellow Tussock Moth Caterpillar on Black Rock Close Up Photography · Free Stock Photo">
            <a:extLst>
              <a:ext uri="{FF2B5EF4-FFF2-40B4-BE49-F238E27FC236}">
                <a16:creationId xmlns:a16="http://schemas.microsoft.com/office/drawing/2014/main" id="{5BB9DEDC-117B-C27A-BE0E-2713FB826379}"/>
              </a:ext>
            </a:extLst>
          </p:cNvPr>
          <p:cNvPicPr>
            <a:picLocks noChangeAspect="1"/>
          </p:cNvPicPr>
          <p:nvPr/>
        </p:nvPicPr>
        <p:blipFill rotWithShape="1">
          <a:blip r:embed="rId7"/>
          <a:srcRect t="15321" r="5" b="5477"/>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5" name="Freeform: Shape 2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Free stock photo of acorns, background, brown">
            <a:extLst>
              <a:ext uri="{FF2B5EF4-FFF2-40B4-BE49-F238E27FC236}">
                <a16:creationId xmlns:a16="http://schemas.microsoft.com/office/drawing/2014/main" id="{9C3B2687-547B-B263-D6F7-8033727A22BD}"/>
              </a:ext>
            </a:extLst>
          </p:cNvPr>
          <p:cNvPicPr>
            <a:picLocks noChangeAspect="1"/>
          </p:cNvPicPr>
          <p:nvPr/>
        </p:nvPicPr>
        <p:blipFill rotWithShape="1">
          <a:blip r:embed="rId8"/>
          <a:srcRect l="16463" r="5706"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7" name="TextBox 6">
            <a:extLst>
              <a:ext uri="{FF2B5EF4-FFF2-40B4-BE49-F238E27FC236}">
                <a16:creationId xmlns:a16="http://schemas.microsoft.com/office/drawing/2014/main" id="{9E946B93-6D51-0258-DC99-355ADE821218}"/>
              </a:ext>
            </a:extLst>
          </p:cNvPr>
          <p:cNvSpPr txBox="1"/>
          <p:nvPr/>
        </p:nvSpPr>
        <p:spPr>
          <a:xfrm>
            <a:off x="9857707" y="6870700"/>
            <a:ext cx="233429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10" name="TextBox 9">
            <a:extLst>
              <a:ext uri="{FF2B5EF4-FFF2-40B4-BE49-F238E27FC236}">
                <a16:creationId xmlns:a16="http://schemas.microsoft.com/office/drawing/2014/main" id="{BAE4049E-8586-81F8-5C14-940D19D99A75}"/>
              </a:ext>
            </a:extLst>
          </p:cNvPr>
          <p:cNvSpPr txBox="1"/>
          <p:nvPr/>
        </p:nvSpPr>
        <p:spPr>
          <a:xfrm>
            <a:off x="7371253"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4213161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2237-C2D7-9354-1ED8-7E7F4B5DFD7B}"/>
              </a:ext>
            </a:extLst>
          </p:cNvPr>
          <p:cNvSpPr>
            <a:spLocks noGrp="1"/>
          </p:cNvSpPr>
          <p:nvPr>
            <p:ph type="title"/>
          </p:nvPr>
        </p:nvSpPr>
        <p:spPr>
          <a:xfrm>
            <a:off x="6936182" y="73572"/>
            <a:ext cx="4375586" cy="1325563"/>
          </a:xfrm>
        </p:spPr>
        <p:txBody>
          <a:bodyPr>
            <a:normAutofit/>
          </a:bodyPr>
          <a:lstStyle/>
          <a:p>
            <a:r>
              <a:rPr lang="en-US" dirty="0">
                <a:cs typeface="Calibri Light"/>
              </a:rPr>
              <a:t>             </a:t>
            </a:r>
            <a:r>
              <a:rPr lang="en-US" b="1" i="1" dirty="0">
                <a:latin typeface="Times New Roman"/>
                <a:cs typeface="Calibri Light"/>
              </a:rPr>
              <a:t>Culture</a:t>
            </a:r>
          </a:p>
        </p:txBody>
      </p:sp>
      <p:sp>
        <p:nvSpPr>
          <p:cNvPr id="29" name="Freeform: Shape 18">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0">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music, pipe, indoor&#10;&#10;Description automatically generated">
            <a:extLst>
              <a:ext uri="{FF2B5EF4-FFF2-40B4-BE49-F238E27FC236}">
                <a16:creationId xmlns:a16="http://schemas.microsoft.com/office/drawing/2014/main" id="{66DCD6BD-B9BC-5194-67AE-907A2AE6251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9405" r="4" b="5597"/>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31" name="Freeform: Shape 22">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24">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00FA82D8-DF8A-4471-7333-31DC6DD12CA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9384" r="-5" b="15363"/>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13" name="Picture 13" descr="A picture containing text, table, indoor, fabric&#10;&#10;Description automatically generated">
            <a:extLst>
              <a:ext uri="{FF2B5EF4-FFF2-40B4-BE49-F238E27FC236}">
                <a16:creationId xmlns:a16="http://schemas.microsoft.com/office/drawing/2014/main" id="{8D393332-2D80-1325-B726-D6F1B47F037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943" r="8825" b="2"/>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10" name="Picture 10" descr="A picture containing indoor&#10;&#10;Description automatically generated">
            <a:extLst>
              <a:ext uri="{FF2B5EF4-FFF2-40B4-BE49-F238E27FC236}">
                <a16:creationId xmlns:a16="http://schemas.microsoft.com/office/drawing/2014/main" id="{90D2B027-389A-4B64-0C74-2816C00AA03E}"/>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1703" r="11600" b="4"/>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3" name="Content Placeholder 2">
            <a:extLst>
              <a:ext uri="{FF2B5EF4-FFF2-40B4-BE49-F238E27FC236}">
                <a16:creationId xmlns:a16="http://schemas.microsoft.com/office/drawing/2014/main" id="{A1F7387C-E1AC-438B-BE81-EE445328E073}"/>
              </a:ext>
            </a:extLst>
          </p:cNvPr>
          <p:cNvSpPr>
            <a:spLocks noGrp="1"/>
          </p:cNvSpPr>
          <p:nvPr>
            <p:ph idx="1"/>
          </p:nvPr>
        </p:nvSpPr>
        <p:spPr>
          <a:xfrm>
            <a:off x="7468143" y="1463001"/>
            <a:ext cx="4375579" cy="3100193"/>
          </a:xfrm>
        </p:spPr>
        <p:txBody>
          <a:bodyPr vert="horz" lIns="91440" tIns="45720" rIns="91440" bIns="45720" rtlCol="0" anchor="t">
            <a:noAutofit/>
          </a:bodyPr>
          <a:lstStyle/>
          <a:p>
            <a:pPr marL="0" indent="0">
              <a:buNone/>
            </a:pPr>
            <a:r>
              <a:rPr lang="en-US" sz="2400" dirty="0">
                <a:cs typeface="Calibri"/>
              </a:rPr>
              <a:t>The culture of the Maidu tribe was unique and interesting. They used log rafts to go to the other side. When they dance for the ceremonies, it's called </a:t>
            </a:r>
            <a:r>
              <a:rPr lang="en-US" sz="2400" err="1">
                <a:cs typeface="Calibri"/>
              </a:rPr>
              <a:t>Wasoso</a:t>
            </a:r>
            <a:r>
              <a:rPr lang="en-US" sz="2400" dirty="0">
                <a:cs typeface="Calibri"/>
              </a:rPr>
              <a:t>.  They  used flutes and whistles for the ceremonies. They use poles to paddle their boats. The woman wore double aprons made from deerskin. In the winter, the Maidu people wore moccasins on their feet. They use baskets to get food to eat. The Maidu tribe wore hair that is long and hanging loose.</a:t>
            </a:r>
          </a:p>
        </p:txBody>
      </p:sp>
    </p:spTree>
    <p:extLst>
      <p:ext uri="{BB962C8B-B14F-4D97-AF65-F5344CB8AC3E}">
        <p14:creationId xmlns:p14="http://schemas.microsoft.com/office/powerpoint/2010/main" val="3306832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Shape 33">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84D12B25-C58D-DCAC-50D0-FEE8CA4BF2D6}"/>
              </a:ext>
            </a:extLst>
          </p:cNvPr>
          <p:cNvPicPr>
            <a:picLocks noChangeAspect="1"/>
          </p:cNvPicPr>
          <p:nvPr/>
        </p:nvPicPr>
        <p:blipFill rotWithShape="1">
          <a:blip r:embed="rId2"/>
          <a:srcRect r="-1" b="4803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663180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46DC-F9A0-0428-5CF2-D7A6E7BC5890}"/>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kern="1200" dirty="0">
                <a:latin typeface="+mj-lt"/>
                <a:ea typeface="+mj-ea"/>
                <a:cs typeface="+mj-cs"/>
              </a:rPr>
              <a:t>  </a:t>
            </a:r>
            <a:r>
              <a:rPr lang="en-US" kern="1200" dirty="0">
                <a:latin typeface="Rockwell"/>
              </a:rPr>
              <a:t> </a:t>
            </a:r>
            <a:r>
              <a:rPr lang="en-US" kern="1200" dirty="0">
                <a:latin typeface="Rockwell"/>
                <a:cs typeface="Calibri Light"/>
              </a:rPr>
              <a:t>   Extra Maidu foods</a:t>
            </a:r>
          </a:p>
        </p:txBody>
      </p:sp>
      <p:sp>
        <p:nvSpPr>
          <p:cNvPr id="33" name="Freeform: Shape 3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Brown Deer Photo · Free Stock Photo">
            <a:extLst>
              <a:ext uri="{FF2B5EF4-FFF2-40B4-BE49-F238E27FC236}">
                <a16:creationId xmlns:a16="http://schemas.microsoft.com/office/drawing/2014/main" id="{102D09D4-8B4A-A1F9-BDB5-209F9C5DCB7E}"/>
              </a:ext>
            </a:extLst>
          </p:cNvPr>
          <p:cNvPicPr>
            <a:picLocks noChangeAspect="1"/>
          </p:cNvPicPr>
          <p:nvPr/>
        </p:nvPicPr>
        <p:blipFill rotWithShape="1">
          <a:blip r:embed="rId2"/>
          <a:srcRect t="2141" r="-1" b="1038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8" descr="A picture containing outdoor, fish&#10;&#10;Description automatically generated">
            <a:extLst>
              <a:ext uri="{FF2B5EF4-FFF2-40B4-BE49-F238E27FC236}">
                <a16:creationId xmlns:a16="http://schemas.microsoft.com/office/drawing/2014/main" id="{DBEC6FC7-58EA-2512-6DB1-71A50FB4978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994" r="-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4700E176-505E-046A-C1E5-4356ACD8FB8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2238" r="11011"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9" name="Freeform: Shape 3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6">
            <a:extLst>
              <a:ext uri="{FF2B5EF4-FFF2-40B4-BE49-F238E27FC236}">
                <a16:creationId xmlns:a16="http://schemas.microsoft.com/office/drawing/2014/main" id="{360C2690-9F9A-F7A6-AC00-2E9060BC6E80}"/>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2941" r="14514"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1" name="Freeform: Shape 4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White Rabbit on Green Grass · Free Stock Photo">
            <a:extLst>
              <a:ext uri="{FF2B5EF4-FFF2-40B4-BE49-F238E27FC236}">
                <a16:creationId xmlns:a16="http://schemas.microsoft.com/office/drawing/2014/main" id="{383CDE7D-67C6-E218-0910-FCF4545E0FEC}"/>
              </a:ext>
            </a:extLst>
          </p:cNvPr>
          <p:cNvPicPr>
            <a:picLocks noChangeAspect="1"/>
          </p:cNvPicPr>
          <p:nvPr/>
        </p:nvPicPr>
        <p:blipFill rotWithShape="1">
          <a:blip r:embed="rId9"/>
          <a:srcRect l="16215" r="1602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6" name="TextBox 5">
            <a:extLst>
              <a:ext uri="{FF2B5EF4-FFF2-40B4-BE49-F238E27FC236}">
                <a16:creationId xmlns:a16="http://schemas.microsoft.com/office/drawing/2014/main" id="{40DE8FD6-B477-A316-08E4-67AD4A865511}"/>
              </a:ext>
            </a:extLst>
          </p:cNvPr>
          <p:cNvSpPr txBox="1"/>
          <p:nvPr/>
        </p:nvSpPr>
        <p:spPr>
          <a:xfrm>
            <a:off x="3430438" y="1942381"/>
            <a:ext cx="2757577" cy="360632"/>
          </a:xfrm>
          <a:prstGeom prst="rect">
            <a:avLst/>
          </a:prstGeom>
        </p:spPr>
        <p:txBody>
          <a:bodyPr lIns="91440" tIns="45720" rIns="91440" bIns="45720" anchor="t">
            <a:normAutofit lnSpcReduction="10000"/>
          </a:bodyPr>
          <a:lstStyle/>
          <a:p>
            <a:endParaRPr lang="en-US" dirty="0">
              <a:cs typeface="Calibri"/>
            </a:endParaRPr>
          </a:p>
        </p:txBody>
      </p:sp>
      <p:pic>
        <p:nvPicPr>
          <p:cNvPr id="11" name="Picture 11">
            <a:extLst>
              <a:ext uri="{FF2B5EF4-FFF2-40B4-BE49-F238E27FC236}">
                <a16:creationId xmlns:a16="http://schemas.microsoft.com/office/drawing/2014/main" id="{5CCE81F4-6305-C166-8E09-805FD171D23C}"/>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730431" y="2536166"/>
            <a:ext cx="1366838" cy="2605177"/>
          </a:xfrm>
          <a:prstGeom prst="rect">
            <a:avLst/>
          </a:prstGeom>
        </p:spPr>
      </p:pic>
      <p:pic>
        <p:nvPicPr>
          <p:cNvPr id="14" name="Picture 14" descr="Brown Goose · Free Stock Photo">
            <a:extLst>
              <a:ext uri="{FF2B5EF4-FFF2-40B4-BE49-F238E27FC236}">
                <a16:creationId xmlns:a16="http://schemas.microsoft.com/office/drawing/2014/main" id="{E22BBB34-915F-4B78-DF5F-C435F463F6B1}"/>
              </a:ext>
            </a:extLst>
          </p:cNvPr>
          <p:cNvPicPr>
            <a:picLocks noChangeAspect="1"/>
          </p:cNvPicPr>
          <p:nvPr/>
        </p:nvPicPr>
        <p:blipFill>
          <a:blip r:embed="rId12"/>
          <a:stretch>
            <a:fillRect/>
          </a:stretch>
        </p:blipFill>
        <p:spPr>
          <a:xfrm flipH="1">
            <a:off x="8085603" y="3096882"/>
            <a:ext cx="1268530" cy="1929441"/>
          </a:xfrm>
          <a:prstGeom prst="rect">
            <a:avLst/>
          </a:prstGeom>
        </p:spPr>
      </p:pic>
      <p:pic>
        <p:nvPicPr>
          <p:cNvPr id="15" name="Picture 15" descr="A picture containing spiny-finned fish, fish, close, ocean floor&#10;&#10;Description automatically generated">
            <a:extLst>
              <a:ext uri="{FF2B5EF4-FFF2-40B4-BE49-F238E27FC236}">
                <a16:creationId xmlns:a16="http://schemas.microsoft.com/office/drawing/2014/main" id="{E6D8CB69-087B-FC36-7407-768EFD774EDB}"/>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952891" y="5145074"/>
            <a:ext cx="1722407" cy="1628684"/>
          </a:xfrm>
          <a:prstGeom prst="rect">
            <a:avLst/>
          </a:prstGeom>
        </p:spPr>
      </p:pic>
    </p:spTree>
    <p:extLst>
      <p:ext uri="{BB962C8B-B14F-4D97-AF65-F5344CB8AC3E}">
        <p14:creationId xmlns:p14="http://schemas.microsoft.com/office/powerpoint/2010/main" val="41938343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14">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16">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Freeform: Shape 18">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D06C547-3B3A-C62D-2DF8-BE6CC77DB544}"/>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dirty="0">
                <a:solidFill>
                  <a:srgbClr val="080808"/>
                </a:solidFill>
                <a:latin typeface="Times New Roman"/>
                <a:cs typeface="Calibri"/>
              </a:rPr>
              <a:t>Extra culture items!</a:t>
            </a:r>
          </a:p>
        </p:txBody>
      </p:sp>
      <p:sp>
        <p:nvSpPr>
          <p:cNvPr id="50" name="Isosceles Triangle 20">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22">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10">
            <a:extLst>
              <a:ext uri="{FF2B5EF4-FFF2-40B4-BE49-F238E27FC236}">
                <a16:creationId xmlns:a16="http://schemas.microsoft.com/office/drawing/2014/main" id="{98699646-55FE-A395-8858-091AD49B840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89580" y="576468"/>
            <a:ext cx="2141658" cy="1477744"/>
          </a:xfrm>
          <a:prstGeom prst="rect">
            <a:avLst/>
          </a:prstGeom>
        </p:spPr>
      </p:pic>
      <p:sp>
        <p:nvSpPr>
          <p:cNvPr id="33" name="Isosceles Triangle 32">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7" descr="A picture containing tool, ax, hammer&#10;&#10;Description automatically generated">
            <a:extLst>
              <a:ext uri="{FF2B5EF4-FFF2-40B4-BE49-F238E27FC236}">
                <a16:creationId xmlns:a16="http://schemas.microsoft.com/office/drawing/2014/main" id="{D0B7919B-7A64-B80E-80A6-081B3B3FCC4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41347" y="2886230"/>
            <a:ext cx="2524866" cy="1092004"/>
          </a:xfrm>
          <a:prstGeom prst="rect">
            <a:avLst/>
          </a:prstGeom>
        </p:spPr>
      </p:pic>
      <p:pic>
        <p:nvPicPr>
          <p:cNvPr id="4" name="Picture 4" descr="A picture containing sky, water, outdoor&#10;&#10;Description automatically generated">
            <a:extLst>
              <a:ext uri="{FF2B5EF4-FFF2-40B4-BE49-F238E27FC236}">
                <a16:creationId xmlns:a16="http://schemas.microsoft.com/office/drawing/2014/main" id="{88EB897A-C463-36B5-9F3E-9F6E0FC5BBC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389580" y="4971497"/>
            <a:ext cx="2141658" cy="1204682"/>
          </a:xfrm>
          <a:prstGeom prst="rect">
            <a:avLst/>
          </a:prstGeom>
        </p:spPr>
      </p:pic>
    </p:spTree>
    <p:extLst>
      <p:ext uri="{BB962C8B-B14F-4D97-AF65-F5344CB8AC3E}">
        <p14:creationId xmlns:p14="http://schemas.microsoft.com/office/powerpoint/2010/main" val="397378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Maidu</vt:lpstr>
      <vt:lpstr>                               Location</vt:lpstr>
      <vt:lpstr>            Shelter</vt:lpstr>
      <vt:lpstr>             Food</vt:lpstr>
      <vt:lpstr>             Culture</vt:lpstr>
      <vt:lpstr>PowerPoint Presentation</vt:lpstr>
      <vt:lpstr>      Extra Maidu foods</vt:lpstr>
      <vt:lpstr>Extra culture items!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649</cp:revision>
  <dcterms:created xsi:type="dcterms:W3CDTF">2023-01-11T17:18:06Z</dcterms:created>
  <dcterms:modified xsi:type="dcterms:W3CDTF">2023-04-12T15:44:37Z</dcterms:modified>
</cp:coreProperties>
</file>