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B2661-8597-4FFA-B73A-BF542592BA7E}" v="1122" dt="2022-01-14T20:05:17.919"/>
    <p1510:client id="{595DD0D7-B9E6-9AE4-1331-136B9AEB220C}" v="48" dt="2022-01-14T22:45:28.398"/>
    <p1510:client id="{5AD511E6-06D7-E594-C61D-1286B4EF9965}" v="13" dt="2022-01-14T20:10:31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Covarrubias" userId="S::gfcovarrubias@stu.chino.k12.ca.us::01562ce3-36c7-4bb7-a193-fe4e4aed5427" providerId="AD" clId="Web-{595DD0D7-B9E6-9AE4-1331-136B9AEB220C}"/>
    <pc:docChg chg="modSld">
      <pc:chgData name="Gavin Covarrubias" userId="S::gfcovarrubias@stu.chino.k12.ca.us::01562ce3-36c7-4bb7-a193-fe4e4aed5427" providerId="AD" clId="Web-{595DD0D7-B9E6-9AE4-1331-136B9AEB220C}" dt="2022-01-14T22:49:56.510" v="72" actId="20577"/>
      <pc:docMkLst>
        <pc:docMk/>
      </pc:docMkLst>
      <pc:sldChg chg="modSp">
        <pc:chgData name="Gavin Covarrubias" userId="S::gfcovarrubias@stu.chino.k12.ca.us::01562ce3-36c7-4bb7-a193-fe4e4aed5427" providerId="AD" clId="Web-{595DD0D7-B9E6-9AE4-1331-136B9AEB220C}" dt="2022-01-14T22:45:24.616" v="58" actId="20577"/>
        <pc:sldMkLst>
          <pc:docMk/>
          <pc:sldMk cId="1231446511" sldId="257"/>
        </pc:sldMkLst>
        <pc:spChg chg="mod">
          <ac:chgData name="Gavin Covarrubias" userId="S::gfcovarrubias@stu.chino.k12.ca.us::01562ce3-36c7-4bb7-a193-fe4e4aed5427" providerId="AD" clId="Web-{595DD0D7-B9E6-9AE4-1331-136B9AEB220C}" dt="2022-01-14T22:45:24.616" v="58" actId="20577"/>
          <ac:spMkLst>
            <pc:docMk/>
            <pc:sldMk cId="1231446511" sldId="257"/>
            <ac:spMk id="3" creationId="{FE729B30-0458-47CF-81CD-C867364C6D1D}"/>
          </ac:spMkLst>
        </pc:spChg>
      </pc:sldChg>
      <pc:sldChg chg="modSp">
        <pc:chgData name="Gavin Covarrubias" userId="S::gfcovarrubias@stu.chino.k12.ca.us::01562ce3-36c7-4bb7-a193-fe4e4aed5427" providerId="AD" clId="Web-{595DD0D7-B9E6-9AE4-1331-136B9AEB220C}" dt="2022-01-14T22:39:09.888" v="44" actId="20577"/>
        <pc:sldMkLst>
          <pc:docMk/>
          <pc:sldMk cId="2271658160" sldId="258"/>
        </pc:sldMkLst>
        <pc:spChg chg="mod">
          <ac:chgData name="Gavin Covarrubias" userId="S::gfcovarrubias@stu.chino.k12.ca.us::01562ce3-36c7-4bb7-a193-fe4e4aed5427" providerId="AD" clId="Web-{595DD0D7-B9E6-9AE4-1331-136B9AEB220C}" dt="2022-01-14T22:39:09.888" v="44" actId="20577"/>
          <ac:spMkLst>
            <pc:docMk/>
            <pc:sldMk cId="2271658160" sldId="258"/>
            <ac:spMk id="3" creationId="{D681A03D-2C33-450A-BBB2-FA29773B66BB}"/>
          </ac:spMkLst>
        </pc:spChg>
      </pc:sldChg>
      <pc:sldChg chg="modSp">
        <pc:chgData name="Gavin Covarrubias" userId="S::gfcovarrubias@stu.chino.k12.ca.us::01562ce3-36c7-4bb7-a193-fe4e4aed5427" providerId="AD" clId="Web-{595DD0D7-B9E6-9AE4-1331-136B9AEB220C}" dt="2022-01-14T22:40:27.721" v="49" actId="20577"/>
        <pc:sldMkLst>
          <pc:docMk/>
          <pc:sldMk cId="1661965957" sldId="259"/>
        </pc:sldMkLst>
        <pc:graphicFrameChg chg="modGraphic">
          <ac:chgData name="Gavin Covarrubias" userId="S::gfcovarrubias@stu.chino.k12.ca.us::01562ce3-36c7-4bb7-a193-fe4e4aed5427" providerId="AD" clId="Web-{595DD0D7-B9E6-9AE4-1331-136B9AEB220C}" dt="2022-01-14T22:40:27.721" v="49" actId="20577"/>
          <ac:graphicFrameMkLst>
            <pc:docMk/>
            <pc:sldMk cId="1661965957" sldId="259"/>
            <ac:graphicFrameMk id="5" creationId="{96190421-2D83-4457-9088-A7BD3A1AD5CE}"/>
          </ac:graphicFrameMkLst>
        </pc:graphicFrameChg>
      </pc:sldChg>
      <pc:sldChg chg="modSp">
        <pc:chgData name="Gavin Covarrubias" userId="S::gfcovarrubias@stu.chino.k12.ca.us::01562ce3-36c7-4bb7-a193-fe4e4aed5427" providerId="AD" clId="Web-{595DD0D7-B9E6-9AE4-1331-136B9AEB220C}" dt="2022-01-14T22:49:56.510" v="72" actId="20577"/>
        <pc:sldMkLst>
          <pc:docMk/>
          <pc:sldMk cId="131022334" sldId="260"/>
        </pc:sldMkLst>
        <pc:graphicFrameChg chg="modGraphic">
          <ac:chgData name="Gavin Covarrubias" userId="S::gfcovarrubias@stu.chino.k12.ca.us::01562ce3-36c7-4bb7-a193-fe4e4aed5427" providerId="AD" clId="Web-{595DD0D7-B9E6-9AE4-1331-136B9AEB220C}" dt="2022-01-14T22:49:56.510" v="72" actId="20577"/>
          <ac:graphicFrameMkLst>
            <pc:docMk/>
            <pc:sldMk cId="131022334" sldId="260"/>
            <ac:graphicFrameMk id="8" creationId="{FCA38023-60EB-467F-BCDB-BFEA1C38415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A755-47A0-4CB4-99B6-2DE4229AAFFC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7A8EF1D-6CFB-47D7-9AE5-BC5B35D042A4}">
      <dgm:prSet/>
      <dgm:spPr/>
      <dgm:t>
        <a:bodyPr/>
        <a:lstStyle/>
        <a:p>
          <a:r>
            <a:rPr lang="en-US"/>
            <a:t>The Mojave either farmed , fished, or hunted to find food source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C85CCB75-E169-4DEE-A9AC-8E08B7239B78}" type="parTrans" cxnId="{DAFC4015-A7C0-4231-8A11-B74AB32DD43F}">
      <dgm:prSet/>
      <dgm:spPr/>
      <dgm:t>
        <a:bodyPr/>
        <a:lstStyle/>
        <a:p>
          <a:endParaRPr lang="en-US"/>
        </a:p>
      </dgm:t>
    </dgm:pt>
    <dgm:pt modelId="{0259F96E-E377-4BB1-93C3-111D17F2981F}" type="sibTrans" cxnId="{DAFC4015-A7C0-4231-8A11-B74AB32DD43F}">
      <dgm:prSet/>
      <dgm:spPr/>
      <dgm:t>
        <a:bodyPr/>
        <a:lstStyle/>
        <a:p>
          <a:endParaRPr lang="en-US"/>
        </a:p>
      </dgm:t>
    </dgm:pt>
    <dgm:pt modelId="{0D2B438B-3919-45DB-AE4B-F98AAF4B1EC9}">
      <dgm:prSet/>
      <dgm:spPr/>
      <dgm:t>
        <a:bodyPr/>
        <a:lstStyle/>
        <a:p>
          <a:r>
            <a:rPr lang="en-US"/>
            <a:t>The Mojave ate crops, fish, squash, beans, corn, pumpkin, insects, seeds, shellfish, trout, eels, clams, and crabs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72B5C096-CEF5-464A-A1E4-7A59C1B77568}" type="parTrans" cxnId="{772299DF-4200-4038-A5A7-AC5483FEBF14}">
      <dgm:prSet/>
      <dgm:spPr/>
      <dgm:t>
        <a:bodyPr/>
        <a:lstStyle/>
        <a:p>
          <a:endParaRPr lang="en-US"/>
        </a:p>
      </dgm:t>
    </dgm:pt>
    <dgm:pt modelId="{41DDDE5C-6DF2-456D-BD72-A13726628AC2}" type="sibTrans" cxnId="{772299DF-4200-4038-A5A7-AC5483FEBF14}">
      <dgm:prSet/>
      <dgm:spPr/>
      <dgm:t>
        <a:bodyPr/>
        <a:lstStyle/>
        <a:p>
          <a:endParaRPr lang="en-US"/>
        </a:p>
      </dgm:t>
    </dgm:pt>
    <dgm:pt modelId="{48072992-F9E7-40F1-B532-4B601FA702B3}">
      <dgm:prSet/>
      <dgm:spPr/>
      <dgm:t>
        <a:bodyPr/>
        <a:lstStyle/>
        <a:p>
          <a:r>
            <a:rPr lang="en-US"/>
            <a:t>The Mojave sometimes </a:t>
          </a:r>
          <a:r>
            <a:rPr lang="en-US">
              <a:latin typeface="Calibri Light" panose="020F0302020204030204"/>
            </a:rPr>
            <a:t>prepared</a:t>
          </a:r>
          <a:r>
            <a:rPr lang="en-US"/>
            <a:t> their food by grinding it</a:t>
          </a:r>
        </a:p>
      </dgm:t>
    </dgm:pt>
    <dgm:pt modelId="{3838AB58-FFC8-43BC-91F0-228A8DF88023}" type="parTrans" cxnId="{CDDC25C7-3B3F-4316-952A-1B666EB52BCC}">
      <dgm:prSet/>
      <dgm:spPr/>
      <dgm:t>
        <a:bodyPr/>
        <a:lstStyle/>
        <a:p>
          <a:endParaRPr lang="en-US"/>
        </a:p>
      </dgm:t>
    </dgm:pt>
    <dgm:pt modelId="{FC996FED-221D-4BE6-B477-6B7992817EDD}" type="sibTrans" cxnId="{CDDC25C7-3B3F-4316-952A-1B666EB52BCC}">
      <dgm:prSet/>
      <dgm:spPr/>
      <dgm:t>
        <a:bodyPr/>
        <a:lstStyle/>
        <a:p>
          <a:endParaRPr lang="en-US"/>
        </a:p>
      </dgm:t>
    </dgm:pt>
    <dgm:pt modelId="{1FD124EA-2F37-4B60-9CB8-9058D078834D}" type="pres">
      <dgm:prSet presAssocID="{FD17A755-47A0-4CB4-99B6-2DE4229AAFFC}" presName="vert0" presStyleCnt="0">
        <dgm:presLayoutVars>
          <dgm:dir/>
          <dgm:animOne val="branch"/>
          <dgm:animLvl val="lvl"/>
        </dgm:presLayoutVars>
      </dgm:prSet>
      <dgm:spPr/>
    </dgm:pt>
    <dgm:pt modelId="{AEC64613-2A50-4BDA-9AC7-54D9704ADDFC}" type="pres">
      <dgm:prSet presAssocID="{E7A8EF1D-6CFB-47D7-9AE5-BC5B35D042A4}" presName="thickLine" presStyleLbl="alignNode1" presStyleIdx="0" presStyleCnt="3"/>
      <dgm:spPr/>
    </dgm:pt>
    <dgm:pt modelId="{D7807263-0EBA-4627-A3E5-77714D5671DF}" type="pres">
      <dgm:prSet presAssocID="{E7A8EF1D-6CFB-47D7-9AE5-BC5B35D042A4}" presName="horz1" presStyleCnt="0"/>
      <dgm:spPr/>
    </dgm:pt>
    <dgm:pt modelId="{92E30D1F-3258-4E0F-8AFA-64EE08E0F101}" type="pres">
      <dgm:prSet presAssocID="{E7A8EF1D-6CFB-47D7-9AE5-BC5B35D042A4}" presName="tx1" presStyleLbl="revTx" presStyleIdx="0" presStyleCnt="3"/>
      <dgm:spPr/>
    </dgm:pt>
    <dgm:pt modelId="{DC32D1BF-E2CE-4A46-B5BF-45A430C7B7B6}" type="pres">
      <dgm:prSet presAssocID="{E7A8EF1D-6CFB-47D7-9AE5-BC5B35D042A4}" presName="vert1" presStyleCnt="0"/>
      <dgm:spPr/>
    </dgm:pt>
    <dgm:pt modelId="{9A473892-594F-477F-A539-262F4453AD4F}" type="pres">
      <dgm:prSet presAssocID="{0D2B438B-3919-45DB-AE4B-F98AAF4B1EC9}" presName="thickLine" presStyleLbl="alignNode1" presStyleIdx="1" presStyleCnt="3"/>
      <dgm:spPr/>
    </dgm:pt>
    <dgm:pt modelId="{018B5A3C-C328-4EBA-9457-CC17559EB00A}" type="pres">
      <dgm:prSet presAssocID="{0D2B438B-3919-45DB-AE4B-F98AAF4B1EC9}" presName="horz1" presStyleCnt="0"/>
      <dgm:spPr/>
    </dgm:pt>
    <dgm:pt modelId="{FAAE0AC4-609C-4D78-8F54-5B46E7C8FFF3}" type="pres">
      <dgm:prSet presAssocID="{0D2B438B-3919-45DB-AE4B-F98AAF4B1EC9}" presName="tx1" presStyleLbl="revTx" presStyleIdx="1" presStyleCnt="3"/>
      <dgm:spPr/>
    </dgm:pt>
    <dgm:pt modelId="{1FE675E2-F204-4CD6-AB95-C6213A5F1BA9}" type="pres">
      <dgm:prSet presAssocID="{0D2B438B-3919-45DB-AE4B-F98AAF4B1EC9}" presName="vert1" presStyleCnt="0"/>
      <dgm:spPr/>
    </dgm:pt>
    <dgm:pt modelId="{E23761EC-3EBD-46EA-8AE8-0DF980B50CF8}" type="pres">
      <dgm:prSet presAssocID="{48072992-F9E7-40F1-B532-4B601FA702B3}" presName="thickLine" presStyleLbl="alignNode1" presStyleIdx="2" presStyleCnt="3"/>
      <dgm:spPr/>
    </dgm:pt>
    <dgm:pt modelId="{F0CC1455-213A-4508-B98F-85C61AEC6315}" type="pres">
      <dgm:prSet presAssocID="{48072992-F9E7-40F1-B532-4B601FA702B3}" presName="horz1" presStyleCnt="0"/>
      <dgm:spPr/>
    </dgm:pt>
    <dgm:pt modelId="{D104CB45-A9BE-4EE4-BC2D-C31D34D746B7}" type="pres">
      <dgm:prSet presAssocID="{48072992-F9E7-40F1-B532-4B601FA702B3}" presName="tx1" presStyleLbl="revTx" presStyleIdx="2" presStyleCnt="3"/>
      <dgm:spPr/>
    </dgm:pt>
    <dgm:pt modelId="{C9189CE2-98E4-4935-9934-BAA38BD5507C}" type="pres">
      <dgm:prSet presAssocID="{48072992-F9E7-40F1-B532-4B601FA702B3}" presName="vert1" presStyleCnt="0"/>
      <dgm:spPr/>
    </dgm:pt>
  </dgm:ptLst>
  <dgm:cxnLst>
    <dgm:cxn modelId="{DAFC4015-A7C0-4231-8A11-B74AB32DD43F}" srcId="{FD17A755-47A0-4CB4-99B6-2DE4229AAFFC}" destId="{E7A8EF1D-6CFB-47D7-9AE5-BC5B35D042A4}" srcOrd="0" destOrd="0" parTransId="{C85CCB75-E169-4DEE-A9AC-8E08B7239B78}" sibTransId="{0259F96E-E377-4BB1-93C3-111D17F2981F}"/>
    <dgm:cxn modelId="{7DCA0645-4817-4294-8C63-DEDB70638139}" type="presOf" srcId="{FD17A755-47A0-4CB4-99B6-2DE4229AAFFC}" destId="{1FD124EA-2F37-4B60-9CB8-9058D078834D}" srcOrd="0" destOrd="0" presId="urn:microsoft.com/office/officeart/2008/layout/LinedList"/>
    <dgm:cxn modelId="{9882F16F-C9D0-4474-B364-D463B4A1D70C}" type="presOf" srcId="{E7A8EF1D-6CFB-47D7-9AE5-BC5B35D042A4}" destId="{92E30D1F-3258-4E0F-8AFA-64EE08E0F101}" srcOrd="0" destOrd="0" presId="urn:microsoft.com/office/officeart/2008/layout/LinedList"/>
    <dgm:cxn modelId="{A53A64B8-F88B-47C6-B969-E065B36F530F}" type="presOf" srcId="{0D2B438B-3919-45DB-AE4B-F98AAF4B1EC9}" destId="{FAAE0AC4-609C-4D78-8F54-5B46E7C8FFF3}" srcOrd="0" destOrd="0" presId="urn:microsoft.com/office/officeart/2008/layout/LinedList"/>
    <dgm:cxn modelId="{CDDC25C7-3B3F-4316-952A-1B666EB52BCC}" srcId="{FD17A755-47A0-4CB4-99B6-2DE4229AAFFC}" destId="{48072992-F9E7-40F1-B532-4B601FA702B3}" srcOrd="2" destOrd="0" parTransId="{3838AB58-FFC8-43BC-91F0-228A8DF88023}" sibTransId="{FC996FED-221D-4BE6-B477-6B7992817EDD}"/>
    <dgm:cxn modelId="{772299DF-4200-4038-A5A7-AC5483FEBF14}" srcId="{FD17A755-47A0-4CB4-99B6-2DE4229AAFFC}" destId="{0D2B438B-3919-45DB-AE4B-F98AAF4B1EC9}" srcOrd="1" destOrd="0" parTransId="{72B5C096-CEF5-464A-A1E4-7A59C1B77568}" sibTransId="{41DDDE5C-6DF2-456D-BD72-A13726628AC2}"/>
    <dgm:cxn modelId="{9E083BFE-7317-46A4-8045-FD6FAC3E414B}" type="presOf" srcId="{48072992-F9E7-40F1-B532-4B601FA702B3}" destId="{D104CB45-A9BE-4EE4-BC2D-C31D34D746B7}" srcOrd="0" destOrd="0" presId="urn:microsoft.com/office/officeart/2008/layout/LinedList"/>
    <dgm:cxn modelId="{E32A05AF-8819-441C-9824-A7F006B5671C}" type="presParOf" srcId="{1FD124EA-2F37-4B60-9CB8-9058D078834D}" destId="{AEC64613-2A50-4BDA-9AC7-54D9704ADDFC}" srcOrd="0" destOrd="0" presId="urn:microsoft.com/office/officeart/2008/layout/LinedList"/>
    <dgm:cxn modelId="{F6B483CB-D408-42E2-AE38-9C3767BC2B6A}" type="presParOf" srcId="{1FD124EA-2F37-4B60-9CB8-9058D078834D}" destId="{D7807263-0EBA-4627-A3E5-77714D5671DF}" srcOrd="1" destOrd="0" presId="urn:microsoft.com/office/officeart/2008/layout/LinedList"/>
    <dgm:cxn modelId="{6AA40CFC-3090-4CDC-BDCE-3DDF76DB055A}" type="presParOf" srcId="{D7807263-0EBA-4627-A3E5-77714D5671DF}" destId="{92E30D1F-3258-4E0F-8AFA-64EE08E0F101}" srcOrd="0" destOrd="0" presId="urn:microsoft.com/office/officeart/2008/layout/LinedList"/>
    <dgm:cxn modelId="{C72BA5C9-4F05-4534-938A-1DCD2987D79B}" type="presParOf" srcId="{D7807263-0EBA-4627-A3E5-77714D5671DF}" destId="{DC32D1BF-E2CE-4A46-B5BF-45A430C7B7B6}" srcOrd="1" destOrd="0" presId="urn:microsoft.com/office/officeart/2008/layout/LinedList"/>
    <dgm:cxn modelId="{F9D76FE3-3BE8-4810-B833-DFF39FE94DF5}" type="presParOf" srcId="{1FD124EA-2F37-4B60-9CB8-9058D078834D}" destId="{9A473892-594F-477F-A539-262F4453AD4F}" srcOrd="2" destOrd="0" presId="urn:microsoft.com/office/officeart/2008/layout/LinedList"/>
    <dgm:cxn modelId="{7EF71C91-BEF4-4F9E-B124-DAC0946C78E2}" type="presParOf" srcId="{1FD124EA-2F37-4B60-9CB8-9058D078834D}" destId="{018B5A3C-C328-4EBA-9457-CC17559EB00A}" srcOrd="3" destOrd="0" presId="urn:microsoft.com/office/officeart/2008/layout/LinedList"/>
    <dgm:cxn modelId="{7D657427-9C5D-4153-B0E3-FFE5FAFBE91E}" type="presParOf" srcId="{018B5A3C-C328-4EBA-9457-CC17559EB00A}" destId="{FAAE0AC4-609C-4D78-8F54-5B46E7C8FFF3}" srcOrd="0" destOrd="0" presId="urn:microsoft.com/office/officeart/2008/layout/LinedList"/>
    <dgm:cxn modelId="{22DDF214-7C1E-4F32-B3D4-52726282869D}" type="presParOf" srcId="{018B5A3C-C328-4EBA-9457-CC17559EB00A}" destId="{1FE675E2-F204-4CD6-AB95-C6213A5F1BA9}" srcOrd="1" destOrd="0" presId="urn:microsoft.com/office/officeart/2008/layout/LinedList"/>
    <dgm:cxn modelId="{D7EF3B36-D2CC-45E2-8D23-263B535A7B85}" type="presParOf" srcId="{1FD124EA-2F37-4B60-9CB8-9058D078834D}" destId="{E23761EC-3EBD-46EA-8AE8-0DF980B50CF8}" srcOrd="4" destOrd="0" presId="urn:microsoft.com/office/officeart/2008/layout/LinedList"/>
    <dgm:cxn modelId="{AB080D2D-0387-4442-899D-D776215B753E}" type="presParOf" srcId="{1FD124EA-2F37-4B60-9CB8-9058D078834D}" destId="{F0CC1455-213A-4508-B98F-85C61AEC6315}" srcOrd="5" destOrd="0" presId="urn:microsoft.com/office/officeart/2008/layout/LinedList"/>
    <dgm:cxn modelId="{6A4AE70D-C248-4507-842D-0AB00814AF28}" type="presParOf" srcId="{F0CC1455-213A-4508-B98F-85C61AEC6315}" destId="{D104CB45-A9BE-4EE4-BC2D-C31D34D746B7}" srcOrd="0" destOrd="0" presId="urn:microsoft.com/office/officeart/2008/layout/LinedList"/>
    <dgm:cxn modelId="{166AE5DB-D04C-4329-9F46-66DDC248C62E}" type="presParOf" srcId="{F0CC1455-213A-4508-B98F-85C61AEC6315}" destId="{C9189CE2-98E4-4935-9934-BAA38BD550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6B88B-805A-4064-9AB4-4D6602580D4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CEE2656-0B9C-4BF4-8303-78D097E1CA85}">
      <dgm:prSet/>
      <dgm:spPr/>
      <dgm:t>
        <a:bodyPr/>
        <a:lstStyle/>
        <a:p>
          <a:r>
            <a:rPr lang="en-US"/>
            <a:t>The Mojave spoke </a:t>
          </a:r>
          <a:r>
            <a:rPr lang="en-US" err="1"/>
            <a:t>Yuman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79B446F6-2BB1-479F-9867-4A000810649B}" type="parTrans" cxnId="{10068003-A15E-4730-9443-6315B249E681}">
      <dgm:prSet/>
      <dgm:spPr/>
      <dgm:t>
        <a:bodyPr/>
        <a:lstStyle/>
        <a:p>
          <a:endParaRPr lang="en-US"/>
        </a:p>
      </dgm:t>
    </dgm:pt>
    <dgm:pt modelId="{3C7359A4-2337-4781-B695-AD3B2F6EF3E2}" type="sibTrans" cxnId="{10068003-A15E-4730-9443-6315B249E681}">
      <dgm:prSet/>
      <dgm:spPr/>
      <dgm:t>
        <a:bodyPr/>
        <a:lstStyle/>
        <a:p>
          <a:endParaRPr lang="en-US"/>
        </a:p>
      </dgm:t>
    </dgm:pt>
    <dgm:pt modelId="{16F1EC4E-8060-4EF8-BDBB-08A2D3C34D9F}">
      <dgm:prSet/>
      <dgm:spPr/>
      <dgm:t>
        <a:bodyPr/>
        <a:lstStyle/>
        <a:p>
          <a:r>
            <a:rPr lang="en-US"/>
            <a:t>The word "Mojave" means the people who lived on the water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A0D0685F-EE0D-4B2D-A1BC-3BDE0E206916}" type="parTrans" cxnId="{9ADE694C-5E23-48CE-9E2B-F048FF446A45}">
      <dgm:prSet/>
      <dgm:spPr/>
      <dgm:t>
        <a:bodyPr/>
        <a:lstStyle/>
        <a:p>
          <a:endParaRPr lang="en-US"/>
        </a:p>
      </dgm:t>
    </dgm:pt>
    <dgm:pt modelId="{3B9C89DB-356A-422C-8BCF-1FBE27DB21F2}" type="sibTrans" cxnId="{9ADE694C-5E23-48CE-9E2B-F048FF446A45}">
      <dgm:prSet/>
      <dgm:spPr/>
      <dgm:t>
        <a:bodyPr/>
        <a:lstStyle/>
        <a:p>
          <a:endParaRPr lang="en-US"/>
        </a:p>
      </dgm:t>
    </dgm:pt>
    <dgm:pt modelId="{70E47DF0-9265-4ADD-9EFD-71F491E691FA}">
      <dgm:prSet/>
      <dgm:spPr/>
      <dgm:t>
        <a:bodyPr/>
        <a:lstStyle/>
        <a:p>
          <a:pPr rtl="0"/>
          <a:r>
            <a:rPr lang="en-US"/>
            <a:t>In the Mojave they did not wear moccasins, the went barefoot</a:t>
          </a:r>
          <a:r>
            <a:rPr lang="en-US">
              <a:latin typeface="Calibri Light" panose="020F0302020204030204"/>
            </a:rPr>
            <a:t> or</a:t>
          </a:r>
          <a:r>
            <a:rPr lang="en-US"/>
            <a:t> wore sandles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6377EEA6-59FE-4CF8-87B8-ED030AA2CEEC}" type="parTrans" cxnId="{E879432C-26EF-455F-AC2E-1E11F1C78AAC}">
      <dgm:prSet/>
      <dgm:spPr/>
      <dgm:t>
        <a:bodyPr/>
        <a:lstStyle/>
        <a:p>
          <a:endParaRPr lang="en-US"/>
        </a:p>
      </dgm:t>
    </dgm:pt>
    <dgm:pt modelId="{B5442DE5-0F55-443C-8A73-CF61287B2304}" type="sibTrans" cxnId="{E879432C-26EF-455F-AC2E-1E11F1C78AAC}">
      <dgm:prSet/>
      <dgm:spPr/>
      <dgm:t>
        <a:bodyPr/>
        <a:lstStyle/>
        <a:p>
          <a:endParaRPr lang="en-US"/>
        </a:p>
      </dgm:t>
    </dgm:pt>
    <dgm:pt modelId="{BBA5001F-3BFB-49A0-A590-19FB83CC7034}">
      <dgm:prSet/>
      <dgm:spPr/>
      <dgm:t>
        <a:bodyPr/>
        <a:lstStyle/>
        <a:p>
          <a:r>
            <a:rPr lang="en-US"/>
            <a:t>Unlike most tribes, the Mojave </a:t>
          </a:r>
          <a:r>
            <a:rPr lang="en-US">
              <a:latin typeface="Calibri Light" panose="020F0302020204030204"/>
            </a:rPr>
            <a:t>had</a:t>
          </a:r>
          <a:r>
            <a:rPr lang="en-US"/>
            <a:t> a small population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084B842F-840A-4ED5-A2DE-60CBED056CB6}" type="parTrans" cxnId="{C5CC81A6-8145-4FA6-8A55-101F0B32B874}">
      <dgm:prSet/>
      <dgm:spPr/>
      <dgm:t>
        <a:bodyPr/>
        <a:lstStyle/>
        <a:p>
          <a:endParaRPr lang="en-US"/>
        </a:p>
      </dgm:t>
    </dgm:pt>
    <dgm:pt modelId="{90C1FE80-2CD2-4CFD-A85F-FBB9905F3E5D}" type="sibTrans" cxnId="{C5CC81A6-8145-4FA6-8A55-101F0B32B874}">
      <dgm:prSet/>
      <dgm:spPr/>
      <dgm:t>
        <a:bodyPr/>
        <a:lstStyle/>
        <a:p>
          <a:endParaRPr lang="en-US"/>
        </a:p>
      </dgm:t>
    </dgm:pt>
    <dgm:pt modelId="{E2291904-9F15-4605-B0EB-B51B4F7897A9}">
      <dgm:prSet/>
      <dgm:spPr/>
      <dgm:t>
        <a:bodyPr/>
        <a:lstStyle/>
        <a:p>
          <a:r>
            <a:rPr lang="en-US"/>
            <a:t>The Mojave </a:t>
          </a:r>
          <a:r>
            <a:rPr lang="en-US">
              <a:latin typeface="Calibri Light" panose="020F0302020204030204"/>
            </a:rPr>
            <a:t>had</a:t>
          </a:r>
          <a:r>
            <a:rPr lang="en-US"/>
            <a:t> dugout canoes for traveling across water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73D1B81F-5D2D-483F-9094-385BCDF0515C}" type="parTrans" cxnId="{C36A409F-D1F8-45F5-9743-78A02F6FE72C}">
      <dgm:prSet/>
      <dgm:spPr/>
      <dgm:t>
        <a:bodyPr/>
        <a:lstStyle/>
        <a:p>
          <a:endParaRPr lang="en-US"/>
        </a:p>
      </dgm:t>
    </dgm:pt>
    <dgm:pt modelId="{185582B8-1C6B-44D4-8F60-6B8FE888DE1E}" type="sibTrans" cxnId="{C36A409F-D1F8-45F5-9743-78A02F6FE72C}">
      <dgm:prSet/>
      <dgm:spPr/>
      <dgm:t>
        <a:bodyPr/>
        <a:lstStyle/>
        <a:p>
          <a:endParaRPr lang="en-US"/>
        </a:p>
      </dgm:t>
    </dgm:pt>
    <dgm:pt modelId="{0620FCAD-9B75-437A-BF27-7A8C1329845C}">
      <dgm:prSet/>
      <dgm:spPr/>
      <dgm:t>
        <a:bodyPr/>
        <a:lstStyle/>
        <a:p>
          <a:r>
            <a:rPr lang="en-US"/>
            <a:t>The Mojave sometimes did rain dances to praise the rain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09AF18D7-A9B0-43E0-8EA1-E83965199988}" type="parTrans" cxnId="{8364835E-2F94-44A6-BB8D-FD393AA3E0DC}">
      <dgm:prSet/>
      <dgm:spPr/>
      <dgm:t>
        <a:bodyPr/>
        <a:lstStyle/>
        <a:p>
          <a:endParaRPr lang="en-US"/>
        </a:p>
      </dgm:t>
    </dgm:pt>
    <dgm:pt modelId="{F20C700E-5129-4D63-B372-3CE28D06F446}" type="sibTrans" cxnId="{8364835E-2F94-44A6-BB8D-FD393AA3E0DC}">
      <dgm:prSet/>
      <dgm:spPr/>
      <dgm:t>
        <a:bodyPr/>
        <a:lstStyle/>
        <a:p>
          <a:endParaRPr lang="en-US"/>
        </a:p>
      </dgm:t>
    </dgm:pt>
    <dgm:pt modelId="{E2639620-045B-4A0D-B7A0-E64858A00610}" type="pres">
      <dgm:prSet presAssocID="{DA86B88B-805A-4064-9AB4-4D6602580D4D}" presName="vert0" presStyleCnt="0">
        <dgm:presLayoutVars>
          <dgm:dir/>
          <dgm:animOne val="branch"/>
          <dgm:animLvl val="lvl"/>
        </dgm:presLayoutVars>
      </dgm:prSet>
      <dgm:spPr/>
    </dgm:pt>
    <dgm:pt modelId="{7F21C20D-A396-49D4-BB6B-15D2D3A65819}" type="pres">
      <dgm:prSet presAssocID="{6CEE2656-0B9C-4BF4-8303-78D097E1CA85}" presName="thickLine" presStyleLbl="alignNode1" presStyleIdx="0" presStyleCnt="6"/>
      <dgm:spPr/>
    </dgm:pt>
    <dgm:pt modelId="{10C366C1-6558-4926-AD4C-8604CDE3C6DC}" type="pres">
      <dgm:prSet presAssocID="{6CEE2656-0B9C-4BF4-8303-78D097E1CA85}" presName="horz1" presStyleCnt="0"/>
      <dgm:spPr/>
    </dgm:pt>
    <dgm:pt modelId="{F59FD6CD-9245-43C5-B440-D8F64BC30E48}" type="pres">
      <dgm:prSet presAssocID="{6CEE2656-0B9C-4BF4-8303-78D097E1CA85}" presName="tx1" presStyleLbl="revTx" presStyleIdx="0" presStyleCnt="6"/>
      <dgm:spPr/>
    </dgm:pt>
    <dgm:pt modelId="{74E5CA81-DD1F-4F3D-AF09-6B212ABBB981}" type="pres">
      <dgm:prSet presAssocID="{6CEE2656-0B9C-4BF4-8303-78D097E1CA85}" presName="vert1" presStyleCnt="0"/>
      <dgm:spPr/>
    </dgm:pt>
    <dgm:pt modelId="{DD8D9F24-6F0E-4B6C-9CB7-475F251B1458}" type="pres">
      <dgm:prSet presAssocID="{16F1EC4E-8060-4EF8-BDBB-08A2D3C34D9F}" presName="thickLine" presStyleLbl="alignNode1" presStyleIdx="1" presStyleCnt="6"/>
      <dgm:spPr/>
    </dgm:pt>
    <dgm:pt modelId="{39142A31-16FC-46AB-90F9-73428D2E643F}" type="pres">
      <dgm:prSet presAssocID="{16F1EC4E-8060-4EF8-BDBB-08A2D3C34D9F}" presName="horz1" presStyleCnt="0"/>
      <dgm:spPr/>
    </dgm:pt>
    <dgm:pt modelId="{937D2B21-3005-47C9-A7BF-A8BE9D072E53}" type="pres">
      <dgm:prSet presAssocID="{16F1EC4E-8060-4EF8-BDBB-08A2D3C34D9F}" presName="tx1" presStyleLbl="revTx" presStyleIdx="1" presStyleCnt="6"/>
      <dgm:spPr/>
    </dgm:pt>
    <dgm:pt modelId="{6621A6D7-4476-4A9B-800C-53873D475D77}" type="pres">
      <dgm:prSet presAssocID="{16F1EC4E-8060-4EF8-BDBB-08A2D3C34D9F}" presName="vert1" presStyleCnt="0"/>
      <dgm:spPr/>
    </dgm:pt>
    <dgm:pt modelId="{6322F3D1-D1C5-42EB-BE3F-63AD2946128F}" type="pres">
      <dgm:prSet presAssocID="{70E47DF0-9265-4ADD-9EFD-71F491E691FA}" presName="thickLine" presStyleLbl="alignNode1" presStyleIdx="2" presStyleCnt="6"/>
      <dgm:spPr/>
    </dgm:pt>
    <dgm:pt modelId="{7DEA5981-0215-427B-A52A-1B610F268E0A}" type="pres">
      <dgm:prSet presAssocID="{70E47DF0-9265-4ADD-9EFD-71F491E691FA}" presName="horz1" presStyleCnt="0"/>
      <dgm:spPr/>
    </dgm:pt>
    <dgm:pt modelId="{C2D7447D-2F01-47D9-9AFD-60288A73303E}" type="pres">
      <dgm:prSet presAssocID="{70E47DF0-9265-4ADD-9EFD-71F491E691FA}" presName="tx1" presStyleLbl="revTx" presStyleIdx="2" presStyleCnt="6"/>
      <dgm:spPr/>
    </dgm:pt>
    <dgm:pt modelId="{E8CD358C-15D7-4AD2-9A30-6F4C84D64975}" type="pres">
      <dgm:prSet presAssocID="{70E47DF0-9265-4ADD-9EFD-71F491E691FA}" presName="vert1" presStyleCnt="0"/>
      <dgm:spPr/>
    </dgm:pt>
    <dgm:pt modelId="{8C9F819B-5D45-490F-8931-F5F3E0E5E82E}" type="pres">
      <dgm:prSet presAssocID="{BBA5001F-3BFB-49A0-A590-19FB83CC7034}" presName="thickLine" presStyleLbl="alignNode1" presStyleIdx="3" presStyleCnt="6"/>
      <dgm:spPr/>
    </dgm:pt>
    <dgm:pt modelId="{9F888564-87B1-4386-807B-F4AA547B1C66}" type="pres">
      <dgm:prSet presAssocID="{BBA5001F-3BFB-49A0-A590-19FB83CC7034}" presName="horz1" presStyleCnt="0"/>
      <dgm:spPr/>
    </dgm:pt>
    <dgm:pt modelId="{17D7A2A9-E377-4C59-A504-B80CD15EF42C}" type="pres">
      <dgm:prSet presAssocID="{BBA5001F-3BFB-49A0-A590-19FB83CC7034}" presName="tx1" presStyleLbl="revTx" presStyleIdx="3" presStyleCnt="6"/>
      <dgm:spPr/>
    </dgm:pt>
    <dgm:pt modelId="{49B0BC2A-B405-4219-ABE9-6610E241CA28}" type="pres">
      <dgm:prSet presAssocID="{BBA5001F-3BFB-49A0-A590-19FB83CC7034}" presName="vert1" presStyleCnt="0"/>
      <dgm:spPr/>
    </dgm:pt>
    <dgm:pt modelId="{751A019B-B66E-4851-9326-4970D14AD9B8}" type="pres">
      <dgm:prSet presAssocID="{E2291904-9F15-4605-B0EB-B51B4F7897A9}" presName="thickLine" presStyleLbl="alignNode1" presStyleIdx="4" presStyleCnt="6"/>
      <dgm:spPr/>
    </dgm:pt>
    <dgm:pt modelId="{F3801641-1470-4100-B6CA-BB2C9072CE87}" type="pres">
      <dgm:prSet presAssocID="{E2291904-9F15-4605-B0EB-B51B4F7897A9}" presName="horz1" presStyleCnt="0"/>
      <dgm:spPr/>
    </dgm:pt>
    <dgm:pt modelId="{3E943E5F-A3C3-4174-A323-0D4B8C972355}" type="pres">
      <dgm:prSet presAssocID="{E2291904-9F15-4605-B0EB-B51B4F7897A9}" presName="tx1" presStyleLbl="revTx" presStyleIdx="4" presStyleCnt="6"/>
      <dgm:spPr/>
    </dgm:pt>
    <dgm:pt modelId="{FB4E3FCE-1DF6-4AD0-A2AA-B97DD777F599}" type="pres">
      <dgm:prSet presAssocID="{E2291904-9F15-4605-B0EB-B51B4F7897A9}" presName="vert1" presStyleCnt="0"/>
      <dgm:spPr/>
    </dgm:pt>
    <dgm:pt modelId="{42A63526-F3B5-4F72-95BC-480C780AB28B}" type="pres">
      <dgm:prSet presAssocID="{0620FCAD-9B75-437A-BF27-7A8C1329845C}" presName="thickLine" presStyleLbl="alignNode1" presStyleIdx="5" presStyleCnt="6"/>
      <dgm:spPr/>
    </dgm:pt>
    <dgm:pt modelId="{F5C59587-C13F-4E48-B9BA-EEB6319C0DFF}" type="pres">
      <dgm:prSet presAssocID="{0620FCAD-9B75-437A-BF27-7A8C1329845C}" presName="horz1" presStyleCnt="0"/>
      <dgm:spPr/>
    </dgm:pt>
    <dgm:pt modelId="{00EBD0C8-C462-4165-A0C5-56997C4AFE38}" type="pres">
      <dgm:prSet presAssocID="{0620FCAD-9B75-437A-BF27-7A8C1329845C}" presName="tx1" presStyleLbl="revTx" presStyleIdx="5" presStyleCnt="6"/>
      <dgm:spPr/>
    </dgm:pt>
    <dgm:pt modelId="{91E8A175-9B20-4475-B7BE-FBE17262003D}" type="pres">
      <dgm:prSet presAssocID="{0620FCAD-9B75-437A-BF27-7A8C1329845C}" presName="vert1" presStyleCnt="0"/>
      <dgm:spPr/>
    </dgm:pt>
  </dgm:ptLst>
  <dgm:cxnLst>
    <dgm:cxn modelId="{10068003-A15E-4730-9443-6315B249E681}" srcId="{DA86B88B-805A-4064-9AB4-4D6602580D4D}" destId="{6CEE2656-0B9C-4BF4-8303-78D097E1CA85}" srcOrd="0" destOrd="0" parTransId="{79B446F6-2BB1-479F-9867-4A000810649B}" sibTransId="{3C7359A4-2337-4781-B695-AD3B2F6EF3E2}"/>
    <dgm:cxn modelId="{B3F93611-15EB-4414-9491-09496DC0F552}" type="presOf" srcId="{0620FCAD-9B75-437A-BF27-7A8C1329845C}" destId="{00EBD0C8-C462-4165-A0C5-56997C4AFE38}" srcOrd="0" destOrd="0" presId="urn:microsoft.com/office/officeart/2008/layout/LinedList"/>
    <dgm:cxn modelId="{5261B016-0B01-4A73-8C45-77A1365F9B31}" type="presOf" srcId="{70E47DF0-9265-4ADD-9EFD-71F491E691FA}" destId="{C2D7447D-2F01-47D9-9AFD-60288A73303E}" srcOrd="0" destOrd="0" presId="urn:microsoft.com/office/officeart/2008/layout/LinedList"/>
    <dgm:cxn modelId="{E879432C-26EF-455F-AC2E-1E11F1C78AAC}" srcId="{DA86B88B-805A-4064-9AB4-4D6602580D4D}" destId="{70E47DF0-9265-4ADD-9EFD-71F491E691FA}" srcOrd="2" destOrd="0" parTransId="{6377EEA6-59FE-4CF8-87B8-ED030AA2CEEC}" sibTransId="{B5442DE5-0F55-443C-8A73-CF61287B2304}"/>
    <dgm:cxn modelId="{8364835E-2F94-44A6-BB8D-FD393AA3E0DC}" srcId="{DA86B88B-805A-4064-9AB4-4D6602580D4D}" destId="{0620FCAD-9B75-437A-BF27-7A8C1329845C}" srcOrd="5" destOrd="0" parTransId="{09AF18D7-A9B0-43E0-8EA1-E83965199988}" sibTransId="{F20C700E-5129-4D63-B372-3CE28D06F446}"/>
    <dgm:cxn modelId="{9ADE694C-5E23-48CE-9E2B-F048FF446A45}" srcId="{DA86B88B-805A-4064-9AB4-4D6602580D4D}" destId="{16F1EC4E-8060-4EF8-BDBB-08A2D3C34D9F}" srcOrd="1" destOrd="0" parTransId="{A0D0685F-EE0D-4B2D-A1BC-3BDE0E206916}" sibTransId="{3B9C89DB-356A-422C-8BCF-1FBE27DB21F2}"/>
    <dgm:cxn modelId="{117BF74D-3ADC-4E20-9F20-5E4E75100B39}" type="presOf" srcId="{E2291904-9F15-4605-B0EB-B51B4F7897A9}" destId="{3E943E5F-A3C3-4174-A323-0D4B8C972355}" srcOrd="0" destOrd="0" presId="urn:microsoft.com/office/officeart/2008/layout/LinedList"/>
    <dgm:cxn modelId="{6A8C1851-60F4-4789-9CFB-530CDDA308CE}" type="presOf" srcId="{DA86B88B-805A-4064-9AB4-4D6602580D4D}" destId="{E2639620-045B-4A0D-B7A0-E64858A00610}" srcOrd="0" destOrd="0" presId="urn:microsoft.com/office/officeart/2008/layout/LinedList"/>
    <dgm:cxn modelId="{4DC9B675-023F-44BE-AA01-B26B03862622}" type="presOf" srcId="{6CEE2656-0B9C-4BF4-8303-78D097E1CA85}" destId="{F59FD6CD-9245-43C5-B440-D8F64BC30E48}" srcOrd="0" destOrd="0" presId="urn:microsoft.com/office/officeart/2008/layout/LinedList"/>
    <dgm:cxn modelId="{EF711781-CE63-4AA0-9D68-3307F48A1625}" type="presOf" srcId="{BBA5001F-3BFB-49A0-A590-19FB83CC7034}" destId="{17D7A2A9-E377-4C59-A504-B80CD15EF42C}" srcOrd="0" destOrd="0" presId="urn:microsoft.com/office/officeart/2008/layout/LinedList"/>
    <dgm:cxn modelId="{C36A409F-D1F8-45F5-9743-78A02F6FE72C}" srcId="{DA86B88B-805A-4064-9AB4-4D6602580D4D}" destId="{E2291904-9F15-4605-B0EB-B51B4F7897A9}" srcOrd="4" destOrd="0" parTransId="{73D1B81F-5D2D-483F-9094-385BCDF0515C}" sibTransId="{185582B8-1C6B-44D4-8F60-6B8FE888DE1E}"/>
    <dgm:cxn modelId="{C5CC81A6-8145-4FA6-8A55-101F0B32B874}" srcId="{DA86B88B-805A-4064-9AB4-4D6602580D4D}" destId="{BBA5001F-3BFB-49A0-A590-19FB83CC7034}" srcOrd="3" destOrd="0" parTransId="{084B842F-840A-4ED5-A2DE-60CBED056CB6}" sibTransId="{90C1FE80-2CD2-4CFD-A85F-FBB9905F3E5D}"/>
    <dgm:cxn modelId="{ED6314DD-7938-49E4-B689-50783A3DE6F7}" type="presOf" srcId="{16F1EC4E-8060-4EF8-BDBB-08A2D3C34D9F}" destId="{937D2B21-3005-47C9-A7BF-A8BE9D072E53}" srcOrd="0" destOrd="0" presId="urn:microsoft.com/office/officeart/2008/layout/LinedList"/>
    <dgm:cxn modelId="{7E4003AF-AD06-4ACB-BE55-3C0F6A7EE401}" type="presParOf" srcId="{E2639620-045B-4A0D-B7A0-E64858A00610}" destId="{7F21C20D-A396-49D4-BB6B-15D2D3A65819}" srcOrd="0" destOrd="0" presId="urn:microsoft.com/office/officeart/2008/layout/LinedList"/>
    <dgm:cxn modelId="{8AEF859B-ACB7-4263-88F7-9DCE0581FBEC}" type="presParOf" srcId="{E2639620-045B-4A0D-B7A0-E64858A00610}" destId="{10C366C1-6558-4926-AD4C-8604CDE3C6DC}" srcOrd="1" destOrd="0" presId="urn:microsoft.com/office/officeart/2008/layout/LinedList"/>
    <dgm:cxn modelId="{E1280EB8-0F42-4A6F-B619-BE3431A55B2F}" type="presParOf" srcId="{10C366C1-6558-4926-AD4C-8604CDE3C6DC}" destId="{F59FD6CD-9245-43C5-B440-D8F64BC30E48}" srcOrd="0" destOrd="0" presId="urn:microsoft.com/office/officeart/2008/layout/LinedList"/>
    <dgm:cxn modelId="{550CA429-804C-459C-956A-4E27486AF793}" type="presParOf" srcId="{10C366C1-6558-4926-AD4C-8604CDE3C6DC}" destId="{74E5CA81-DD1F-4F3D-AF09-6B212ABBB981}" srcOrd="1" destOrd="0" presId="urn:microsoft.com/office/officeart/2008/layout/LinedList"/>
    <dgm:cxn modelId="{1F76F1C0-EF60-400A-AD07-7EC63AB592B8}" type="presParOf" srcId="{E2639620-045B-4A0D-B7A0-E64858A00610}" destId="{DD8D9F24-6F0E-4B6C-9CB7-475F251B1458}" srcOrd="2" destOrd="0" presId="urn:microsoft.com/office/officeart/2008/layout/LinedList"/>
    <dgm:cxn modelId="{E8D6CCFF-96CA-416D-97B1-C29E0A01A968}" type="presParOf" srcId="{E2639620-045B-4A0D-B7A0-E64858A00610}" destId="{39142A31-16FC-46AB-90F9-73428D2E643F}" srcOrd="3" destOrd="0" presId="urn:microsoft.com/office/officeart/2008/layout/LinedList"/>
    <dgm:cxn modelId="{5AA04A17-D16C-4EB1-A506-6E2660BE1AD5}" type="presParOf" srcId="{39142A31-16FC-46AB-90F9-73428D2E643F}" destId="{937D2B21-3005-47C9-A7BF-A8BE9D072E53}" srcOrd="0" destOrd="0" presId="urn:microsoft.com/office/officeart/2008/layout/LinedList"/>
    <dgm:cxn modelId="{DDA4D4C2-2039-461B-9C9D-AD99289C1785}" type="presParOf" srcId="{39142A31-16FC-46AB-90F9-73428D2E643F}" destId="{6621A6D7-4476-4A9B-800C-53873D475D77}" srcOrd="1" destOrd="0" presId="urn:microsoft.com/office/officeart/2008/layout/LinedList"/>
    <dgm:cxn modelId="{E682CD0B-33D7-46E5-BC78-74F3E461BDAF}" type="presParOf" srcId="{E2639620-045B-4A0D-B7A0-E64858A00610}" destId="{6322F3D1-D1C5-42EB-BE3F-63AD2946128F}" srcOrd="4" destOrd="0" presId="urn:microsoft.com/office/officeart/2008/layout/LinedList"/>
    <dgm:cxn modelId="{0A473AA5-4176-42F9-97CB-FB794530B2FF}" type="presParOf" srcId="{E2639620-045B-4A0D-B7A0-E64858A00610}" destId="{7DEA5981-0215-427B-A52A-1B610F268E0A}" srcOrd="5" destOrd="0" presId="urn:microsoft.com/office/officeart/2008/layout/LinedList"/>
    <dgm:cxn modelId="{6A59CE4D-BBC2-40D9-932F-5413D6345E77}" type="presParOf" srcId="{7DEA5981-0215-427B-A52A-1B610F268E0A}" destId="{C2D7447D-2F01-47D9-9AFD-60288A73303E}" srcOrd="0" destOrd="0" presId="urn:microsoft.com/office/officeart/2008/layout/LinedList"/>
    <dgm:cxn modelId="{C9899D92-7494-4473-A660-0741A197A4F7}" type="presParOf" srcId="{7DEA5981-0215-427B-A52A-1B610F268E0A}" destId="{E8CD358C-15D7-4AD2-9A30-6F4C84D64975}" srcOrd="1" destOrd="0" presId="urn:microsoft.com/office/officeart/2008/layout/LinedList"/>
    <dgm:cxn modelId="{B1ED8971-7F2B-49AB-8CC1-A6BAC13703E8}" type="presParOf" srcId="{E2639620-045B-4A0D-B7A0-E64858A00610}" destId="{8C9F819B-5D45-490F-8931-F5F3E0E5E82E}" srcOrd="6" destOrd="0" presId="urn:microsoft.com/office/officeart/2008/layout/LinedList"/>
    <dgm:cxn modelId="{2263785B-6E09-4443-A848-99DCC03D6E62}" type="presParOf" srcId="{E2639620-045B-4A0D-B7A0-E64858A00610}" destId="{9F888564-87B1-4386-807B-F4AA547B1C66}" srcOrd="7" destOrd="0" presId="urn:microsoft.com/office/officeart/2008/layout/LinedList"/>
    <dgm:cxn modelId="{A5C8BE8A-9E61-44A1-9D3D-D07F28FA7C8A}" type="presParOf" srcId="{9F888564-87B1-4386-807B-F4AA547B1C66}" destId="{17D7A2A9-E377-4C59-A504-B80CD15EF42C}" srcOrd="0" destOrd="0" presId="urn:microsoft.com/office/officeart/2008/layout/LinedList"/>
    <dgm:cxn modelId="{034EC761-2ABC-4FE3-8322-9AE5C560CB36}" type="presParOf" srcId="{9F888564-87B1-4386-807B-F4AA547B1C66}" destId="{49B0BC2A-B405-4219-ABE9-6610E241CA28}" srcOrd="1" destOrd="0" presId="urn:microsoft.com/office/officeart/2008/layout/LinedList"/>
    <dgm:cxn modelId="{F3BCC735-2130-487D-A48A-EF591AE4BA88}" type="presParOf" srcId="{E2639620-045B-4A0D-B7A0-E64858A00610}" destId="{751A019B-B66E-4851-9326-4970D14AD9B8}" srcOrd="8" destOrd="0" presId="urn:microsoft.com/office/officeart/2008/layout/LinedList"/>
    <dgm:cxn modelId="{044F13C4-E655-40CE-803D-1729B1483C4A}" type="presParOf" srcId="{E2639620-045B-4A0D-B7A0-E64858A00610}" destId="{F3801641-1470-4100-B6CA-BB2C9072CE87}" srcOrd="9" destOrd="0" presId="urn:microsoft.com/office/officeart/2008/layout/LinedList"/>
    <dgm:cxn modelId="{9D618583-B26C-402E-87D8-8F7EBD1EBE7C}" type="presParOf" srcId="{F3801641-1470-4100-B6CA-BB2C9072CE87}" destId="{3E943E5F-A3C3-4174-A323-0D4B8C972355}" srcOrd="0" destOrd="0" presId="urn:microsoft.com/office/officeart/2008/layout/LinedList"/>
    <dgm:cxn modelId="{D967C6AE-2F0C-4B78-9357-DEFFABEC135F}" type="presParOf" srcId="{F3801641-1470-4100-B6CA-BB2C9072CE87}" destId="{FB4E3FCE-1DF6-4AD0-A2AA-B97DD777F599}" srcOrd="1" destOrd="0" presId="urn:microsoft.com/office/officeart/2008/layout/LinedList"/>
    <dgm:cxn modelId="{FEDCE12E-6D13-4536-B4DC-70253A374189}" type="presParOf" srcId="{E2639620-045B-4A0D-B7A0-E64858A00610}" destId="{42A63526-F3B5-4F72-95BC-480C780AB28B}" srcOrd="10" destOrd="0" presId="urn:microsoft.com/office/officeart/2008/layout/LinedList"/>
    <dgm:cxn modelId="{F39402D8-4112-436C-ACE8-4D05510A7D3F}" type="presParOf" srcId="{E2639620-045B-4A0D-B7A0-E64858A00610}" destId="{F5C59587-C13F-4E48-B9BA-EEB6319C0DFF}" srcOrd="11" destOrd="0" presId="urn:microsoft.com/office/officeart/2008/layout/LinedList"/>
    <dgm:cxn modelId="{19176CB2-37E0-41BC-84FA-5E43170F341E}" type="presParOf" srcId="{F5C59587-C13F-4E48-B9BA-EEB6319C0DFF}" destId="{00EBD0C8-C462-4165-A0C5-56997C4AFE38}" srcOrd="0" destOrd="0" presId="urn:microsoft.com/office/officeart/2008/layout/LinedList"/>
    <dgm:cxn modelId="{784045EA-859C-40CB-9E6C-33F55942800C}" type="presParOf" srcId="{F5C59587-C13F-4E48-B9BA-EEB6319C0DFF}" destId="{91E8A175-9B20-4475-B7BE-FBE1726200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64613-2A50-4BDA-9AC7-54D9704ADDFC}">
      <dsp:nvSpPr>
        <dsp:cNvPr id="0" name=""/>
        <dsp:cNvSpPr/>
      </dsp:nvSpPr>
      <dsp:spPr>
        <a:xfrm>
          <a:off x="0" y="1827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E30D1F-3258-4E0F-8AFA-64EE08E0F101}">
      <dsp:nvSpPr>
        <dsp:cNvPr id="0" name=""/>
        <dsp:cNvSpPr/>
      </dsp:nvSpPr>
      <dsp:spPr>
        <a:xfrm>
          <a:off x="0" y="1827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Mojave either farmed , fished, or hunted to find food source</a:t>
          </a:r>
          <a:r>
            <a:rPr lang="en-US" sz="1800" kern="1200">
              <a:latin typeface="Calibri Light" panose="020F0302020204030204"/>
            </a:rPr>
            <a:t>.</a:t>
          </a:r>
          <a:endParaRPr lang="en-US" sz="1800" kern="1200"/>
        </a:p>
      </dsp:txBody>
      <dsp:txXfrm>
        <a:off x="0" y="1827"/>
        <a:ext cx="3822189" cy="1246368"/>
      </dsp:txXfrm>
    </dsp:sp>
    <dsp:sp modelId="{9A473892-594F-477F-A539-262F4453AD4F}">
      <dsp:nvSpPr>
        <dsp:cNvPr id="0" name=""/>
        <dsp:cNvSpPr/>
      </dsp:nvSpPr>
      <dsp:spPr>
        <a:xfrm>
          <a:off x="0" y="1248196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AE0AC4-609C-4D78-8F54-5B46E7C8FFF3}">
      <dsp:nvSpPr>
        <dsp:cNvPr id="0" name=""/>
        <dsp:cNvSpPr/>
      </dsp:nvSpPr>
      <dsp:spPr>
        <a:xfrm>
          <a:off x="0" y="1248196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Mojave ate crops, fish, squash, beans, corn, pumpkin, insects, seeds, shellfish, trout, eels, clams, and crabs</a:t>
          </a:r>
          <a:r>
            <a:rPr lang="en-US" sz="1800" kern="1200">
              <a:latin typeface="Calibri Light" panose="020F0302020204030204"/>
            </a:rPr>
            <a:t>.</a:t>
          </a:r>
          <a:endParaRPr lang="en-US" sz="1800" kern="1200"/>
        </a:p>
      </dsp:txBody>
      <dsp:txXfrm>
        <a:off x="0" y="1248196"/>
        <a:ext cx="3822189" cy="1246368"/>
      </dsp:txXfrm>
    </dsp:sp>
    <dsp:sp modelId="{E23761EC-3EBD-46EA-8AE8-0DF980B50CF8}">
      <dsp:nvSpPr>
        <dsp:cNvPr id="0" name=""/>
        <dsp:cNvSpPr/>
      </dsp:nvSpPr>
      <dsp:spPr>
        <a:xfrm>
          <a:off x="0" y="2494565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04CB45-A9BE-4EE4-BC2D-C31D34D746B7}">
      <dsp:nvSpPr>
        <dsp:cNvPr id="0" name=""/>
        <dsp:cNvSpPr/>
      </dsp:nvSpPr>
      <dsp:spPr>
        <a:xfrm>
          <a:off x="0" y="2494565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Mojave sometimes </a:t>
          </a:r>
          <a:r>
            <a:rPr lang="en-US" sz="1800" kern="1200">
              <a:latin typeface="Calibri Light" panose="020F0302020204030204"/>
            </a:rPr>
            <a:t>prepared</a:t>
          </a:r>
          <a:r>
            <a:rPr lang="en-US" sz="1800" kern="1200"/>
            <a:t> their food by grinding it</a:t>
          </a:r>
        </a:p>
      </dsp:txBody>
      <dsp:txXfrm>
        <a:off x="0" y="2494565"/>
        <a:ext cx="3822189" cy="1246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C20D-A396-49D4-BB6B-15D2D3A65819}">
      <dsp:nvSpPr>
        <dsp:cNvPr id="0" name=""/>
        <dsp:cNvSpPr/>
      </dsp:nvSpPr>
      <dsp:spPr>
        <a:xfrm>
          <a:off x="0" y="1553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9FD6CD-9245-43C5-B440-D8F64BC30E48}">
      <dsp:nvSpPr>
        <dsp:cNvPr id="0" name=""/>
        <dsp:cNvSpPr/>
      </dsp:nvSpPr>
      <dsp:spPr>
        <a:xfrm>
          <a:off x="0" y="1553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Mojave spoke </a:t>
          </a:r>
          <a:r>
            <a:rPr lang="en-US" sz="1400" kern="1200" err="1"/>
            <a:t>Yuman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1553"/>
        <a:ext cx="4668256" cy="529762"/>
      </dsp:txXfrm>
    </dsp:sp>
    <dsp:sp modelId="{DD8D9F24-6F0E-4B6C-9CB7-475F251B1458}">
      <dsp:nvSpPr>
        <dsp:cNvPr id="0" name=""/>
        <dsp:cNvSpPr/>
      </dsp:nvSpPr>
      <dsp:spPr>
        <a:xfrm>
          <a:off x="0" y="531316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7D2B21-3005-47C9-A7BF-A8BE9D072E53}">
      <dsp:nvSpPr>
        <dsp:cNvPr id="0" name=""/>
        <dsp:cNvSpPr/>
      </dsp:nvSpPr>
      <dsp:spPr>
        <a:xfrm>
          <a:off x="0" y="531316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word "Mojave" means the people who lived on the water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531316"/>
        <a:ext cx="4668256" cy="529762"/>
      </dsp:txXfrm>
    </dsp:sp>
    <dsp:sp modelId="{6322F3D1-D1C5-42EB-BE3F-63AD2946128F}">
      <dsp:nvSpPr>
        <dsp:cNvPr id="0" name=""/>
        <dsp:cNvSpPr/>
      </dsp:nvSpPr>
      <dsp:spPr>
        <a:xfrm>
          <a:off x="0" y="1061079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D7447D-2F01-47D9-9AFD-60288A73303E}">
      <dsp:nvSpPr>
        <dsp:cNvPr id="0" name=""/>
        <dsp:cNvSpPr/>
      </dsp:nvSpPr>
      <dsp:spPr>
        <a:xfrm>
          <a:off x="0" y="1061079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the Mojave they did not wear moccasins, the went barefoot</a:t>
          </a:r>
          <a:r>
            <a:rPr lang="en-US" sz="1400" kern="1200">
              <a:latin typeface="Calibri Light" panose="020F0302020204030204"/>
            </a:rPr>
            <a:t> or</a:t>
          </a:r>
          <a:r>
            <a:rPr lang="en-US" sz="1400" kern="1200"/>
            <a:t> wore sandles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1061079"/>
        <a:ext cx="4668256" cy="529762"/>
      </dsp:txXfrm>
    </dsp:sp>
    <dsp:sp modelId="{8C9F819B-5D45-490F-8931-F5F3E0E5E82E}">
      <dsp:nvSpPr>
        <dsp:cNvPr id="0" name=""/>
        <dsp:cNvSpPr/>
      </dsp:nvSpPr>
      <dsp:spPr>
        <a:xfrm>
          <a:off x="0" y="1590842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D7A2A9-E377-4C59-A504-B80CD15EF42C}">
      <dsp:nvSpPr>
        <dsp:cNvPr id="0" name=""/>
        <dsp:cNvSpPr/>
      </dsp:nvSpPr>
      <dsp:spPr>
        <a:xfrm>
          <a:off x="0" y="1590841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Unlike most tribes, the Mojave </a:t>
          </a:r>
          <a:r>
            <a:rPr lang="en-US" sz="1400" kern="1200">
              <a:latin typeface="Calibri Light" panose="020F0302020204030204"/>
            </a:rPr>
            <a:t>had</a:t>
          </a:r>
          <a:r>
            <a:rPr lang="en-US" sz="1400" kern="1200"/>
            <a:t> a small population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1590841"/>
        <a:ext cx="4668256" cy="529762"/>
      </dsp:txXfrm>
    </dsp:sp>
    <dsp:sp modelId="{751A019B-B66E-4851-9326-4970D14AD9B8}">
      <dsp:nvSpPr>
        <dsp:cNvPr id="0" name=""/>
        <dsp:cNvSpPr/>
      </dsp:nvSpPr>
      <dsp:spPr>
        <a:xfrm>
          <a:off x="0" y="2120604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943E5F-A3C3-4174-A323-0D4B8C972355}">
      <dsp:nvSpPr>
        <dsp:cNvPr id="0" name=""/>
        <dsp:cNvSpPr/>
      </dsp:nvSpPr>
      <dsp:spPr>
        <a:xfrm>
          <a:off x="0" y="2120604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Mojave </a:t>
          </a:r>
          <a:r>
            <a:rPr lang="en-US" sz="1400" kern="1200">
              <a:latin typeface="Calibri Light" panose="020F0302020204030204"/>
            </a:rPr>
            <a:t>had</a:t>
          </a:r>
          <a:r>
            <a:rPr lang="en-US" sz="1400" kern="1200"/>
            <a:t> dugout canoes for traveling across water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2120604"/>
        <a:ext cx="4668256" cy="529762"/>
      </dsp:txXfrm>
    </dsp:sp>
    <dsp:sp modelId="{42A63526-F3B5-4F72-95BC-480C780AB28B}">
      <dsp:nvSpPr>
        <dsp:cNvPr id="0" name=""/>
        <dsp:cNvSpPr/>
      </dsp:nvSpPr>
      <dsp:spPr>
        <a:xfrm>
          <a:off x="0" y="2650367"/>
          <a:ext cx="466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EBD0C8-C462-4165-A0C5-56997C4AFE38}">
      <dsp:nvSpPr>
        <dsp:cNvPr id="0" name=""/>
        <dsp:cNvSpPr/>
      </dsp:nvSpPr>
      <dsp:spPr>
        <a:xfrm>
          <a:off x="0" y="2650367"/>
          <a:ext cx="4668256" cy="5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Mojave sometimes did rain dances to praise the rain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0" y="2650367"/>
        <a:ext cx="4668256" cy="52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agodoughnuts/30267501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64607715@N05/131865778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plica_of_kapstyl_house,_Kleinplasie,_Open_Air_Agricultural_Museum_and_Show_Grounds,_Worcester,_South_Africa_0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64607715@N05/13186577865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freefoodphotos.com/imagelibrary/vegetables/slides/sweet_corn_macro.htm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freepngimg.com/png/9069-fish-png-2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desciclopedia.org/wiki/Oklahoma" TargetMode="External"/><Relationship Id="rId7" Type="http://schemas.openxmlformats.org/officeDocument/2006/relationships/hyperlink" Target="https://es.wikipedia.org/wiki/Pueblo_hualapai" TargetMode="Externa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2.xml"/><Relationship Id="rId5" Type="http://schemas.openxmlformats.org/officeDocument/2006/relationships/hyperlink" Target="https://k12.libretexts.org/Bookshelves/Geography/03:_United_States_and_Canada_(10_days)/3.03:_Regions_of_the_United_States_and_Canada_(2_Days)" TargetMode="Externa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2.xml"/><Relationship Id="rId1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55126108@N00/173559610/" TargetMode="External"/><Relationship Id="rId3" Type="http://schemas.openxmlformats.org/officeDocument/2006/relationships/hyperlink" Target="https://www.flickr.com/photos/tomsaint/875273598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trialsanderrors/3067579157/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grass, sky, mountain&#10;&#10;Description automatically generated">
            <a:extLst>
              <a:ext uri="{FF2B5EF4-FFF2-40B4-BE49-F238E27FC236}">
                <a16:creationId xmlns:a16="http://schemas.microsoft.com/office/drawing/2014/main" id="{0351B314-206D-45F7-8348-BCFABB18C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40" r="23298" b="44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The Mojave Tribe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By Gavin Covarrubias</a:t>
            </a: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10810-F00D-41C0-A585-92E8757AEA96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wers bushes in wilderness">
            <a:extLst>
              <a:ext uri="{FF2B5EF4-FFF2-40B4-BE49-F238E27FC236}">
                <a16:creationId xmlns:a16="http://schemas.microsoft.com/office/drawing/2014/main" id="{CAE316FF-2D99-4404-A056-9E2CE189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1" r="-2" b="1429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C715075-3359-4FC5-B513-EFB2248E7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584" r="-2" b="1744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336CD-70E5-4FB9-8A23-06247B8F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Location</a:t>
            </a:r>
            <a:endParaRPr lang="en-US" sz="3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9B30-0458-47CF-81CD-C867364C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The Mojave lived near the border of California and Arizona.</a:t>
            </a:r>
          </a:p>
          <a:p>
            <a:r>
              <a:rPr lang="en-US" sz="2000">
                <a:cs typeface="Calibri"/>
              </a:rPr>
              <a:t>The Mojave lived by the Colorado River.</a:t>
            </a:r>
          </a:p>
          <a:p>
            <a:r>
              <a:rPr lang="en-US" sz="2000">
                <a:cs typeface="Calibri"/>
              </a:rPr>
              <a:t>The Mojave location had mild temperature.</a:t>
            </a:r>
          </a:p>
          <a:p>
            <a:r>
              <a:rPr lang="en-US" sz="2000">
                <a:cs typeface="Calibri"/>
              </a:rPr>
              <a:t>The Mojave lived in the deserts.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A97F-1922-4AB3-B324-201F723D2FFE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4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ree, outdoor, ground, stone&#10;&#10;Description automatically generated">
            <a:extLst>
              <a:ext uri="{FF2B5EF4-FFF2-40B4-BE49-F238E27FC236}">
                <a16:creationId xmlns:a16="http://schemas.microsoft.com/office/drawing/2014/main" id="{DA34B3A9-306D-4796-908F-E49FC013E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83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2AEC7-B2D8-465A-944D-9A118424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4384" cy="1899912"/>
          </a:xfrm>
        </p:spPr>
        <p:txBody>
          <a:bodyPr>
            <a:normAutofit/>
          </a:bodyPr>
          <a:lstStyle/>
          <a:p>
            <a:br>
              <a:rPr lang="en-US" b="1">
                <a:cs typeface="Calibri Light"/>
              </a:rPr>
            </a:br>
            <a:r>
              <a:rPr lang="en-US" b="1">
                <a:cs typeface="Calibri Light"/>
              </a:rPr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A03D-2C33-450A-BBB2-FA29773B6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cs typeface="Calibri"/>
              </a:rPr>
              <a:t>Homes were called "Wickups".</a:t>
            </a:r>
          </a:p>
          <a:p>
            <a:r>
              <a:rPr lang="en-US" sz="1900">
                <a:cs typeface="Calibri"/>
              </a:rPr>
              <a:t>Homes were also called "open air shelter".</a:t>
            </a:r>
          </a:p>
          <a:p>
            <a:r>
              <a:rPr lang="en-US" sz="1900">
                <a:cs typeface="Calibri"/>
              </a:rPr>
              <a:t>The Mojave traveled between 2 homes, their summer home and winter home .</a:t>
            </a:r>
          </a:p>
          <a:p>
            <a:r>
              <a:rPr lang="en-US" sz="1900">
                <a:cs typeface="Calibri"/>
              </a:rPr>
              <a:t>The Mojave homes were simple.</a:t>
            </a:r>
          </a:p>
          <a:p>
            <a:r>
              <a:rPr lang="en-US" sz="1900">
                <a:cs typeface="Calibri"/>
              </a:rPr>
              <a:t>The homes were a half sphere shape.</a:t>
            </a:r>
          </a:p>
          <a:p>
            <a:r>
              <a:rPr lang="en-US" sz="1900">
                <a:cs typeface="Calibri"/>
              </a:rPr>
              <a:t>The homes were made of willow poles and grass.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D80FB-B027-4B93-91BC-3FA927CBD16E}"/>
              </a:ext>
            </a:extLst>
          </p:cNvPr>
          <p:cNvSpPr txBox="1"/>
          <p:nvPr/>
        </p:nvSpPr>
        <p:spPr>
          <a:xfrm>
            <a:off x="9870530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2EDFAEA-0AFD-4A04-BF77-A5A625786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3238" y="-55171"/>
            <a:ext cx="2901174" cy="10796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092BD9-4224-47B4-A9F3-F8D99A1F0638}"/>
              </a:ext>
            </a:extLst>
          </p:cNvPr>
          <p:cNvSpPr txBox="1"/>
          <p:nvPr/>
        </p:nvSpPr>
        <p:spPr>
          <a:xfrm flipV="1">
            <a:off x="493238" y="2048041"/>
            <a:ext cx="540834" cy="91376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r>
              <a:rPr lang="en-US">
                <a:hlinkClick r:id="rId4"/>
              </a:rPr>
              <a:t>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5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A picture containing corn, food, oranges, pile&#10;&#10;Description automatically generated">
            <a:extLst>
              <a:ext uri="{FF2B5EF4-FFF2-40B4-BE49-F238E27FC236}">
                <a16:creationId xmlns:a16="http://schemas.microsoft.com/office/drawing/2014/main" id="{92EBF92A-BE91-4767-B6BB-A072DB61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0" r="29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5F34E-8C29-4A20-9975-4C0EC1AB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Food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90421-2D83-4457-9088-A7BD3A1AD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95186"/>
              </p:ext>
            </p:extLst>
          </p:nvPr>
        </p:nvGraphicFramePr>
        <p:xfrm>
          <a:off x="83820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A12A91C-C3D1-4986-BD3B-225ADBF86B65}"/>
              </a:ext>
            </a:extLst>
          </p:cNvPr>
          <p:cNvSpPr txBox="1"/>
          <p:nvPr/>
        </p:nvSpPr>
        <p:spPr>
          <a:xfrm>
            <a:off x="9990754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2" name="Picture 42">
            <a:extLst>
              <a:ext uri="{FF2B5EF4-FFF2-40B4-BE49-F238E27FC236}">
                <a16:creationId xmlns:a16="http://schemas.microsoft.com/office/drawing/2014/main" id="{21AD5A7E-6035-4EB2-87F0-DB8E370EC7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41864" y="-84498"/>
            <a:ext cx="2743200" cy="156289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C68FED-C269-4C90-96F6-7391C99B2A9D}"/>
              </a:ext>
            </a:extLst>
          </p:cNvPr>
          <p:cNvSpPr txBox="1"/>
          <p:nvPr/>
        </p:nvSpPr>
        <p:spPr>
          <a:xfrm>
            <a:off x="1341864" y="1478001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96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3ABF-64C9-4F52-B750-C2C8D0DB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Culture</a:t>
            </a:r>
            <a:endParaRPr lang="en-US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6" name="Picture 126" descr="A picture containing text&#10;&#10;Description automatically generated">
            <a:extLst>
              <a:ext uri="{FF2B5EF4-FFF2-40B4-BE49-F238E27FC236}">
                <a16:creationId xmlns:a16="http://schemas.microsoft.com/office/drawing/2014/main" id="{7BAC68AF-73B2-4F12-AC0B-87A20089D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32" r="9068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18" name="Picture 218" descr="A picture containing sky, outdoor, ground, dancer&#10;&#10;Description automatically generated">
            <a:extLst>
              <a:ext uri="{FF2B5EF4-FFF2-40B4-BE49-F238E27FC236}">
                <a16:creationId xmlns:a16="http://schemas.microsoft.com/office/drawing/2014/main" id="{5DBE8049-78DF-4D12-A2EA-1580B3301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298" r="14472" b="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2" name="Picture 82">
            <a:extLst>
              <a:ext uri="{FF2B5EF4-FFF2-40B4-BE49-F238E27FC236}">
                <a16:creationId xmlns:a16="http://schemas.microsoft.com/office/drawing/2014/main" id="{6980E1A5-F2C2-4FBA-9275-7B72DC4F23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6992" b="-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CA38023-60EB-467F-BCDB-BFEA1C384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434610"/>
              </p:ext>
            </p:extLst>
          </p:nvPr>
        </p:nvGraphicFramePr>
        <p:xfrm>
          <a:off x="6940296" y="2871982"/>
          <a:ext cx="466825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3603262A-364C-4A78-B1FE-92752CED8369}"/>
              </a:ext>
            </a:extLst>
          </p:cNvPr>
          <p:cNvSpPr txBox="1"/>
          <p:nvPr/>
        </p:nvSpPr>
        <p:spPr>
          <a:xfrm>
            <a:off x="7403313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32AF11B-8B3F-49B4-9D8D-F8237C17DF24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F8B774E-1EB6-483F-88B7-0F1942EC3ABE}"/>
              </a:ext>
            </a:extLst>
          </p:cNvPr>
          <p:cNvSpPr txBox="1"/>
          <p:nvPr/>
        </p:nvSpPr>
        <p:spPr>
          <a:xfrm>
            <a:off x="4936095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2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6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tree, canyon&#10;&#10;Description automatically generated">
            <a:extLst>
              <a:ext uri="{FF2B5EF4-FFF2-40B4-BE49-F238E27FC236}">
                <a16:creationId xmlns:a16="http://schemas.microsoft.com/office/drawing/2014/main" id="{C2371ECA-2AC7-4250-91A9-AB145A547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44" b="61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7B790838-8667-450B-9355-07FCBF5B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.</a:t>
            </a:r>
            <a:endParaRPr lang="en-US" sz="2000"/>
          </a:p>
        </p:txBody>
      </p:sp>
      <p:pic>
        <p:nvPicPr>
          <p:cNvPr id="34" name="Picture 34" descr="Little Bear, Arapahoe - New York Public Library's Public Domain Image">
            <a:extLst>
              <a:ext uri="{FF2B5EF4-FFF2-40B4-BE49-F238E27FC236}">
                <a16:creationId xmlns:a16="http://schemas.microsoft.com/office/drawing/2014/main" id="{C3145C8C-962B-4EB5-96A3-7BA64FD8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48" r="-4" b="17543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38" name="Picture 39" descr="A picture containing text, standing, outdoor&#10;&#10;Description automatically generated">
            <a:extLst>
              <a:ext uri="{FF2B5EF4-FFF2-40B4-BE49-F238E27FC236}">
                <a16:creationId xmlns:a16="http://schemas.microsoft.com/office/drawing/2014/main" id="{0110A622-5C83-4C18-B538-17758ECF97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" b="19337"/>
          <a:stretch/>
        </p:blipFill>
        <p:spPr>
          <a:xfrm>
            <a:off x="5398281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185142B-5284-4136-8BA6-6786BA07D6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2870" b="-3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FB16F-D973-4924-9441-46E603420035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084FFB-2B7C-47FD-B3A1-960EA7A75D4B}"/>
              </a:ext>
            </a:extLst>
          </p:cNvPr>
          <p:cNvSpPr txBox="1"/>
          <p:nvPr/>
        </p:nvSpPr>
        <p:spPr>
          <a:xfrm>
            <a:off x="752353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CC0F7-FC5F-4209-BA7C-E8AD2085A28C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18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Mojave Tribe</vt:lpstr>
      <vt:lpstr>Location</vt:lpstr>
      <vt:lpstr> 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2022-01-14T18:30:55Z</dcterms:created>
  <dcterms:modified xsi:type="dcterms:W3CDTF">2022-01-14T22:50:34Z</dcterms:modified>
</cp:coreProperties>
</file>