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73" r:id="rId7"/>
    <p:sldId id="261" r:id="rId8"/>
    <p:sldId id="262" r:id="rId9"/>
    <p:sldId id="264" r:id="rId10"/>
    <p:sldId id="276" r:id="rId11"/>
    <p:sldId id="277" r:id="rId12"/>
    <p:sldId id="269" r:id="rId13"/>
    <p:sldId id="278" r:id="rId14"/>
    <p:sldId id="274" r:id="rId15"/>
    <p:sldId id="275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3" autoAdjust="0"/>
    <p:restoredTop sz="37554" autoAdjust="0"/>
  </p:normalViewPr>
  <p:slideViewPr>
    <p:cSldViewPr>
      <p:cViewPr varScale="1">
        <p:scale>
          <a:sx n="93" d="100"/>
          <a:sy n="93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5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5386-4015-4592-AAA1-053A0F6CAE8D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F516-224C-45D2-8C2E-CA996A8C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Brush Script MT" panose="03060802040406070304" pitchFamily="66" charset="0"/>
              </a:rPr>
              <a:t>The Wonderful World Of Weather And Climate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Edwardian Script ITC" panose="030303020407070D0804" pitchFamily="66" charset="0"/>
                <a:cs typeface="Aparajita" panose="020B0604020202020204" pitchFamily="34" charset="0"/>
              </a:rPr>
              <a:t>By Riley </a:t>
            </a:r>
            <a:r>
              <a:rPr lang="en-US" dirty="0" err="1" smtClean="0">
                <a:solidFill>
                  <a:schemeClr val="tx1"/>
                </a:solidFill>
                <a:latin typeface="Edwardian Script ITC" panose="030303020407070D0804" pitchFamily="66" charset="0"/>
                <a:cs typeface="Aparajita" panose="020B0604020202020204" pitchFamily="34" charset="0"/>
              </a:rPr>
              <a:t>Stabio</a:t>
            </a:r>
            <a:r>
              <a:rPr lang="en-US" dirty="0" smtClean="0">
                <a:solidFill>
                  <a:schemeClr val="tx1"/>
                </a:solidFill>
                <a:latin typeface="Edwardian Script ITC" panose="030303020407070D0804" pitchFamily="66" charset="0"/>
                <a:cs typeface="Aparajita" panose="020B0604020202020204" pitchFamily="34" charset="0"/>
              </a:rPr>
              <a:t> and Sarah </a:t>
            </a:r>
            <a:r>
              <a:rPr lang="en-US" dirty="0" err="1" smtClean="0">
                <a:solidFill>
                  <a:schemeClr val="tx1"/>
                </a:solidFill>
                <a:latin typeface="Edwardian Script ITC" panose="030303020407070D0804" pitchFamily="66" charset="0"/>
                <a:cs typeface="Aparajita" panose="020B0604020202020204" pitchFamily="34" charset="0"/>
              </a:rPr>
              <a:t>Nolazco</a:t>
            </a:r>
            <a:r>
              <a:rPr lang="en-US" dirty="0" smtClean="0">
                <a:solidFill>
                  <a:schemeClr val="tx1"/>
                </a:solidFill>
                <a:latin typeface="Edwardian Script ITC" panose="030303020407070D0804" pitchFamily="66" charset="0"/>
                <a:cs typeface="Aparajita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9000" y="228600"/>
            <a:ext cx="81278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3962400" cy="20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9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err="1">
                <a:latin typeface="Brush Script MT" panose="03060802040406070304" pitchFamily="66" charset="0"/>
              </a:rPr>
              <a:t>Stratonimbus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Dark</a:t>
            </a:r>
          </a:p>
          <a:p>
            <a:r>
              <a:rPr lang="en-US" dirty="0" smtClean="0"/>
              <a:t> Spread out</a:t>
            </a:r>
          </a:p>
          <a:p>
            <a:r>
              <a:rPr lang="en-US" dirty="0" smtClean="0"/>
              <a:t>Brings storm </a:t>
            </a:r>
          </a:p>
          <a:p>
            <a:r>
              <a:rPr lang="en-US" dirty="0" smtClean="0"/>
              <a:t>Can last all day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0" y="1676400"/>
            <a:ext cx="911282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9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Tsunami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5486400" cy="1477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Earthquakes can  hit the middle of the ocean. The tsunamis can kill a lot of people and animals. They carry great energy. They destroy houses and buildings.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80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Informal Roman" panose="030604020304060B0204" pitchFamily="66" charset="0"/>
              </a:rPr>
              <a:t>Tornades</a:t>
            </a:r>
            <a:endParaRPr lang="en-US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382000" cy="2392363"/>
          </a:xfrm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/>
              <a:t>Funnels of powerful wind </a:t>
            </a:r>
            <a:endParaRPr lang="en-US" dirty="0" smtClean="0"/>
          </a:p>
          <a:p>
            <a:r>
              <a:rPr lang="en-US" dirty="0" smtClean="0"/>
              <a:t>Starts if cold wind and hot wind mix together</a:t>
            </a:r>
          </a:p>
          <a:p>
            <a:r>
              <a:rPr lang="en-US" dirty="0" smtClean="0"/>
              <a:t>Cause destruction to houses, buildings, cars, and the land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8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Floods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5344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Rains a couple days in a row and rivers get over flowed</a:t>
            </a:r>
          </a:p>
          <a:p>
            <a:r>
              <a:rPr lang="en-US" dirty="0" smtClean="0"/>
              <a:t>Floods </a:t>
            </a:r>
            <a:r>
              <a:rPr lang="en-US" dirty="0" smtClean="0"/>
              <a:t>cause death to large animals and people</a:t>
            </a:r>
          </a:p>
          <a:p>
            <a:r>
              <a:rPr lang="en-US" dirty="0" smtClean="0"/>
              <a:t>People have tried  to prevent floods by digging deeper holes in rivers.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051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Rainbows</a:t>
            </a:r>
            <a:r>
              <a:rPr lang="en-US" sz="3200" dirty="0" smtClean="0">
                <a:solidFill>
                  <a:srgbClr val="FFFF00"/>
                </a:solidFill>
              </a:rPr>
              <a:t> Are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 Made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Rainbows</a:t>
            </a:r>
            <a:r>
              <a:rPr lang="en-US" dirty="0" smtClean="0"/>
              <a:t> are made when rain and sunlight combine in a specific way. The beams of sunlight separate into the colors we see in the rainbow as they enter a raindrop.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723"/>
            <a:ext cx="5181600" cy="278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91" y="4003723"/>
            <a:ext cx="3834710" cy="27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4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Weather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57" y="1066801"/>
            <a:ext cx="41910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7" y="1066800"/>
            <a:ext cx="493395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191000"/>
            <a:ext cx="929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3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651"/>
            <a:ext cx="5048250" cy="28575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0637" cy="403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38" y="0"/>
            <a:ext cx="4123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2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ivaldi" panose="03020602050506090804" pitchFamily="66" charset="0"/>
              </a:rPr>
              <a:t>T</a:t>
            </a:r>
            <a:r>
              <a:rPr lang="en-US" dirty="0" smtClean="0">
                <a:latin typeface="Vivaldi" panose="03020602050506090804" pitchFamily="66" charset="0"/>
              </a:rPr>
              <a:t>he difference between</a:t>
            </a:r>
            <a:br>
              <a:rPr lang="en-US" dirty="0" smtClean="0">
                <a:latin typeface="Vivaldi" panose="03020602050506090804" pitchFamily="66" charset="0"/>
              </a:rPr>
            </a:br>
            <a:r>
              <a:rPr lang="en-US" dirty="0" smtClean="0">
                <a:latin typeface="Vivaldi" panose="03020602050506090804" pitchFamily="66" charset="0"/>
              </a:rPr>
              <a:t>weather and climate</a:t>
            </a:r>
            <a:endParaRPr lang="en-US" dirty="0">
              <a:latin typeface="Vivaldi" panose="0302060205050609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Weather determines what you wear on any day and climate is the weather pattern found in a specific place over many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3962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599"/>
            <a:ext cx="456565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47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 panose="030303020407070D0804" pitchFamily="66" charset="0"/>
              </a:rPr>
              <a:t>Tropical Climate Zone</a:t>
            </a:r>
            <a:endParaRPr lang="en-US" dirty="0"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276600" cy="452596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Very hot and humid</a:t>
            </a:r>
          </a:p>
          <a:p>
            <a:r>
              <a:rPr lang="en-US" sz="2400" dirty="0" smtClean="0"/>
              <a:t>Sun hits directly above all year </a:t>
            </a:r>
          </a:p>
          <a:p>
            <a:r>
              <a:rPr lang="en-US" sz="2400" dirty="0" smtClean="0"/>
              <a:t>All plants grow easily</a:t>
            </a:r>
          </a:p>
          <a:p>
            <a:r>
              <a:rPr lang="en-US" sz="2400" dirty="0" smtClean="0"/>
              <a:t>Water evaporates during day , cools, then rains daily </a:t>
            </a:r>
          </a:p>
          <a:p>
            <a:r>
              <a:rPr lang="en-US" sz="2400" dirty="0" smtClean="0"/>
              <a:t>Tropical zone is closest to the equator</a:t>
            </a:r>
          </a:p>
          <a:p>
            <a:r>
              <a:rPr lang="en-US" sz="2400" dirty="0" smtClean="0"/>
              <a:t>Tropical </a:t>
            </a:r>
            <a:r>
              <a:rPr lang="en-US" sz="2400" dirty="0" smtClean="0"/>
              <a:t>zone does not have seasons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681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roadway" panose="04040905080B02020502" pitchFamily="82" charset="0"/>
              </a:rPr>
              <a:t>Temperate Climate Zone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447800"/>
            <a:ext cx="3124200" cy="2548847"/>
          </a:xfrm>
          <a:ln cmpd="thickThin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Most </a:t>
            </a:r>
            <a:r>
              <a:rPr lang="en-US" sz="2400" dirty="0" smtClean="0"/>
              <a:t>people live in </a:t>
            </a:r>
            <a:r>
              <a:rPr lang="en-US" sz="2400" dirty="0" smtClean="0"/>
              <a:t>the </a:t>
            </a:r>
            <a:r>
              <a:rPr lang="en-US" sz="2400" dirty="0" smtClean="0"/>
              <a:t>Temperate Zone. In the Temperate Zone there are 4 seasons . In the Temperate Marine Zone there is a lot of green land.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43616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Desert Climate Zone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153400" cy="1752600"/>
          </a:xfrm>
          <a:ln>
            <a:solidFill>
              <a:schemeClr val="tx1"/>
            </a:solidFill>
            <a:prstDash val="lgDash"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smtClean="0"/>
              <a:t>The ground gets so hot that it heats the air.</a:t>
            </a:r>
          </a:p>
          <a:p>
            <a:pPr marL="0" indent="0">
              <a:buNone/>
            </a:pPr>
            <a:r>
              <a:rPr lang="en-US" sz="12800" dirty="0" smtClean="0"/>
              <a:t>The rain water turns into vapor or gas before it even reaches the ground.  During the winter months , deserts get very little rain.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27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anose="03060802040406070304" pitchFamily="66" charset="0"/>
                <a:cs typeface="Arial" panose="020B0604020202020204" pitchFamily="34" charset="0"/>
              </a:rPr>
              <a:t>Polar Climate Zone</a:t>
            </a:r>
            <a:endParaRPr lang="en-US" dirty="0"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5029200"/>
            <a:ext cx="2971800" cy="16303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/>
              <a:t>Located in the Arctic and Antarctic</a:t>
            </a:r>
          </a:p>
          <a:p>
            <a:r>
              <a:rPr lang="en-US" dirty="0" smtClean="0"/>
              <a:t>Climate extremely cold most </a:t>
            </a:r>
            <a:r>
              <a:rPr lang="en-US" dirty="0" smtClean="0"/>
              <a:t>of </a:t>
            </a:r>
            <a:r>
              <a:rPr lang="en-US" dirty="0" smtClean="0"/>
              <a:t>the year</a:t>
            </a:r>
          </a:p>
          <a:p>
            <a:r>
              <a:rPr lang="en-US" dirty="0" smtClean="0"/>
              <a:t>Summers short and cold</a:t>
            </a:r>
            <a:endParaRPr lang="en-US" dirty="0"/>
          </a:p>
          <a:p>
            <a:r>
              <a:rPr lang="en-US" dirty="0" smtClean="0"/>
              <a:t>Winters cold and dark</a:t>
            </a:r>
          </a:p>
        </p:txBody>
      </p:sp>
    </p:spTree>
    <p:extLst>
      <p:ext uri="{BB962C8B-B14F-4D97-AF65-F5344CB8AC3E}">
        <p14:creationId xmlns:p14="http://schemas.microsoft.com/office/powerpoint/2010/main" val="393016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Cumulus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657600"/>
            <a:ext cx="3048000" cy="2971799"/>
          </a:xfrm>
          <a:ln>
            <a:solidFill>
              <a:schemeClr val="tx1"/>
            </a:solidFill>
            <a:prstDash val="sys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Cumulus clouds are fluffy </a:t>
            </a:r>
          </a:p>
          <a:p>
            <a:r>
              <a:rPr lang="en-US" dirty="0" smtClean="0"/>
              <a:t>Nice weather and no storms</a:t>
            </a:r>
          </a:p>
          <a:p>
            <a:r>
              <a:rPr lang="en-US" dirty="0" smtClean="0"/>
              <a:t>Can change into  </a:t>
            </a:r>
            <a:r>
              <a:rPr lang="en-US" dirty="0" err="1"/>
              <a:t>C</a:t>
            </a:r>
            <a:r>
              <a:rPr lang="en-US" dirty="0" err="1" smtClean="0"/>
              <a:t>umilonimbus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009"/>
            <a:ext cx="3124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19" y="4281"/>
            <a:ext cx="3352800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9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Blackadder ITC" panose="04020505051007020D02" pitchFamily="82" charset="0"/>
              </a:rPr>
              <a:t>Cumulonimbus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86000"/>
          </a:xfrm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US" dirty="0" smtClean="0"/>
              <a:t>Cumulonimbus clouds are real tall and fluffy</a:t>
            </a:r>
          </a:p>
          <a:p>
            <a:r>
              <a:rPr lang="en-US" dirty="0" smtClean="0"/>
              <a:t>Brings rain and lightning</a:t>
            </a:r>
          </a:p>
          <a:p>
            <a:r>
              <a:rPr lang="en-US" dirty="0" smtClean="0"/>
              <a:t>Storm lasts under an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07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stral" panose="03090702030407020403" pitchFamily="66" charset="0"/>
              </a:rPr>
              <a:t>Stratus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133600"/>
          </a:xfrm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Stratus - a spread out cloud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Gloomy skies , but no storm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 change into a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stratonimbus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5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18155</TotalTime>
  <Words>372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Wonderful World Of Weather And Climate</vt:lpstr>
      <vt:lpstr>The difference between weather and climate</vt:lpstr>
      <vt:lpstr>Tropical Climate Zone</vt:lpstr>
      <vt:lpstr>Temperate Climate Zone</vt:lpstr>
      <vt:lpstr>Desert Climate Zone</vt:lpstr>
      <vt:lpstr>Polar Climate Zone</vt:lpstr>
      <vt:lpstr>Cumulus</vt:lpstr>
      <vt:lpstr>Cumulonimbus</vt:lpstr>
      <vt:lpstr>Stratus</vt:lpstr>
      <vt:lpstr>Stratonimbus</vt:lpstr>
      <vt:lpstr>Tsunami</vt:lpstr>
      <vt:lpstr>Tornades</vt:lpstr>
      <vt:lpstr>Floods</vt:lpstr>
      <vt:lpstr>How Rainbows Are Made.</vt:lpstr>
      <vt:lpstr>Extreme Weather</vt:lpstr>
      <vt:lpstr>PowerPoint Presentation</vt:lpstr>
      <vt:lpstr>PowerPoint Presentation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&amp; Climate</dc:title>
  <dc:creator>Authorized User</dc:creator>
  <cp:lastModifiedBy>Sarah Nolazco-Llamas</cp:lastModifiedBy>
  <cp:revision>59</cp:revision>
  <dcterms:created xsi:type="dcterms:W3CDTF">2016-03-18T17:32:30Z</dcterms:created>
  <dcterms:modified xsi:type="dcterms:W3CDTF">2017-04-26T16:00:24Z</dcterms:modified>
</cp:coreProperties>
</file>