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F29AB-2F0B-D7F4-3A09-C7A7EB6A0B9C}" v="67" dt="2022-01-12T16:42:30.345"/>
    <p1510:client id="{5A44D290-09F4-3E1C-496E-0111C4B81173}" v="165" dt="2022-01-13T17:03:44.652"/>
    <p1510:client id="{8DD1EAEE-322F-48E2-AD66-8DF27589A237}" v="220" dt="2022-01-11T17:53:08.096"/>
    <p1510:client id="{AF46F6D0-1BEA-0FC7-5546-91BFDE490801}" v="242" dt="2022-01-13T17:41:33.855"/>
    <p1510:client id="{C3B5F182-0E54-E164-FD5B-52CDD1D56BDD}" v="279" dt="2022-01-14T19:00:50.493"/>
    <p1510:client id="{DAD00EEF-069B-D8E9-D372-9AF19BC444CF}" v="22" dt="2022-01-12T16:31:12.080"/>
    <p1510:client id="{DE51A53A-919B-092A-6B6B-8A17D27CCD38}" v="430" dt="2022-01-12T20:08:51.852"/>
    <p1510:client id="{E92DF130-6607-5C1F-52EB-90BFBAD58AC8}" v="374" dt="2022-01-14T17:30:36.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Rivas" userId="S::cgrivas@stu.chino.k12.ca.us::ab6f0f73-0eab-4b77-912c-65f4f83706c3" providerId="AD" clId="Web-{DAD00EEF-069B-D8E9-D372-9AF19BC444CF}"/>
    <pc:docChg chg="modSld">
      <pc:chgData name="Camila Rivas" userId="S::cgrivas@stu.chino.k12.ca.us::ab6f0f73-0eab-4b77-912c-65f4f83706c3" providerId="AD" clId="Web-{DAD00EEF-069B-D8E9-D372-9AF19BC444CF}" dt="2022-01-12T16:31:12.080" v="21" actId="20577"/>
      <pc:docMkLst>
        <pc:docMk/>
      </pc:docMkLst>
      <pc:sldChg chg="modSp">
        <pc:chgData name="Camila Rivas" userId="S::cgrivas@stu.chino.k12.ca.us::ab6f0f73-0eab-4b77-912c-65f4f83706c3" providerId="AD" clId="Web-{DAD00EEF-069B-D8E9-D372-9AF19BC444CF}" dt="2022-01-12T16:31:12.080" v="21" actId="20577"/>
        <pc:sldMkLst>
          <pc:docMk/>
          <pc:sldMk cId="394406068" sldId="259"/>
        </pc:sldMkLst>
        <pc:spChg chg="mod">
          <ac:chgData name="Camila Rivas" userId="S::cgrivas@stu.chino.k12.ca.us::ab6f0f73-0eab-4b77-912c-65f4f83706c3" providerId="AD" clId="Web-{DAD00EEF-069B-D8E9-D372-9AF19BC444CF}" dt="2022-01-12T16:31:12.080" v="21" actId="20577"/>
          <ac:spMkLst>
            <pc:docMk/>
            <pc:sldMk cId="394406068" sldId="259"/>
            <ac:spMk id="3" creationId="{92370037-6506-4E3E-96EF-6C177C3EB9FA}"/>
          </ac:spMkLst>
        </pc:spChg>
      </pc:sldChg>
    </pc:docChg>
  </pc:docChgLst>
  <pc:docChgLst>
    <pc:chgData name="Camila Rivas" userId="S::cgrivas@stu.chino.k12.ca.us::ab6f0f73-0eab-4b77-912c-65f4f83706c3" providerId="AD" clId="Web-{E92DF130-6607-5C1F-52EB-90BFBAD58AC8}"/>
    <pc:docChg chg="modSld">
      <pc:chgData name="Camila Rivas" userId="S::cgrivas@stu.chino.k12.ca.us::ab6f0f73-0eab-4b77-912c-65f4f83706c3" providerId="AD" clId="Web-{E92DF130-6607-5C1F-52EB-90BFBAD58AC8}" dt="2022-01-14T17:30:32.341" v="371" actId="20577"/>
      <pc:docMkLst>
        <pc:docMk/>
      </pc:docMkLst>
      <pc:sldChg chg="modSp">
        <pc:chgData name="Camila Rivas" userId="S::cgrivas@stu.chino.k12.ca.us::ab6f0f73-0eab-4b77-912c-65f4f83706c3" providerId="AD" clId="Web-{E92DF130-6607-5C1F-52EB-90BFBAD58AC8}" dt="2022-01-14T17:25:45.963" v="365" actId="20577"/>
        <pc:sldMkLst>
          <pc:docMk/>
          <pc:sldMk cId="3003546827" sldId="257"/>
        </pc:sldMkLst>
        <pc:spChg chg="mod">
          <ac:chgData name="Camila Rivas" userId="S::cgrivas@stu.chino.k12.ca.us::ab6f0f73-0eab-4b77-912c-65f4f83706c3" providerId="AD" clId="Web-{E92DF130-6607-5C1F-52EB-90BFBAD58AC8}" dt="2022-01-14T17:25:45.963" v="365" actId="20577"/>
          <ac:spMkLst>
            <pc:docMk/>
            <pc:sldMk cId="3003546827" sldId="257"/>
            <ac:spMk id="3" creationId="{2C046941-605B-41AC-BF87-D2F1107FA3EA}"/>
          </ac:spMkLst>
        </pc:spChg>
      </pc:sldChg>
      <pc:sldChg chg="modSp">
        <pc:chgData name="Camila Rivas" userId="S::cgrivas@stu.chino.k12.ca.us::ab6f0f73-0eab-4b77-912c-65f4f83706c3" providerId="AD" clId="Web-{E92DF130-6607-5C1F-52EB-90BFBAD58AC8}" dt="2022-01-14T17:30:32.341" v="371" actId="20577"/>
        <pc:sldMkLst>
          <pc:docMk/>
          <pc:sldMk cId="3325390661" sldId="258"/>
        </pc:sldMkLst>
        <pc:spChg chg="mod">
          <ac:chgData name="Camila Rivas" userId="S::cgrivas@stu.chino.k12.ca.us::ab6f0f73-0eab-4b77-912c-65f4f83706c3" providerId="AD" clId="Web-{E92DF130-6607-5C1F-52EB-90BFBAD58AC8}" dt="2022-01-14T17:14:13.979" v="220" actId="1076"/>
          <ac:spMkLst>
            <pc:docMk/>
            <pc:sldMk cId="3325390661" sldId="258"/>
            <ac:spMk id="2" creationId="{903BD0F9-1F44-4258-9043-AA09330ED654}"/>
          </ac:spMkLst>
        </pc:spChg>
        <pc:spChg chg="mod">
          <ac:chgData name="Camila Rivas" userId="S::cgrivas@stu.chino.k12.ca.us::ab6f0f73-0eab-4b77-912c-65f4f83706c3" providerId="AD" clId="Web-{E92DF130-6607-5C1F-52EB-90BFBAD58AC8}" dt="2022-01-14T17:30:32.341" v="371" actId="20577"/>
          <ac:spMkLst>
            <pc:docMk/>
            <pc:sldMk cId="3325390661" sldId="258"/>
            <ac:spMk id="3" creationId="{92A6C5B7-6FFE-407B-82FA-AF9D123FEA77}"/>
          </ac:spMkLst>
        </pc:spChg>
      </pc:sldChg>
      <pc:sldChg chg="modSp">
        <pc:chgData name="Camila Rivas" userId="S::cgrivas@stu.chino.k12.ca.us::ab6f0f73-0eab-4b77-912c-65f4f83706c3" providerId="AD" clId="Web-{E92DF130-6607-5C1F-52EB-90BFBAD58AC8}" dt="2022-01-14T17:30:04.793" v="366" actId="14100"/>
        <pc:sldMkLst>
          <pc:docMk/>
          <pc:sldMk cId="394406068" sldId="259"/>
        </pc:sldMkLst>
        <pc:spChg chg="mod">
          <ac:chgData name="Camila Rivas" userId="S::cgrivas@stu.chino.k12.ca.us::ab6f0f73-0eab-4b77-912c-65f4f83706c3" providerId="AD" clId="Web-{E92DF130-6607-5C1F-52EB-90BFBAD58AC8}" dt="2022-01-14T17:30:04.793" v="366" actId="14100"/>
          <ac:spMkLst>
            <pc:docMk/>
            <pc:sldMk cId="394406068" sldId="259"/>
            <ac:spMk id="3" creationId="{92370037-6506-4E3E-96EF-6C177C3EB9FA}"/>
          </ac:spMkLst>
        </pc:spChg>
      </pc:sldChg>
    </pc:docChg>
  </pc:docChgLst>
  <pc:docChgLst>
    <pc:chgData name="Camila Rivas" userId="S::cgrivas@stu.chino.k12.ca.us::ab6f0f73-0eab-4b77-912c-65f4f83706c3" providerId="AD" clId="Web-{8DD1EAEE-322F-48E2-AD66-8DF27589A237}"/>
    <pc:docChg chg="addSld modSld">
      <pc:chgData name="Camila Rivas" userId="S::cgrivas@stu.chino.k12.ca.us::ab6f0f73-0eab-4b77-912c-65f4f83706c3" providerId="AD" clId="Web-{8DD1EAEE-322F-48E2-AD66-8DF27589A237}" dt="2022-01-11T17:53:04.878" v="217" actId="20577"/>
      <pc:docMkLst>
        <pc:docMk/>
      </pc:docMkLst>
      <pc:sldChg chg="modSp">
        <pc:chgData name="Camila Rivas" userId="S::cgrivas@stu.chino.k12.ca.us::ab6f0f73-0eab-4b77-912c-65f4f83706c3" providerId="AD" clId="Web-{8DD1EAEE-322F-48E2-AD66-8DF27589A237}" dt="2022-01-11T17:53:04.878" v="217" actId="20577"/>
        <pc:sldMkLst>
          <pc:docMk/>
          <pc:sldMk cId="109857222" sldId="256"/>
        </pc:sldMkLst>
        <pc:spChg chg="mod">
          <ac:chgData name="Camila Rivas" userId="S::cgrivas@stu.chino.k12.ca.us::ab6f0f73-0eab-4b77-912c-65f4f83706c3" providerId="AD" clId="Web-{8DD1EAEE-322F-48E2-AD66-8DF27589A237}" dt="2022-01-11T17:41:05.488" v="18" actId="20577"/>
          <ac:spMkLst>
            <pc:docMk/>
            <pc:sldMk cId="109857222" sldId="256"/>
            <ac:spMk id="2" creationId="{00000000-0000-0000-0000-000000000000}"/>
          </ac:spMkLst>
        </pc:spChg>
        <pc:spChg chg="mod">
          <ac:chgData name="Camila Rivas" userId="S::cgrivas@stu.chino.k12.ca.us::ab6f0f73-0eab-4b77-912c-65f4f83706c3" providerId="AD" clId="Web-{8DD1EAEE-322F-48E2-AD66-8DF27589A237}" dt="2022-01-11T17:53:04.878" v="217" actId="20577"/>
          <ac:spMkLst>
            <pc:docMk/>
            <pc:sldMk cId="109857222" sldId="256"/>
            <ac:spMk id="3" creationId="{00000000-0000-0000-0000-000000000000}"/>
          </ac:spMkLst>
        </pc:spChg>
      </pc:sldChg>
      <pc:sldChg chg="modSp new">
        <pc:chgData name="Camila Rivas" userId="S::cgrivas@stu.chino.k12.ca.us::ab6f0f73-0eab-4b77-912c-65f4f83706c3" providerId="AD" clId="Web-{8DD1EAEE-322F-48E2-AD66-8DF27589A237}" dt="2022-01-11T17:46:40.151" v="144" actId="20577"/>
        <pc:sldMkLst>
          <pc:docMk/>
          <pc:sldMk cId="3003546827" sldId="257"/>
        </pc:sldMkLst>
        <pc:spChg chg="mod">
          <ac:chgData name="Camila Rivas" userId="S::cgrivas@stu.chino.k12.ca.us::ab6f0f73-0eab-4b77-912c-65f4f83706c3" providerId="AD" clId="Web-{8DD1EAEE-322F-48E2-AD66-8DF27589A237}" dt="2022-01-11T17:46:40.151" v="144" actId="20577"/>
          <ac:spMkLst>
            <pc:docMk/>
            <pc:sldMk cId="3003546827" sldId="257"/>
            <ac:spMk id="2" creationId="{B2CB0499-D1FB-454D-8508-A23C9D325EC2}"/>
          </ac:spMkLst>
        </pc:spChg>
      </pc:sldChg>
      <pc:sldChg chg="modSp new">
        <pc:chgData name="Camila Rivas" userId="S::cgrivas@stu.chino.k12.ca.us::ab6f0f73-0eab-4b77-912c-65f4f83706c3" providerId="AD" clId="Web-{8DD1EAEE-322F-48E2-AD66-8DF27589A237}" dt="2022-01-11T17:47:08.417" v="150" actId="20577"/>
        <pc:sldMkLst>
          <pc:docMk/>
          <pc:sldMk cId="3325390661" sldId="258"/>
        </pc:sldMkLst>
        <pc:spChg chg="mod">
          <ac:chgData name="Camila Rivas" userId="S::cgrivas@stu.chino.k12.ca.us::ab6f0f73-0eab-4b77-912c-65f4f83706c3" providerId="AD" clId="Web-{8DD1EAEE-322F-48E2-AD66-8DF27589A237}" dt="2022-01-11T17:47:08.417" v="150" actId="20577"/>
          <ac:spMkLst>
            <pc:docMk/>
            <pc:sldMk cId="3325390661" sldId="258"/>
            <ac:spMk id="2" creationId="{903BD0F9-1F44-4258-9043-AA09330ED654}"/>
          </ac:spMkLst>
        </pc:spChg>
      </pc:sldChg>
      <pc:sldChg chg="modSp new">
        <pc:chgData name="Camila Rivas" userId="S::cgrivas@stu.chino.k12.ca.us::ab6f0f73-0eab-4b77-912c-65f4f83706c3" providerId="AD" clId="Web-{8DD1EAEE-322F-48E2-AD66-8DF27589A237}" dt="2022-01-11T17:47:55.074" v="170" actId="20577"/>
        <pc:sldMkLst>
          <pc:docMk/>
          <pc:sldMk cId="394406068" sldId="259"/>
        </pc:sldMkLst>
        <pc:spChg chg="mod">
          <ac:chgData name="Camila Rivas" userId="S::cgrivas@stu.chino.k12.ca.us::ab6f0f73-0eab-4b77-912c-65f4f83706c3" providerId="AD" clId="Web-{8DD1EAEE-322F-48E2-AD66-8DF27589A237}" dt="2022-01-11T17:47:55.074" v="170" actId="20577"/>
          <ac:spMkLst>
            <pc:docMk/>
            <pc:sldMk cId="394406068" sldId="259"/>
            <ac:spMk id="2" creationId="{54FE03DD-B1A2-4974-95F3-A2B8D1AA288B}"/>
          </ac:spMkLst>
        </pc:spChg>
      </pc:sldChg>
      <pc:sldChg chg="modSp new">
        <pc:chgData name="Camila Rivas" userId="S::cgrivas@stu.chino.k12.ca.us::ab6f0f73-0eab-4b77-912c-65f4f83706c3" providerId="AD" clId="Web-{8DD1EAEE-322F-48E2-AD66-8DF27589A237}" dt="2022-01-11T17:48:49.654" v="213" actId="20577"/>
        <pc:sldMkLst>
          <pc:docMk/>
          <pc:sldMk cId="1560436402" sldId="260"/>
        </pc:sldMkLst>
        <pc:spChg chg="mod">
          <ac:chgData name="Camila Rivas" userId="S::cgrivas@stu.chino.k12.ca.us::ab6f0f73-0eab-4b77-912c-65f4f83706c3" providerId="AD" clId="Web-{8DD1EAEE-322F-48E2-AD66-8DF27589A237}" dt="2022-01-11T17:48:49.654" v="213" actId="20577"/>
          <ac:spMkLst>
            <pc:docMk/>
            <pc:sldMk cId="1560436402" sldId="260"/>
            <ac:spMk id="2" creationId="{B4DB0016-063C-4DF1-8056-79463B9DD30E}"/>
          </ac:spMkLst>
        </pc:spChg>
      </pc:sldChg>
      <pc:sldChg chg="addSp delSp modSp new mod setBg">
        <pc:chgData name="Camila Rivas" userId="S::cgrivas@stu.chino.k12.ca.us::ab6f0f73-0eab-4b77-912c-65f4f83706c3" providerId="AD" clId="Web-{8DD1EAEE-322F-48E2-AD66-8DF27589A237}" dt="2022-01-11T17:49:18.279" v="214"/>
        <pc:sldMkLst>
          <pc:docMk/>
          <pc:sldMk cId="1768080834" sldId="261"/>
        </pc:sldMkLst>
        <pc:spChg chg="mod">
          <ac:chgData name="Camila Rivas" userId="S::cgrivas@stu.chino.k12.ca.us::ab6f0f73-0eab-4b77-912c-65f4f83706c3" providerId="AD" clId="Web-{8DD1EAEE-322F-48E2-AD66-8DF27589A237}" dt="2022-01-11T17:49:18.279" v="214"/>
          <ac:spMkLst>
            <pc:docMk/>
            <pc:sldMk cId="1768080834" sldId="261"/>
            <ac:spMk id="2" creationId="{D5AB7030-BFF7-4275-9665-7AA294D09849}"/>
          </ac:spMkLst>
        </pc:spChg>
        <pc:spChg chg="del">
          <ac:chgData name="Camila Rivas" userId="S::cgrivas@stu.chino.k12.ca.us::ab6f0f73-0eab-4b77-912c-65f4f83706c3" providerId="AD" clId="Web-{8DD1EAEE-322F-48E2-AD66-8DF27589A237}" dt="2022-01-11T17:49:18.279" v="214"/>
          <ac:spMkLst>
            <pc:docMk/>
            <pc:sldMk cId="1768080834" sldId="261"/>
            <ac:spMk id="3" creationId="{53719E44-C1B9-4918-9B52-D8F6F28D32FC}"/>
          </ac:spMkLst>
        </pc:spChg>
        <pc:spChg chg="add">
          <ac:chgData name="Camila Rivas" userId="S::cgrivas@stu.chino.k12.ca.us::ab6f0f73-0eab-4b77-912c-65f4f83706c3" providerId="AD" clId="Web-{8DD1EAEE-322F-48E2-AD66-8DF27589A237}" dt="2022-01-11T17:49:18.279" v="214"/>
          <ac:spMkLst>
            <pc:docMk/>
            <pc:sldMk cId="1768080834" sldId="261"/>
            <ac:spMk id="8" creationId="{C27D7A02-907B-496F-BA7E-AA3780733CA7}"/>
          </ac:spMkLst>
        </pc:spChg>
        <pc:spChg chg="add">
          <ac:chgData name="Camila Rivas" userId="S::cgrivas@stu.chino.k12.ca.us::ab6f0f73-0eab-4b77-912c-65f4f83706c3" providerId="AD" clId="Web-{8DD1EAEE-322F-48E2-AD66-8DF27589A237}" dt="2022-01-11T17:49:18.279" v="214"/>
          <ac:spMkLst>
            <pc:docMk/>
            <pc:sldMk cId="1768080834" sldId="261"/>
            <ac:spMk id="10" creationId="{0FBA5268-0AE7-4CAD-9537-D0EB09E76406}"/>
          </ac:spMkLst>
        </pc:spChg>
        <pc:spChg chg="add">
          <ac:chgData name="Camila Rivas" userId="S::cgrivas@stu.chino.k12.ca.us::ab6f0f73-0eab-4b77-912c-65f4f83706c3" providerId="AD" clId="Web-{8DD1EAEE-322F-48E2-AD66-8DF27589A237}" dt="2022-01-11T17:49:18.279" v="214"/>
          <ac:spMkLst>
            <pc:docMk/>
            <pc:sldMk cId="1768080834" sldId="261"/>
            <ac:spMk id="12" creationId="{088D065B-39DA-4077-B9CF-E489CE4C0169}"/>
          </ac:spMkLst>
        </pc:spChg>
      </pc:sldChg>
    </pc:docChg>
  </pc:docChgLst>
  <pc:docChgLst>
    <pc:chgData name="Camila Rivas" userId="S::cgrivas@stu.chino.k12.ca.us::ab6f0f73-0eab-4b77-912c-65f4f83706c3" providerId="AD" clId="Web-{5A44D290-09F4-3E1C-496E-0111C4B81173}"/>
    <pc:docChg chg="modSld">
      <pc:chgData name="Camila Rivas" userId="S::cgrivas@stu.chino.k12.ca.us::ab6f0f73-0eab-4b77-912c-65f4f83706c3" providerId="AD" clId="Web-{5A44D290-09F4-3E1C-496E-0111C4B81173}" dt="2022-01-13T17:03:44.652" v="163" actId="20577"/>
      <pc:docMkLst>
        <pc:docMk/>
      </pc:docMkLst>
      <pc:sldChg chg="modSp">
        <pc:chgData name="Camila Rivas" userId="S::cgrivas@stu.chino.k12.ca.us::ab6f0f73-0eab-4b77-912c-65f4f83706c3" providerId="AD" clId="Web-{5A44D290-09F4-3E1C-496E-0111C4B81173}" dt="2022-01-13T17:00:15.959" v="144" actId="20577"/>
        <pc:sldMkLst>
          <pc:docMk/>
          <pc:sldMk cId="3325390661" sldId="258"/>
        </pc:sldMkLst>
        <pc:spChg chg="mod">
          <ac:chgData name="Camila Rivas" userId="S::cgrivas@stu.chino.k12.ca.us::ab6f0f73-0eab-4b77-912c-65f4f83706c3" providerId="AD" clId="Web-{5A44D290-09F4-3E1C-496E-0111C4B81173}" dt="2022-01-13T16:57:39.784" v="139" actId="20577"/>
          <ac:spMkLst>
            <pc:docMk/>
            <pc:sldMk cId="3325390661" sldId="258"/>
            <ac:spMk id="2" creationId="{903BD0F9-1F44-4258-9043-AA09330ED654}"/>
          </ac:spMkLst>
        </pc:spChg>
        <pc:spChg chg="mod">
          <ac:chgData name="Camila Rivas" userId="S::cgrivas@stu.chino.k12.ca.us::ab6f0f73-0eab-4b77-912c-65f4f83706c3" providerId="AD" clId="Web-{5A44D290-09F4-3E1C-496E-0111C4B81173}" dt="2022-01-13T17:00:15.959" v="144" actId="20577"/>
          <ac:spMkLst>
            <pc:docMk/>
            <pc:sldMk cId="3325390661" sldId="258"/>
            <ac:spMk id="3" creationId="{92A6C5B7-6FFE-407B-82FA-AF9D123FEA77}"/>
          </ac:spMkLst>
        </pc:spChg>
      </pc:sldChg>
      <pc:sldChg chg="modSp">
        <pc:chgData name="Camila Rivas" userId="S::cgrivas@stu.chino.k12.ca.us::ab6f0f73-0eab-4b77-912c-65f4f83706c3" providerId="AD" clId="Web-{5A44D290-09F4-3E1C-496E-0111C4B81173}" dt="2022-01-13T17:03:44.652" v="163" actId="20577"/>
        <pc:sldMkLst>
          <pc:docMk/>
          <pc:sldMk cId="394406068" sldId="259"/>
        </pc:sldMkLst>
        <pc:spChg chg="mod">
          <ac:chgData name="Camila Rivas" userId="S::cgrivas@stu.chino.k12.ca.us::ab6f0f73-0eab-4b77-912c-65f4f83706c3" providerId="AD" clId="Web-{5A44D290-09F4-3E1C-496E-0111C4B81173}" dt="2022-01-13T17:01:04.539" v="146" actId="1076"/>
          <ac:spMkLst>
            <pc:docMk/>
            <pc:sldMk cId="394406068" sldId="259"/>
            <ac:spMk id="2" creationId="{54FE03DD-B1A2-4974-95F3-A2B8D1AA288B}"/>
          </ac:spMkLst>
        </pc:spChg>
        <pc:spChg chg="mod">
          <ac:chgData name="Camila Rivas" userId="S::cgrivas@stu.chino.k12.ca.us::ab6f0f73-0eab-4b77-912c-65f4f83706c3" providerId="AD" clId="Web-{5A44D290-09F4-3E1C-496E-0111C4B81173}" dt="2022-01-13T17:03:44.652" v="163" actId="20577"/>
          <ac:spMkLst>
            <pc:docMk/>
            <pc:sldMk cId="394406068" sldId="259"/>
            <ac:spMk id="3" creationId="{92370037-6506-4E3E-96EF-6C177C3EB9FA}"/>
          </ac:spMkLst>
        </pc:spChg>
      </pc:sldChg>
      <pc:sldChg chg="modSp">
        <pc:chgData name="Camila Rivas" userId="S::cgrivas@stu.chino.k12.ca.us::ab6f0f73-0eab-4b77-912c-65f4f83706c3" providerId="AD" clId="Web-{5A44D290-09F4-3E1C-496E-0111C4B81173}" dt="2022-01-13T16:58:07.487" v="141" actId="14100"/>
        <pc:sldMkLst>
          <pc:docMk/>
          <pc:sldMk cId="1560436402" sldId="260"/>
        </pc:sldMkLst>
        <pc:spChg chg="mod">
          <ac:chgData name="Camila Rivas" userId="S::cgrivas@stu.chino.k12.ca.us::ab6f0f73-0eab-4b77-912c-65f4f83706c3" providerId="AD" clId="Web-{5A44D290-09F4-3E1C-496E-0111C4B81173}" dt="2022-01-13T16:58:07.487" v="141" actId="14100"/>
          <ac:spMkLst>
            <pc:docMk/>
            <pc:sldMk cId="1560436402" sldId="260"/>
            <ac:spMk id="3" creationId="{36E20DCA-8969-467E-AB29-969DC2DFAF98}"/>
          </ac:spMkLst>
        </pc:spChg>
      </pc:sldChg>
    </pc:docChg>
  </pc:docChgLst>
  <pc:docChgLst>
    <pc:chgData name="Camila Rivas" userId="S::cgrivas@stu.chino.k12.ca.us::ab6f0f73-0eab-4b77-912c-65f4f83706c3" providerId="AD" clId="Web-{C3B5F182-0E54-E164-FD5B-52CDD1D56BDD}"/>
    <pc:docChg chg="modSld modMainMaster">
      <pc:chgData name="Camila Rivas" userId="S::cgrivas@stu.chino.k12.ca.us::ab6f0f73-0eab-4b77-912c-65f4f83706c3" providerId="AD" clId="Web-{C3B5F182-0E54-E164-FD5B-52CDD1D56BDD}" dt="2022-01-14T19:00:50.493" v="318" actId="20577"/>
      <pc:docMkLst>
        <pc:docMk/>
      </pc:docMkLst>
      <pc:sldChg chg="addSp delSp modSp mod modTransition setBg setClrOvrMap">
        <pc:chgData name="Camila Rivas" userId="S::cgrivas@stu.chino.k12.ca.us::ab6f0f73-0eab-4b77-912c-65f4f83706c3" providerId="AD" clId="Web-{C3B5F182-0E54-E164-FD5B-52CDD1D56BDD}" dt="2022-01-14T18:58:30.875" v="316"/>
        <pc:sldMkLst>
          <pc:docMk/>
          <pc:sldMk cId="109857222" sldId="256"/>
        </pc:sldMkLst>
        <pc:spChg chg="mod ord">
          <ac:chgData name="Camila Rivas" userId="S::cgrivas@stu.chino.k12.ca.us::ab6f0f73-0eab-4b77-912c-65f4f83706c3" providerId="AD" clId="Web-{C3B5F182-0E54-E164-FD5B-52CDD1D56BDD}" dt="2022-01-14T18:52:50.120" v="297"/>
          <ac:spMkLst>
            <pc:docMk/>
            <pc:sldMk cId="109857222" sldId="256"/>
            <ac:spMk id="2" creationId="{00000000-0000-0000-0000-000000000000}"/>
          </ac:spMkLst>
        </pc:spChg>
        <pc:spChg chg="mod ord">
          <ac:chgData name="Camila Rivas" userId="S::cgrivas@stu.chino.k12.ca.us::ab6f0f73-0eab-4b77-912c-65f4f83706c3" providerId="AD" clId="Web-{C3B5F182-0E54-E164-FD5B-52CDD1D56BDD}" dt="2022-01-14T18:54:21.204" v="308" actId="20577"/>
          <ac:spMkLst>
            <pc:docMk/>
            <pc:sldMk cId="109857222" sldId="256"/>
            <ac:spMk id="3" creationId="{00000000-0000-0000-0000-000000000000}"/>
          </ac:spMkLst>
        </pc:spChg>
        <pc:spChg chg="add mod">
          <ac:chgData name="Camila Rivas" userId="S::cgrivas@stu.chino.k12.ca.us::ab6f0f73-0eab-4b77-912c-65f4f83706c3" providerId="AD" clId="Web-{C3B5F182-0E54-E164-FD5B-52CDD1D56BDD}" dt="2022-01-14T18:54:39.596" v="309" actId="1076"/>
          <ac:spMkLst>
            <pc:docMk/>
            <pc:sldMk cId="109857222" sldId="256"/>
            <ac:spMk id="5" creationId="{9493B1DC-5137-497E-9AB7-922A13842E9E}"/>
          </ac:spMkLst>
        </pc:spChg>
        <pc:spChg chg="add del">
          <ac:chgData name="Camila Rivas" userId="S::cgrivas@stu.chino.k12.ca.us::ab6f0f73-0eab-4b77-912c-65f4f83706c3" providerId="AD" clId="Web-{C3B5F182-0E54-E164-FD5B-52CDD1D56BDD}" dt="2022-01-14T18:52:39.948" v="290"/>
          <ac:spMkLst>
            <pc:docMk/>
            <pc:sldMk cId="109857222" sldId="256"/>
            <ac:spMk id="7" creationId="{3AFE8227-C443-417B-BA91-520EB1EF4559}"/>
          </ac:spMkLst>
        </pc:spChg>
        <pc:spChg chg="add del">
          <ac:chgData name="Camila Rivas" userId="S::cgrivas@stu.chino.k12.ca.us::ab6f0f73-0eab-4b77-912c-65f4f83706c3" providerId="AD" clId="Web-{C3B5F182-0E54-E164-FD5B-52CDD1D56BDD}" dt="2022-01-14T18:52:43.323" v="292"/>
          <ac:spMkLst>
            <pc:docMk/>
            <pc:sldMk cId="109857222" sldId="256"/>
            <ac:spMk id="8" creationId="{9B7AD9F6-8CE7-4299-8FC6-328F4DCD3FF9}"/>
          </ac:spMkLst>
        </pc:spChg>
        <pc:spChg chg="add del">
          <ac:chgData name="Camila Rivas" userId="S::cgrivas@stu.chino.k12.ca.us::ab6f0f73-0eab-4b77-912c-65f4f83706c3" providerId="AD" clId="Web-{C3B5F182-0E54-E164-FD5B-52CDD1D56BDD}" dt="2022-01-14T18:52:43.323" v="292"/>
          <ac:spMkLst>
            <pc:docMk/>
            <pc:sldMk cId="109857222" sldId="256"/>
            <ac:spMk id="9" creationId="{F49775AF-8896-43EE-92C6-83497D6DC56F}"/>
          </ac:spMkLst>
        </pc:spChg>
        <pc:spChg chg="add del">
          <ac:chgData name="Camila Rivas" userId="S::cgrivas@stu.chino.k12.ca.us::ab6f0f73-0eab-4b77-912c-65f4f83706c3" providerId="AD" clId="Web-{C3B5F182-0E54-E164-FD5B-52CDD1D56BDD}" dt="2022-01-14T18:52:25.275" v="288"/>
          <ac:spMkLst>
            <pc:docMk/>
            <pc:sldMk cId="109857222" sldId="256"/>
            <ac:spMk id="10" creationId="{E49CC64F-7275-4E33-961B-0C5CDC439875}"/>
          </ac:spMkLst>
        </pc:spChg>
        <pc:spChg chg="add del">
          <ac:chgData name="Camila Rivas" userId="S::cgrivas@stu.chino.k12.ca.us::ab6f0f73-0eab-4b77-912c-65f4f83706c3" providerId="AD" clId="Web-{C3B5F182-0E54-E164-FD5B-52CDD1D56BDD}" dt="2022-01-14T18:52:47.230" v="294"/>
          <ac:spMkLst>
            <pc:docMk/>
            <pc:sldMk cId="109857222" sldId="256"/>
            <ac:spMk id="11" creationId="{B47A3059-69F2-4E12-ACD8-A5FE28191966}"/>
          </ac:spMkLst>
        </pc:spChg>
        <pc:spChg chg="add del">
          <ac:chgData name="Camila Rivas" userId="S::cgrivas@stu.chino.k12.ca.us::ab6f0f73-0eab-4b77-912c-65f4f83706c3" providerId="AD" clId="Web-{C3B5F182-0E54-E164-FD5B-52CDD1D56BDD}" dt="2022-01-14T18:52:39.948" v="290"/>
          <ac:spMkLst>
            <pc:docMk/>
            <pc:sldMk cId="109857222" sldId="256"/>
            <ac:spMk id="12" creationId="{907741FC-B544-4A6E-B831-6789D042333D}"/>
          </ac:spMkLst>
        </pc:spChg>
        <pc:spChg chg="add del">
          <ac:chgData name="Camila Rivas" userId="S::cgrivas@stu.chino.k12.ca.us::ab6f0f73-0eab-4b77-912c-65f4f83706c3" providerId="AD" clId="Web-{C3B5F182-0E54-E164-FD5B-52CDD1D56BDD}" dt="2022-01-14T18:52:47.230" v="294"/>
          <ac:spMkLst>
            <pc:docMk/>
            <pc:sldMk cId="109857222" sldId="256"/>
            <ac:spMk id="13" creationId="{33AE4636-AEEC-45D6-84D4-7AC2DA48ECF8}"/>
          </ac:spMkLst>
        </pc:spChg>
        <pc:spChg chg="add del">
          <ac:chgData name="Camila Rivas" userId="S::cgrivas@stu.chino.k12.ca.us::ab6f0f73-0eab-4b77-912c-65f4f83706c3" providerId="AD" clId="Web-{C3B5F182-0E54-E164-FD5B-52CDD1D56BDD}" dt="2022-01-14T18:52:39.948" v="290"/>
          <ac:spMkLst>
            <pc:docMk/>
            <pc:sldMk cId="109857222" sldId="256"/>
            <ac:spMk id="14" creationId="{3F0BE7ED-7814-4273-B18A-F26CC0380380}"/>
          </ac:spMkLst>
        </pc:spChg>
        <pc:spChg chg="add del">
          <ac:chgData name="Camila Rivas" userId="S::cgrivas@stu.chino.k12.ca.us::ab6f0f73-0eab-4b77-912c-65f4f83706c3" providerId="AD" clId="Web-{C3B5F182-0E54-E164-FD5B-52CDD1D56BDD}" dt="2022-01-14T18:52:47.230" v="294"/>
          <ac:spMkLst>
            <pc:docMk/>
            <pc:sldMk cId="109857222" sldId="256"/>
            <ac:spMk id="15" creationId="{8D9CE0F4-2EB2-4F1F-8AAC-DB3571D9FE10}"/>
          </ac:spMkLst>
        </pc:spChg>
        <pc:spChg chg="add del">
          <ac:chgData name="Camila Rivas" userId="S::cgrivas@stu.chino.k12.ca.us::ab6f0f73-0eab-4b77-912c-65f4f83706c3" providerId="AD" clId="Web-{C3B5F182-0E54-E164-FD5B-52CDD1D56BDD}" dt="2022-01-14T18:52:50.105" v="296"/>
          <ac:spMkLst>
            <pc:docMk/>
            <pc:sldMk cId="109857222" sldId="256"/>
            <ac:spMk id="16" creationId="{665DBBEF-238B-476B-96AB-8AAC3224ECEA}"/>
          </ac:spMkLst>
        </pc:spChg>
        <pc:spChg chg="add del">
          <ac:chgData name="Camila Rivas" userId="S::cgrivas@stu.chino.k12.ca.us::ab6f0f73-0eab-4b77-912c-65f4f83706c3" providerId="AD" clId="Web-{C3B5F182-0E54-E164-FD5B-52CDD1D56BDD}" dt="2022-01-14T18:52:50.105" v="296"/>
          <ac:spMkLst>
            <pc:docMk/>
            <pc:sldMk cId="109857222" sldId="256"/>
            <ac:spMk id="17" creationId="{3FCFB1DE-0B7E-48CC-BA90-B2AB0889F9D6}"/>
          </ac:spMkLst>
        </pc:spChg>
        <pc:spChg chg="add">
          <ac:chgData name="Camila Rivas" userId="S::cgrivas@stu.chino.k12.ca.us::ab6f0f73-0eab-4b77-912c-65f4f83706c3" providerId="AD" clId="Web-{C3B5F182-0E54-E164-FD5B-52CDD1D56BDD}" dt="2022-01-14T18:52:50.120" v="297"/>
          <ac:spMkLst>
            <pc:docMk/>
            <pc:sldMk cId="109857222" sldId="256"/>
            <ac:spMk id="18" creationId="{E49CC64F-7275-4E33-961B-0C5CDC439875}"/>
          </ac:spMkLst>
        </pc:spChg>
        <pc:picChg chg="add mod">
          <ac:chgData name="Camila Rivas" userId="S::cgrivas@stu.chino.k12.ca.us::ab6f0f73-0eab-4b77-912c-65f4f83706c3" providerId="AD" clId="Web-{C3B5F182-0E54-E164-FD5B-52CDD1D56BDD}" dt="2022-01-14T18:52:50.120" v="297"/>
          <ac:picMkLst>
            <pc:docMk/>
            <pc:sldMk cId="109857222" sldId="256"/>
            <ac:picMk id="4" creationId="{2A94A5D6-0118-4EE7-A65F-A6335318D591}"/>
          </ac:picMkLst>
        </pc:picChg>
      </pc:sldChg>
      <pc:sldChg chg="addSp delSp modSp mod modTransition setBg setClrOvrMap">
        <pc:chgData name="Camila Rivas" userId="S::cgrivas@stu.chino.k12.ca.us::ab6f0f73-0eab-4b77-912c-65f4f83706c3" providerId="AD" clId="Web-{C3B5F182-0E54-E164-FD5B-52CDD1D56BDD}" dt="2022-01-14T19:00:50.493" v="318" actId="20577"/>
        <pc:sldMkLst>
          <pc:docMk/>
          <pc:sldMk cId="3003546827" sldId="257"/>
        </pc:sldMkLst>
        <pc:spChg chg="mod">
          <ac:chgData name="Camila Rivas" userId="S::cgrivas@stu.chino.k12.ca.us::ab6f0f73-0eab-4b77-912c-65f4f83706c3" providerId="AD" clId="Web-{C3B5F182-0E54-E164-FD5B-52CDD1D56BDD}" dt="2022-01-14T18:32:52.720" v="220"/>
          <ac:spMkLst>
            <pc:docMk/>
            <pc:sldMk cId="3003546827" sldId="257"/>
            <ac:spMk id="2" creationId="{B2CB0499-D1FB-454D-8508-A23C9D325EC2}"/>
          </ac:spMkLst>
        </pc:spChg>
        <pc:spChg chg="mod ord">
          <ac:chgData name="Camila Rivas" userId="S::cgrivas@stu.chino.k12.ca.us::ab6f0f73-0eab-4b77-912c-65f4f83706c3" providerId="AD" clId="Web-{C3B5F182-0E54-E164-FD5B-52CDD1D56BDD}" dt="2022-01-14T19:00:50.493" v="318" actId="20577"/>
          <ac:spMkLst>
            <pc:docMk/>
            <pc:sldMk cId="3003546827" sldId="257"/>
            <ac:spMk id="3" creationId="{2C046941-605B-41AC-BF87-D2F1107FA3EA}"/>
          </ac:spMkLst>
        </pc:spChg>
        <pc:spChg chg="add mod">
          <ac:chgData name="Camila Rivas" userId="S::cgrivas@stu.chino.k12.ca.us::ab6f0f73-0eab-4b77-912c-65f4f83706c3" providerId="AD" clId="Web-{C3B5F182-0E54-E164-FD5B-52CDD1D56BDD}" dt="2022-01-14T18:32:52.720" v="220"/>
          <ac:spMkLst>
            <pc:docMk/>
            <pc:sldMk cId="3003546827" sldId="257"/>
            <ac:spMk id="5" creationId="{99068A52-0267-4CFB-A622-188E25EA58ED}"/>
          </ac:spMkLst>
        </pc:spChg>
        <pc:spChg chg="add del">
          <ac:chgData name="Camila Rivas" userId="S::cgrivas@stu.chino.k12.ca.us::ab6f0f73-0eab-4b77-912c-65f4f83706c3" providerId="AD" clId="Web-{C3B5F182-0E54-E164-FD5B-52CDD1D56BDD}" dt="2022-01-14T18:29:25.989" v="209"/>
          <ac:spMkLst>
            <pc:docMk/>
            <pc:sldMk cId="3003546827" sldId="257"/>
            <ac:spMk id="8" creationId="{E364580B-B24D-4448-B898-C13F15482BC5}"/>
          </ac:spMkLst>
        </pc:spChg>
        <pc:spChg chg="add del">
          <ac:chgData name="Camila Rivas" userId="S::cgrivas@stu.chino.k12.ca.us::ab6f0f73-0eab-4b77-912c-65f4f83706c3" providerId="AD" clId="Web-{C3B5F182-0E54-E164-FD5B-52CDD1D56BDD}" dt="2022-01-14T18:29:25.989" v="209"/>
          <ac:spMkLst>
            <pc:docMk/>
            <pc:sldMk cId="3003546827" sldId="257"/>
            <ac:spMk id="9" creationId="{8CEBB63E-FF19-493F-9618-BFFB451DF4C5}"/>
          </ac:spMkLst>
        </pc:spChg>
        <pc:spChg chg="add del">
          <ac:chgData name="Camila Rivas" userId="S::cgrivas@stu.chino.k12.ca.us::ab6f0f73-0eab-4b77-912c-65f4f83706c3" providerId="AD" clId="Web-{C3B5F182-0E54-E164-FD5B-52CDD1D56BDD}" dt="2022-01-14T17:48:11.906" v="134"/>
          <ac:spMkLst>
            <pc:docMk/>
            <pc:sldMk cId="3003546827" sldId="257"/>
            <ac:spMk id="10" creationId="{0D7C0CB9-1B26-4A22-A90B-1EE6BFFD50C4}"/>
          </ac:spMkLst>
        </pc:spChg>
        <pc:spChg chg="add del">
          <ac:chgData name="Camila Rivas" userId="S::cgrivas@stu.chino.k12.ca.us::ab6f0f73-0eab-4b77-912c-65f4f83706c3" providerId="AD" clId="Web-{C3B5F182-0E54-E164-FD5B-52CDD1D56BDD}" dt="2022-01-14T18:29:25.973" v="208"/>
          <ac:spMkLst>
            <pc:docMk/>
            <pc:sldMk cId="3003546827" sldId="257"/>
            <ac:spMk id="11" creationId="{5A0118C5-4F8D-4CF4-BADD-53FEACC6C42A}"/>
          </ac:spMkLst>
        </pc:spChg>
        <pc:spChg chg="add del">
          <ac:chgData name="Camila Rivas" userId="S::cgrivas@stu.chino.k12.ca.us::ab6f0f73-0eab-4b77-912c-65f4f83706c3" providerId="AD" clId="Web-{C3B5F182-0E54-E164-FD5B-52CDD1D56BDD}" dt="2022-01-14T17:48:11.906" v="134"/>
          <ac:spMkLst>
            <pc:docMk/>
            <pc:sldMk cId="3003546827" sldId="257"/>
            <ac:spMk id="12" creationId="{28143209-FADD-4B7E-A49A-BBA97A4E6E67}"/>
          </ac:spMkLst>
        </pc:spChg>
        <pc:spChg chg="add del">
          <ac:chgData name="Camila Rivas" userId="S::cgrivas@stu.chino.k12.ca.us::ab6f0f73-0eab-4b77-912c-65f4f83706c3" providerId="AD" clId="Web-{C3B5F182-0E54-E164-FD5B-52CDD1D56BDD}" dt="2022-01-14T18:29:25.973" v="208"/>
          <ac:spMkLst>
            <pc:docMk/>
            <pc:sldMk cId="3003546827" sldId="257"/>
            <ac:spMk id="13" creationId="{8EEB3127-4A39-4F76-935D-6AC8D51AC0CE}"/>
          </ac:spMkLst>
        </pc:spChg>
        <pc:spChg chg="add del">
          <ac:chgData name="Camila Rivas" userId="S::cgrivas@stu.chino.k12.ca.us::ab6f0f73-0eab-4b77-912c-65f4f83706c3" providerId="AD" clId="Web-{C3B5F182-0E54-E164-FD5B-52CDD1D56BDD}" dt="2022-01-14T18:29:12.097" v="206"/>
          <ac:spMkLst>
            <pc:docMk/>
            <pc:sldMk cId="3003546827" sldId="257"/>
            <ac:spMk id="14" creationId="{91F32EBA-ED97-466E-8CFA-8382584155D0}"/>
          </ac:spMkLst>
        </pc:spChg>
        <pc:spChg chg="add del">
          <ac:chgData name="Camila Rivas" userId="S::cgrivas@stu.chino.k12.ca.us::ab6f0f73-0eab-4b77-912c-65f4f83706c3" providerId="AD" clId="Web-{C3B5F182-0E54-E164-FD5B-52CDD1D56BDD}" dt="2022-01-14T18:29:25.973" v="208"/>
          <ac:spMkLst>
            <pc:docMk/>
            <pc:sldMk cId="3003546827" sldId="257"/>
            <ac:spMk id="15" creationId="{98F2E216-6526-433B-8072-DEE222DC93A8}"/>
          </ac:spMkLst>
        </pc:spChg>
        <pc:spChg chg="add del">
          <ac:chgData name="Camila Rivas" userId="S::cgrivas@stu.chino.k12.ca.us::ab6f0f73-0eab-4b77-912c-65f4f83706c3" providerId="AD" clId="Web-{C3B5F182-0E54-E164-FD5B-52CDD1D56BDD}" dt="2022-01-14T18:29:12.097" v="206"/>
          <ac:spMkLst>
            <pc:docMk/>
            <pc:sldMk cId="3003546827" sldId="257"/>
            <ac:spMk id="16" creationId="{4300F7B2-2FBB-4B65-B588-6331766027CB}"/>
          </ac:spMkLst>
        </pc:spChg>
        <pc:spChg chg="add del">
          <ac:chgData name="Camila Rivas" userId="S::cgrivas@stu.chino.k12.ca.us::ab6f0f73-0eab-4b77-912c-65f4f83706c3" providerId="AD" clId="Web-{C3B5F182-0E54-E164-FD5B-52CDD1D56BDD}" dt="2022-01-14T18:29:25.973" v="208"/>
          <ac:spMkLst>
            <pc:docMk/>
            <pc:sldMk cId="3003546827" sldId="257"/>
            <ac:spMk id="17" creationId="{FFFEB18F-F81F-4CED-BE64-EB888A77C3B8}"/>
          </ac:spMkLst>
        </pc:spChg>
        <pc:spChg chg="add del">
          <ac:chgData name="Camila Rivas" userId="S::cgrivas@stu.chino.k12.ca.us::ab6f0f73-0eab-4b77-912c-65f4f83706c3" providerId="AD" clId="Web-{C3B5F182-0E54-E164-FD5B-52CDD1D56BDD}" dt="2022-01-14T18:29:12.097" v="206"/>
          <ac:spMkLst>
            <pc:docMk/>
            <pc:sldMk cId="3003546827" sldId="257"/>
            <ac:spMk id="18" creationId="{EFA5A327-531A-495C-BCA7-27F04811AF4B}"/>
          </ac:spMkLst>
        </pc:spChg>
        <pc:spChg chg="add del">
          <ac:chgData name="Camila Rivas" userId="S::cgrivas@stu.chino.k12.ca.us::ab6f0f73-0eab-4b77-912c-65f4f83706c3" providerId="AD" clId="Web-{C3B5F182-0E54-E164-FD5B-52CDD1D56BDD}" dt="2022-01-14T18:30:23.992" v="213"/>
          <ac:spMkLst>
            <pc:docMk/>
            <pc:sldMk cId="3003546827" sldId="257"/>
            <ac:spMk id="19" creationId="{59A309A7-1751-4ABE-A3C1-EEC40366AD89}"/>
          </ac:spMkLst>
        </pc:spChg>
        <pc:spChg chg="add del">
          <ac:chgData name="Camila Rivas" userId="S::cgrivas@stu.chino.k12.ca.us::ab6f0f73-0eab-4b77-912c-65f4f83706c3" providerId="AD" clId="Web-{C3B5F182-0E54-E164-FD5B-52CDD1D56BDD}" dt="2022-01-14T18:29:12.097" v="206"/>
          <ac:spMkLst>
            <pc:docMk/>
            <pc:sldMk cId="3003546827" sldId="257"/>
            <ac:spMk id="20" creationId="{09C89D1D-8C73-4FE3-BB9A-0A66D0F9C2FF}"/>
          </ac:spMkLst>
        </pc:spChg>
        <pc:spChg chg="add del">
          <ac:chgData name="Camila Rivas" userId="S::cgrivas@stu.chino.k12.ca.us::ab6f0f73-0eab-4b77-912c-65f4f83706c3" providerId="AD" clId="Web-{C3B5F182-0E54-E164-FD5B-52CDD1D56BDD}" dt="2022-01-14T18:30:23.992" v="213"/>
          <ac:spMkLst>
            <pc:docMk/>
            <pc:sldMk cId="3003546827" sldId="257"/>
            <ac:spMk id="21" creationId="{967D8EB6-EAE1-4F9C-B398-83321E287204}"/>
          </ac:spMkLst>
        </pc:spChg>
        <pc:spChg chg="add del">
          <ac:chgData name="Camila Rivas" userId="S::cgrivas@stu.chino.k12.ca.us::ab6f0f73-0eab-4b77-912c-65f4f83706c3" providerId="AD" clId="Web-{C3B5F182-0E54-E164-FD5B-52CDD1D56BDD}" dt="2022-01-14T18:32:52.720" v="220"/>
          <ac:spMkLst>
            <pc:docMk/>
            <pc:sldMk cId="3003546827" sldId="257"/>
            <ac:spMk id="23" creationId="{0953DB5D-0A37-4498-852C-604ADD855212}"/>
          </ac:spMkLst>
        </pc:spChg>
        <pc:spChg chg="add del">
          <ac:chgData name="Camila Rivas" userId="S::cgrivas@stu.chino.k12.ca.us::ab6f0f73-0eab-4b77-912c-65f4f83706c3" providerId="AD" clId="Web-{C3B5F182-0E54-E164-FD5B-52CDD1D56BDD}" dt="2022-01-14T18:32:52.720" v="220"/>
          <ac:spMkLst>
            <pc:docMk/>
            <pc:sldMk cId="3003546827" sldId="257"/>
            <ac:spMk id="28" creationId="{52B46D5E-7F74-4741-9FF9-3E105C9570B9}"/>
          </ac:spMkLst>
        </pc:spChg>
        <pc:spChg chg="add del">
          <ac:chgData name="Camila Rivas" userId="S::cgrivas@stu.chino.k12.ca.us::ab6f0f73-0eab-4b77-912c-65f4f83706c3" providerId="AD" clId="Web-{C3B5F182-0E54-E164-FD5B-52CDD1D56BDD}" dt="2022-01-14T18:32:52.720" v="220"/>
          <ac:spMkLst>
            <pc:docMk/>
            <pc:sldMk cId="3003546827" sldId="257"/>
            <ac:spMk id="30" creationId="{B97A76A2-B7F2-4D75-AB9E-71FB748825F4}"/>
          </ac:spMkLst>
        </pc:spChg>
        <pc:spChg chg="add del">
          <ac:chgData name="Camila Rivas" userId="S::cgrivas@stu.chino.k12.ca.us::ab6f0f73-0eab-4b77-912c-65f4f83706c3" providerId="AD" clId="Web-{C3B5F182-0E54-E164-FD5B-52CDD1D56BDD}" dt="2022-01-14T18:32:52.720" v="220"/>
          <ac:spMkLst>
            <pc:docMk/>
            <pc:sldMk cId="3003546827" sldId="257"/>
            <ac:spMk id="35" creationId="{0D7C0CB9-1B26-4A22-A90B-1EE6BFFD50C4}"/>
          </ac:spMkLst>
        </pc:spChg>
        <pc:spChg chg="add del">
          <ac:chgData name="Camila Rivas" userId="S::cgrivas@stu.chino.k12.ca.us::ab6f0f73-0eab-4b77-912c-65f4f83706c3" providerId="AD" clId="Web-{C3B5F182-0E54-E164-FD5B-52CDD1D56BDD}" dt="2022-01-14T18:32:52.720" v="220"/>
          <ac:spMkLst>
            <pc:docMk/>
            <pc:sldMk cId="3003546827" sldId="257"/>
            <ac:spMk id="37" creationId="{28143209-FADD-4B7E-A49A-BBA97A4E6E67}"/>
          </ac:spMkLst>
        </pc:spChg>
        <pc:grpChg chg="add del">
          <ac:chgData name="Camila Rivas" userId="S::cgrivas@stu.chino.k12.ca.us::ab6f0f73-0eab-4b77-912c-65f4f83706c3" providerId="AD" clId="Web-{C3B5F182-0E54-E164-FD5B-52CDD1D56BDD}" dt="2022-01-14T17:48:15.984" v="136"/>
          <ac:grpSpMkLst>
            <pc:docMk/>
            <pc:sldMk cId="3003546827" sldId="257"/>
            <ac:grpSpMk id="7" creationId="{86B9D198-D4E4-4CB6-BEE2-54E9BE6EBFBA}"/>
          </ac:grpSpMkLst>
        </pc:grpChg>
        <pc:grpChg chg="add del">
          <ac:chgData name="Camila Rivas" userId="S::cgrivas@stu.chino.k12.ca.us::ab6f0f73-0eab-4b77-912c-65f4f83706c3" providerId="AD" clId="Web-{C3B5F182-0E54-E164-FD5B-52CDD1D56BDD}" dt="2022-01-14T18:29:25.973" v="208"/>
          <ac:grpSpMkLst>
            <pc:docMk/>
            <pc:sldMk cId="3003546827" sldId="257"/>
            <ac:grpSpMk id="22" creationId="{00E015F5-1A99-4E40-BC3D-7707802996B5}"/>
          </ac:grpSpMkLst>
        </pc:grpChg>
        <pc:grpChg chg="add del">
          <ac:chgData name="Camila Rivas" userId="S::cgrivas@stu.chino.k12.ca.us::ab6f0f73-0eab-4b77-912c-65f4f83706c3" providerId="AD" clId="Web-{C3B5F182-0E54-E164-FD5B-52CDD1D56BDD}" dt="2022-01-14T18:29:25.973" v="208"/>
          <ac:grpSpMkLst>
            <pc:docMk/>
            <pc:sldMk cId="3003546827" sldId="257"/>
            <ac:grpSpMk id="26" creationId="{0AD1D347-1879-4D73-8825-EB52119D1B47}"/>
          </ac:grpSpMkLst>
        </pc:grpChg>
        <pc:picChg chg="add mod ord">
          <ac:chgData name="Camila Rivas" userId="S::cgrivas@stu.chino.k12.ca.us::ab6f0f73-0eab-4b77-912c-65f4f83706c3" providerId="AD" clId="Web-{C3B5F182-0E54-E164-FD5B-52CDD1D56BDD}" dt="2022-01-14T18:32:52.720" v="220"/>
          <ac:picMkLst>
            <pc:docMk/>
            <pc:sldMk cId="3003546827" sldId="257"/>
            <ac:picMk id="4" creationId="{E7F7CEF4-5C60-418F-8444-DC925A3BDE16}"/>
          </ac:picMkLst>
        </pc:picChg>
      </pc:sldChg>
      <pc:sldChg chg="addSp modSp mod modTransition setBg">
        <pc:chgData name="Camila Rivas" userId="S::cgrivas@stu.chino.k12.ca.us::ab6f0f73-0eab-4b77-912c-65f4f83706c3" providerId="AD" clId="Web-{C3B5F182-0E54-E164-FD5B-52CDD1D56BDD}" dt="2022-01-14T19:00:32.836" v="317" actId="20577"/>
        <pc:sldMkLst>
          <pc:docMk/>
          <pc:sldMk cId="3325390661" sldId="258"/>
        </pc:sldMkLst>
        <pc:spChg chg="mod">
          <ac:chgData name="Camila Rivas" userId="S::cgrivas@stu.chino.k12.ca.us::ab6f0f73-0eab-4b77-912c-65f4f83706c3" providerId="AD" clId="Web-{C3B5F182-0E54-E164-FD5B-52CDD1D56BDD}" dt="2022-01-14T18:27:30.482" v="203"/>
          <ac:spMkLst>
            <pc:docMk/>
            <pc:sldMk cId="3325390661" sldId="258"/>
            <ac:spMk id="2" creationId="{903BD0F9-1F44-4258-9043-AA09330ED654}"/>
          </ac:spMkLst>
        </pc:spChg>
        <pc:spChg chg="mod">
          <ac:chgData name="Camila Rivas" userId="S::cgrivas@stu.chino.k12.ca.us::ab6f0f73-0eab-4b77-912c-65f4f83706c3" providerId="AD" clId="Web-{C3B5F182-0E54-E164-FD5B-52CDD1D56BDD}" dt="2022-01-14T19:00:32.836" v="317" actId="20577"/>
          <ac:spMkLst>
            <pc:docMk/>
            <pc:sldMk cId="3325390661" sldId="258"/>
            <ac:spMk id="3" creationId="{92A6C5B7-6FFE-407B-82FA-AF9D123FEA77}"/>
          </ac:spMkLst>
        </pc:spChg>
        <pc:spChg chg="add mod">
          <ac:chgData name="Camila Rivas" userId="S::cgrivas@stu.chino.k12.ca.us::ab6f0f73-0eab-4b77-912c-65f4f83706c3" providerId="AD" clId="Web-{C3B5F182-0E54-E164-FD5B-52CDD1D56BDD}" dt="2022-01-14T18:27:30.482" v="203"/>
          <ac:spMkLst>
            <pc:docMk/>
            <pc:sldMk cId="3325390661" sldId="258"/>
            <ac:spMk id="5" creationId="{86AD7AF4-B72E-463E-B452-1D981B14A10B}"/>
          </ac:spMkLst>
        </pc:spChg>
        <pc:spChg chg="add mod">
          <ac:chgData name="Camila Rivas" userId="S::cgrivas@stu.chino.k12.ca.us::ab6f0f73-0eab-4b77-912c-65f4f83706c3" providerId="AD" clId="Web-{C3B5F182-0E54-E164-FD5B-52CDD1D56BDD}" dt="2022-01-14T18:27:30.482" v="203"/>
          <ac:spMkLst>
            <pc:docMk/>
            <pc:sldMk cId="3325390661" sldId="258"/>
            <ac:spMk id="8" creationId="{C57BEB9F-B358-4C35-BB86-07BFC6927B50}"/>
          </ac:spMkLst>
        </pc:spChg>
        <pc:spChg chg="add">
          <ac:chgData name="Camila Rivas" userId="S::cgrivas@stu.chino.k12.ca.us::ab6f0f73-0eab-4b77-912c-65f4f83706c3" providerId="AD" clId="Web-{C3B5F182-0E54-E164-FD5B-52CDD1D56BDD}" dt="2022-01-14T18:27:30.482" v="203"/>
          <ac:spMkLst>
            <pc:docMk/>
            <pc:sldMk cId="3325390661" sldId="258"/>
            <ac:spMk id="15" creationId="{B43B9CA2-4B31-4ACD-9A9F-B8E6C6420386}"/>
          </ac:spMkLst>
        </pc:spChg>
        <pc:spChg chg="add">
          <ac:chgData name="Camila Rivas" userId="S::cgrivas@stu.chino.k12.ca.us::ab6f0f73-0eab-4b77-912c-65f4f83706c3" providerId="AD" clId="Web-{C3B5F182-0E54-E164-FD5B-52CDD1D56BDD}" dt="2022-01-14T18:27:30.482" v="203"/>
          <ac:spMkLst>
            <pc:docMk/>
            <pc:sldMk cId="3325390661" sldId="258"/>
            <ac:spMk id="17" creationId="{33F94DB1-BC5D-454D-845C-7BA3A1F46999}"/>
          </ac:spMkLst>
        </pc:spChg>
        <pc:spChg chg="add">
          <ac:chgData name="Camila Rivas" userId="S::cgrivas@stu.chino.k12.ca.us::ab6f0f73-0eab-4b77-912c-65f4f83706c3" providerId="AD" clId="Web-{C3B5F182-0E54-E164-FD5B-52CDD1D56BDD}" dt="2022-01-14T18:27:30.482" v="203"/>
          <ac:spMkLst>
            <pc:docMk/>
            <pc:sldMk cId="3325390661" sldId="258"/>
            <ac:spMk id="19" creationId="{5676B86F-860B-4586-BCAA-C0650C09B7B9}"/>
          </ac:spMkLst>
        </pc:spChg>
        <pc:spChg chg="add">
          <ac:chgData name="Camila Rivas" userId="S::cgrivas@stu.chino.k12.ca.us::ab6f0f73-0eab-4b77-912c-65f4f83706c3" providerId="AD" clId="Web-{C3B5F182-0E54-E164-FD5B-52CDD1D56BDD}" dt="2022-01-14T18:27:30.482" v="203"/>
          <ac:spMkLst>
            <pc:docMk/>
            <pc:sldMk cId="3325390661" sldId="258"/>
            <ac:spMk id="21" creationId="{8C818ED5-2F56-4171-9445-3AA4F4462396}"/>
          </ac:spMkLst>
        </pc:spChg>
        <pc:spChg chg="add">
          <ac:chgData name="Camila Rivas" userId="S::cgrivas@stu.chino.k12.ca.us::ab6f0f73-0eab-4b77-912c-65f4f83706c3" providerId="AD" clId="Web-{C3B5F182-0E54-E164-FD5B-52CDD1D56BDD}" dt="2022-01-14T18:27:30.482" v="203"/>
          <ac:spMkLst>
            <pc:docMk/>
            <pc:sldMk cId="3325390661" sldId="258"/>
            <ac:spMk id="23" creationId="{DE74FCE8-866C-4AFA-B45C-FACE2A6094E4}"/>
          </ac:spMkLst>
        </pc:spChg>
        <pc:picChg chg="add mod ord">
          <ac:chgData name="Camila Rivas" userId="S::cgrivas@stu.chino.k12.ca.us::ab6f0f73-0eab-4b77-912c-65f4f83706c3" providerId="AD" clId="Web-{C3B5F182-0E54-E164-FD5B-52CDD1D56BDD}" dt="2022-01-14T18:27:30.482" v="203"/>
          <ac:picMkLst>
            <pc:docMk/>
            <pc:sldMk cId="3325390661" sldId="258"/>
            <ac:picMk id="4" creationId="{2CA32C10-526E-43C6-A67E-35D0E6539BE4}"/>
          </ac:picMkLst>
        </pc:picChg>
        <pc:picChg chg="add mod ord">
          <ac:chgData name="Camila Rivas" userId="S::cgrivas@stu.chino.k12.ca.us::ab6f0f73-0eab-4b77-912c-65f4f83706c3" providerId="AD" clId="Web-{C3B5F182-0E54-E164-FD5B-52CDD1D56BDD}" dt="2022-01-14T18:27:30.482" v="203"/>
          <ac:picMkLst>
            <pc:docMk/>
            <pc:sldMk cId="3325390661" sldId="258"/>
            <ac:picMk id="7" creationId="{36F9AE7A-F98A-4519-824B-6BE076DCAA69}"/>
          </ac:picMkLst>
        </pc:picChg>
        <pc:picChg chg="add mod ord">
          <ac:chgData name="Camila Rivas" userId="S::cgrivas@stu.chino.k12.ca.us::ab6f0f73-0eab-4b77-912c-65f4f83706c3" providerId="AD" clId="Web-{C3B5F182-0E54-E164-FD5B-52CDD1D56BDD}" dt="2022-01-14T18:27:30.482" v="203"/>
          <ac:picMkLst>
            <pc:docMk/>
            <pc:sldMk cId="3325390661" sldId="258"/>
            <ac:picMk id="10" creationId="{289E8D6A-A4E6-44A7-B89E-BA45DD3F1795}"/>
          </ac:picMkLst>
        </pc:picChg>
      </pc:sldChg>
      <pc:sldChg chg="addSp delSp modSp mod modTransition setBg setClrOvrMap">
        <pc:chgData name="Camila Rivas" userId="S::cgrivas@stu.chino.k12.ca.us::ab6f0f73-0eab-4b77-912c-65f4f83706c3" providerId="AD" clId="Web-{C3B5F182-0E54-E164-FD5B-52CDD1D56BDD}" dt="2022-01-14T18:58:30.875" v="316"/>
        <pc:sldMkLst>
          <pc:docMk/>
          <pc:sldMk cId="394406068" sldId="259"/>
        </pc:sldMkLst>
        <pc:spChg chg="mod">
          <ac:chgData name="Camila Rivas" userId="S::cgrivas@stu.chino.k12.ca.us::ab6f0f73-0eab-4b77-912c-65f4f83706c3" providerId="AD" clId="Web-{C3B5F182-0E54-E164-FD5B-52CDD1D56BDD}" dt="2022-01-14T18:19:05.655" v="187"/>
          <ac:spMkLst>
            <pc:docMk/>
            <pc:sldMk cId="394406068" sldId="259"/>
            <ac:spMk id="2" creationId="{54FE03DD-B1A2-4974-95F3-A2B8D1AA288B}"/>
          </ac:spMkLst>
        </pc:spChg>
        <pc:spChg chg="mod">
          <ac:chgData name="Camila Rivas" userId="S::cgrivas@stu.chino.k12.ca.us::ab6f0f73-0eab-4b77-912c-65f4f83706c3" providerId="AD" clId="Web-{C3B5F182-0E54-E164-FD5B-52CDD1D56BDD}" dt="2022-01-14T18:33:32.551" v="226" actId="20577"/>
          <ac:spMkLst>
            <pc:docMk/>
            <pc:sldMk cId="394406068" sldId="259"/>
            <ac:spMk id="3" creationId="{92370037-6506-4E3E-96EF-6C177C3EB9FA}"/>
          </ac:spMkLst>
        </pc:spChg>
        <pc:spChg chg="add mod ord">
          <ac:chgData name="Camila Rivas" userId="S::cgrivas@stu.chino.k12.ca.us::ab6f0f73-0eab-4b77-912c-65f4f83706c3" providerId="AD" clId="Web-{C3B5F182-0E54-E164-FD5B-52CDD1D56BDD}" dt="2022-01-14T18:19:05.639" v="186"/>
          <ac:spMkLst>
            <pc:docMk/>
            <pc:sldMk cId="394406068" sldId="259"/>
            <ac:spMk id="5" creationId="{8E874089-0C61-415D-8E3D-B9374B26603A}"/>
          </ac:spMkLst>
        </pc:spChg>
        <pc:spChg chg="add del">
          <ac:chgData name="Camila Rivas" userId="S::cgrivas@stu.chino.k12.ca.us::ab6f0f73-0eab-4b77-912c-65f4f83706c3" providerId="AD" clId="Web-{C3B5F182-0E54-E164-FD5B-52CDD1D56BDD}" dt="2022-01-14T18:19:05.655" v="187"/>
          <ac:spMkLst>
            <pc:docMk/>
            <pc:sldMk cId="394406068" sldId="259"/>
            <ac:spMk id="7" creationId="{04812C46-200A-4DEB-A05E-3ED6C68C2387}"/>
          </ac:spMkLst>
        </pc:spChg>
        <pc:spChg chg="add del">
          <ac:chgData name="Camila Rivas" userId="S::cgrivas@stu.chino.k12.ca.us::ab6f0f73-0eab-4b77-912c-65f4f83706c3" providerId="AD" clId="Web-{C3B5F182-0E54-E164-FD5B-52CDD1D56BDD}" dt="2022-01-14T18:19:05.655" v="187"/>
          <ac:spMkLst>
            <pc:docMk/>
            <pc:sldMk cId="394406068" sldId="259"/>
            <ac:spMk id="8" creationId="{D1EA859B-E555-4109-94F3-6700E046E008}"/>
          </ac:spMkLst>
        </pc:spChg>
        <pc:spChg chg="add del">
          <ac:chgData name="Camila Rivas" userId="S::cgrivas@stu.chino.k12.ca.us::ab6f0f73-0eab-4b77-912c-65f4f83706c3" providerId="AD" clId="Web-{C3B5F182-0E54-E164-FD5B-52CDD1D56BDD}" dt="2022-01-14T17:58:26.334" v="178"/>
          <ac:spMkLst>
            <pc:docMk/>
            <pc:sldMk cId="394406068" sldId="259"/>
            <ac:spMk id="10" creationId="{8FC9BE17-9A7B-462D-AE50-3D8777387304}"/>
          </ac:spMkLst>
        </pc:spChg>
        <pc:spChg chg="add del">
          <ac:chgData name="Camila Rivas" userId="S::cgrivas@stu.chino.k12.ca.us::ab6f0f73-0eab-4b77-912c-65f4f83706c3" providerId="AD" clId="Web-{C3B5F182-0E54-E164-FD5B-52CDD1D56BDD}" dt="2022-01-14T18:18:59.404" v="184"/>
          <ac:spMkLst>
            <pc:docMk/>
            <pc:sldMk cId="394406068" sldId="259"/>
            <ac:spMk id="11" creationId="{A3BAF07C-C39E-42EB-BB22-8D46691D9735}"/>
          </ac:spMkLst>
        </pc:spChg>
        <pc:spChg chg="add del">
          <ac:chgData name="Camila Rivas" userId="S::cgrivas@stu.chino.k12.ca.us::ab6f0f73-0eab-4b77-912c-65f4f83706c3" providerId="AD" clId="Web-{C3B5F182-0E54-E164-FD5B-52CDD1D56BDD}" dt="2022-01-14T17:58:26.334" v="178"/>
          <ac:spMkLst>
            <pc:docMk/>
            <pc:sldMk cId="394406068" sldId="259"/>
            <ac:spMk id="12" creationId="{3EBE8569-6AEC-4B8C-8D53-2DE337CDBA65}"/>
          </ac:spMkLst>
        </pc:spChg>
        <pc:spChg chg="add del">
          <ac:chgData name="Camila Rivas" userId="S::cgrivas@stu.chino.k12.ca.us::ab6f0f73-0eab-4b77-912c-65f4f83706c3" providerId="AD" clId="Web-{C3B5F182-0E54-E164-FD5B-52CDD1D56BDD}" dt="2022-01-14T18:18:53.326" v="182"/>
          <ac:spMkLst>
            <pc:docMk/>
            <pc:sldMk cId="394406068" sldId="259"/>
            <ac:spMk id="13" creationId="{D2B783EE-0239-4717-BBEA-8C9EAC61C824}"/>
          </ac:spMkLst>
        </pc:spChg>
        <pc:spChg chg="add del">
          <ac:chgData name="Camila Rivas" userId="S::cgrivas@stu.chino.k12.ca.us::ab6f0f73-0eab-4b77-912c-65f4f83706c3" providerId="AD" clId="Web-{C3B5F182-0E54-E164-FD5B-52CDD1D56BDD}" dt="2022-01-14T17:58:26.334" v="178"/>
          <ac:spMkLst>
            <pc:docMk/>
            <pc:sldMk cId="394406068" sldId="259"/>
            <ac:spMk id="14" creationId="{55D4142C-5077-457F-A6AD-3FECFDB39685}"/>
          </ac:spMkLst>
        </pc:spChg>
        <pc:spChg chg="add del">
          <ac:chgData name="Camila Rivas" userId="S::cgrivas@stu.chino.k12.ca.us::ab6f0f73-0eab-4b77-912c-65f4f83706c3" providerId="AD" clId="Web-{C3B5F182-0E54-E164-FD5B-52CDD1D56BDD}" dt="2022-01-14T18:18:53.326" v="182"/>
          <ac:spMkLst>
            <pc:docMk/>
            <pc:sldMk cId="394406068" sldId="259"/>
            <ac:spMk id="15" creationId="{A7B99495-F43F-4D80-A44F-2CB4764EB90B}"/>
          </ac:spMkLst>
        </pc:spChg>
        <pc:spChg chg="add del">
          <ac:chgData name="Camila Rivas" userId="S::cgrivas@stu.chino.k12.ca.us::ab6f0f73-0eab-4b77-912c-65f4f83706c3" providerId="AD" clId="Web-{C3B5F182-0E54-E164-FD5B-52CDD1D56BDD}" dt="2022-01-14T17:58:26.334" v="178"/>
          <ac:spMkLst>
            <pc:docMk/>
            <pc:sldMk cId="394406068" sldId="259"/>
            <ac:spMk id="16" creationId="{7A5F0580-5EE9-419F-96EE-B6529EF6E7D0}"/>
          </ac:spMkLst>
        </pc:spChg>
        <pc:spChg chg="add del">
          <ac:chgData name="Camila Rivas" userId="S::cgrivas@stu.chino.k12.ca.us::ab6f0f73-0eab-4b77-912c-65f4f83706c3" providerId="AD" clId="Web-{C3B5F182-0E54-E164-FD5B-52CDD1D56BDD}" dt="2022-01-14T18:18:53.326" v="182"/>
          <ac:spMkLst>
            <pc:docMk/>
            <pc:sldMk cId="394406068" sldId="259"/>
            <ac:spMk id="17" creationId="{70BEB1E7-2F88-40BC-B73D-42E5B6F80BFC}"/>
          </ac:spMkLst>
        </pc:spChg>
        <pc:spChg chg="add del">
          <ac:chgData name="Camila Rivas" userId="S::cgrivas@stu.chino.k12.ca.us::ab6f0f73-0eab-4b77-912c-65f4f83706c3" providerId="AD" clId="Web-{C3B5F182-0E54-E164-FD5B-52CDD1D56BDD}" dt="2022-01-14T18:19:05.639" v="186"/>
          <ac:spMkLst>
            <pc:docMk/>
            <pc:sldMk cId="394406068" sldId="259"/>
            <ac:spMk id="18" creationId="{D2B783EE-0239-4717-BBEA-8C9EAC61C824}"/>
          </ac:spMkLst>
        </pc:spChg>
        <pc:spChg chg="add del">
          <ac:chgData name="Camila Rivas" userId="S::cgrivas@stu.chino.k12.ca.us::ab6f0f73-0eab-4b77-912c-65f4f83706c3" providerId="AD" clId="Web-{C3B5F182-0E54-E164-FD5B-52CDD1D56BDD}" dt="2022-01-14T18:19:05.639" v="186"/>
          <ac:spMkLst>
            <pc:docMk/>
            <pc:sldMk cId="394406068" sldId="259"/>
            <ac:spMk id="19" creationId="{A7B99495-F43F-4D80-A44F-2CB4764EB90B}"/>
          </ac:spMkLst>
        </pc:spChg>
        <pc:spChg chg="add del">
          <ac:chgData name="Camila Rivas" userId="S::cgrivas@stu.chino.k12.ca.us::ab6f0f73-0eab-4b77-912c-65f4f83706c3" providerId="AD" clId="Web-{C3B5F182-0E54-E164-FD5B-52CDD1D56BDD}" dt="2022-01-14T18:19:05.639" v="186"/>
          <ac:spMkLst>
            <pc:docMk/>
            <pc:sldMk cId="394406068" sldId="259"/>
            <ac:spMk id="20" creationId="{70BEB1E7-2F88-40BC-B73D-42E5B6F80BFC}"/>
          </ac:spMkLst>
        </pc:spChg>
        <pc:spChg chg="add del">
          <ac:chgData name="Camila Rivas" userId="S::cgrivas@stu.chino.k12.ca.us::ab6f0f73-0eab-4b77-912c-65f4f83706c3" providerId="AD" clId="Web-{C3B5F182-0E54-E164-FD5B-52CDD1D56BDD}" dt="2022-01-14T18:19:55.017" v="190"/>
          <ac:spMkLst>
            <pc:docMk/>
            <pc:sldMk cId="394406068" sldId="259"/>
            <ac:spMk id="21" creationId="{82095FCE-EF05-4443-B97A-85DEE3A5CA17}"/>
          </ac:spMkLst>
        </pc:spChg>
        <pc:spChg chg="add del">
          <ac:chgData name="Camila Rivas" userId="S::cgrivas@stu.chino.k12.ca.us::ab6f0f73-0eab-4b77-912c-65f4f83706c3" providerId="AD" clId="Web-{C3B5F182-0E54-E164-FD5B-52CDD1D56BDD}" dt="2022-01-14T18:19:55.017" v="190"/>
          <ac:spMkLst>
            <pc:docMk/>
            <pc:sldMk cId="394406068" sldId="259"/>
            <ac:spMk id="22" creationId="{231BF440-39FA-4087-84CC-2EEC0BBDAF29}"/>
          </ac:spMkLst>
        </pc:spChg>
        <pc:spChg chg="add del">
          <ac:chgData name="Camila Rivas" userId="S::cgrivas@stu.chino.k12.ca.us::ab6f0f73-0eab-4b77-912c-65f4f83706c3" providerId="AD" clId="Web-{C3B5F182-0E54-E164-FD5B-52CDD1D56BDD}" dt="2022-01-14T18:19:55.017" v="190"/>
          <ac:spMkLst>
            <pc:docMk/>
            <pc:sldMk cId="394406068" sldId="259"/>
            <ac:spMk id="23" creationId="{CA00AE6B-AA30-4CF8-BA6F-339B780AD76C}"/>
          </ac:spMkLst>
        </pc:spChg>
        <pc:spChg chg="add del">
          <ac:chgData name="Camila Rivas" userId="S::cgrivas@stu.chino.k12.ca.us::ab6f0f73-0eab-4b77-912c-65f4f83706c3" providerId="AD" clId="Web-{C3B5F182-0E54-E164-FD5B-52CDD1D56BDD}" dt="2022-01-14T18:19:55.017" v="190"/>
          <ac:spMkLst>
            <pc:docMk/>
            <pc:sldMk cId="394406068" sldId="259"/>
            <ac:spMk id="24" creationId="{F04E4CBA-303B-48BD-8451-C2701CB0EEBF}"/>
          </ac:spMkLst>
        </pc:spChg>
        <pc:spChg chg="add del">
          <ac:chgData name="Camila Rivas" userId="S::cgrivas@stu.chino.k12.ca.us::ab6f0f73-0eab-4b77-912c-65f4f83706c3" providerId="AD" clId="Web-{C3B5F182-0E54-E164-FD5B-52CDD1D56BDD}" dt="2022-01-14T18:19:55.017" v="190"/>
          <ac:spMkLst>
            <pc:docMk/>
            <pc:sldMk cId="394406068" sldId="259"/>
            <ac:spMk id="25" creationId="{F6CA58B3-AFCC-4A40-9882-50D5080879B0}"/>
          </ac:spMkLst>
        </pc:spChg>
        <pc:spChg chg="add del">
          <ac:chgData name="Camila Rivas" userId="S::cgrivas@stu.chino.k12.ca.us::ab6f0f73-0eab-4b77-912c-65f4f83706c3" providerId="AD" clId="Web-{C3B5F182-0E54-E164-FD5B-52CDD1D56BDD}" dt="2022-01-14T18:19:55.017" v="190"/>
          <ac:spMkLst>
            <pc:docMk/>
            <pc:sldMk cId="394406068" sldId="259"/>
            <ac:spMk id="26" creationId="{75C56826-D4E5-42ED-8529-079651CB3005}"/>
          </ac:spMkLst>
        </pc:spChg>
        <pc:spChg chg="add">
          <ac:chgData name="Camila Rivas" userId="S::cgrivas@stu.chino.k12.ca.us::ab6f0f73-0eab-4b77-912c-65f4f83706c3" providerId="AD" clId="Web-{C3B5F182-0E54-E164-FD5B-52CDD1D56BDD}" dt="2022-01-14T18:19:55.017" v="190"/>
          <ac:spMkLst>
            <pc:docMk/>
            <pc:sldMk cId="394406068" sldId="259"/>
            <ac:spMk id="28" creationId="{F6CA58B3-AFCC-4A40-9882-50D5080879B0}"/>
          </ac:spMkLst>
        </pc:spChg>
        <pc:spChg chg="add">
          <ac:chgData name="Camila Rivas" userId="S::cgrivas@stu.chino.k12.ca.us::ab6f0f73-0eab-4b77-912c-65f4f83706c3" providerId="AD" clId="Web-{C3B5F182-0E54-E164-FD5B-52CDD1D56BDD}" dt="2022-01-14T18:19:55.017" v="190"/>
          <ac:spMkLst>
            <pc:docMk/>
            <pc:sldMk cId="394406068" sldId="259"/>
            <ac:spMk id="31" creationId="{231BF440-39FA-4087-84CC-2EEC0BBDAF29}"/>
          </ac:spMkLst>
        </pc:spChg>
        <pc:spChg chg="add">
          <ac:chgData name="Camila Rivas" userId="S::cgrivas@stu.chino.k12.ca.us::ab6f0f73-0eab-4b77-912c-65f4f83706c3" providerId="AD" clId="Web-{C3B5F182-0E54-E164-FD5B-52CDD1D56BDD}" dt="2022-01-14T18:19:55.017" v="190"/>
          <ac:spMkLst>
            <pc:docMk/>
            <pc:sldMk cId="394406068" sldId="259"/>
            <ac:spMk id="33" creationId="{F04E4CBA-303B-48BD-8451-C2701CB0EEBF}"/>
          </ac:spMkLst>
        </pc:spChg>
        <pc:spChg chg="add">
          <ac:chgData name="Camila Rivas" userId="S::cgrivas@stu.chino.k12.ca.us::ab6f0f73-0eab-4b77-912c-65f4f83706c3" providerId="AD" clId="Web-{C3B5F182-0E54-E164-FD5B-52CDD1D56BDD}" dt="2022-01-14T18:19:55.017" v="190"/>
          <ac:spMkLst>
            <pc:docMk/>
            <pc:sldMk cId="394406068" sldId="259"/>
            <ac:spMk id="37" creationId="{75C56826-D4E5-42ED-8529-079651CB3005}"/>
          </ac:spMkLst>
        </pc:spChg>
        <pc:spChg chg="add">
          <ac:chgData name="Camila Rivas" userId="S::cgrivas@stu.chino.k12.ca.us::ab6f0f73-0eab-4b77-912c-65f4f83706c3" providerId="AD" clId="Web-{C3B5F182-0E54-E164-FD5B-52CDD1D56BDD}" dt="2022-01-14T18:19:55.017" v="190"/>
          <ac:spMkLst>
            <pc:docMk/>
            <pc:sldMk cId="394406068" sldId="259"/>
            <ac:spMk id="39" creationId="{82095FCE-EF05-4443-B97A-85DEE3A5CA17}"/>
          </ac:spMkLst>
        </pc:spChg>
        <pc:spChg chg="add">
          <ac:chgData name="Camila Rivas" userId="S::cgrivas@stu.chino.k12.ca.us::ab6f0f73-0eab-4b77-912c-65f4f83706c3" providerId="AD" clId="Web-{C3B5F182-0E54-E164-FD5B-52CDD1D56BDD}" dt="2022-01-14T18:19:55.017" v="190"/>
          <ac:spMkLst>
            <pc:docMk/>
            <pc:sldMk cId="394406068" sldId="259"/>
            <ac:spMk id="41" creationId="{CA00AE6B-AA30-4CF8-BA6F-339B780AD76C}"/>
          </ac:spMkLst>
        </pc:spChg>
        <pc:grpChg chg="add del">
          <ac:chgData name="Camila Rivas" userId="S::cgrivas@stu.chino.k12.ca.us::ab6f0f73-0eab-4b77-912c-65f4f83706c3" providerId="AD" clId="Web-{C3B5F182-0E54-E164-FD5B-52CDD1D56BDD}" dt="2022-01-14T18:18:59.404" v="184"/>
          <ac:grpSpMkLst>
            <pc:docMk/>
            <pc:sldMk cId="394406068" sldId="259"/>
            <ac:grpSpMk id="35" creationId="{D8E9CF54-0466-4261-9E62-0249E60E1886}"/>
          </ac:grpSpMkLst>
        </pc:grpChg>
        <pc:picChg chg="add mod ord">
          <ac:chgData name="Camila Rivas" userId="S::cgrivas@stu.chino.k12.ca.us::ab6f0f73-0eab-4b77-912c-65f4f83706c3" providerId="AD" clId="Web-{C3B5F182-0E54-E164-FD5B-52CDD1D56BDD}" dt="2022-01-14T18:19:05.655" v="187"/>
          <ac:picMkLst>
            <pc:docMk/>
            <pc:sldMk cId="394406068" sldId="259"/>
            <ac:picMk id="4" creationId="{F8A70C8E-4150-4A29-A1F2-5A365C12ECC8}"/>
          </ac:picMkLst>
        </pc:picChg>
        <pc:picChg chg="add mod ord">
          <ac:chgData name="Camila Rivas" userId="S::cgrivas@stu.chino.k12.ca.us::ab6f0f73-0eab-4b77-912c-65f4f83706c3" providerId="AD" clId="Web-{C3B5F182-0E54-E164-FD5B-52CDD1D56BDD}" dt="2022-01-14T18:19:55.017" v="190"/>
          <ac:picMkLst>
            <pc:docMk/>
            <pc:sldMk cId="394406068" sldId="259"/>
            <ac:picMk id="6" creationId="{A213BBFC-B473-4302-A5DE-D2C073CFE0E8}"/>
          </ac:picMkLst>
        </pc:picChg>
      </pc:sldChg>
      <pc:sldChg chg="addSp delSp modSp mod modTransition setBg">
        <pc:chgData name="Camila Rivas" userId="S::cgrivas@stu.chino.k12.ca.us::ab6f0f73-0eab-4b77-912c-65f4f83706c3" providerId="AD" clId="Web-{C3B5F182-0E54-E164-FD5B-52CDD1D56BDD}" dt="2022-01-14T18:58:30.875" v="316"/>
        <pc:sldMkLst>
          <pc:docMk/>
          <pc:sldMk cId="1560436402" sldId="260"/>
        </pc:sldMkLst>
        <pc:spChg chg="mod">
          <ac:chgData name="Camila Rivas" userId="S::cgrivas@stu.chino.k12.ca.us::ab6f0f73-0eab-4b77-912c-65f4f83706c3" providerId="AD" clId="Web-{C3B5F182-0E54-E164-FD5B-52CDD1D56BDD}" dt="2022-01-14T17:50:32.539" v="157"/>
          <ac:spMkLst>
            <pc:docMk/>
            <pc:sldMk cId="1560436402" sldId="260"/>
            <ac:spMk id="2" creationId="{B4DB0016-063C-4DF1-8056-79463B9DD30E}"/>
          </ac:spMkLst>
        </pc:spChg>
        <pc:spChg chg="mod">
          <ac:chgData name="Camila Rivas" userId="S::cgrivas@stu.chino.k12.ca.us::ab6f0f73-0eab-4b77-912c-65f4f83706c3" providerId="AD" clId="Web-{C3B5F182-0E54-E164-FD5B-52CDD1D56BDD}" dt="2022-01-14T17:50:32.539" v="157"/>
          <ac:spMkLst>
            <pc:docMk/>
            <pc:sldMk cId="1560436402" sldId="260"/>
            <ac:spMk id="3" creationId="{36E20DCA-8969-467E-AB29-969DC2DFAF98}"/>
          </ac:spMkLst>
        </pc:spChg>
        <pc:spChg chg="add mod">
          <ac:chgData name="Camila Rivas" userId="S::cgrivas@stu.chino.k12.ca.us::ab6f0f73-0eab-4b77-912c-65f4f83706c3" providerId="AD" clId="Web-{C3B5F182-0E54-E164-FD5B-52CDD1D56BDD}" dt="2022-01-14T17:50:32.539" v="157"/>
          <ac:spMkLst>
            <pc:docMk/>
            <pc:sldMk cId="1560436402" sldId="260"/>
            <ac:spMk id="5" creationId="{07E48905-188D-4F1B-8D2D-4B9EF39248BB}"/>
          </ac:spMkLst>
        </pc:spChg>
        <pc:spChg chg="add mod">
          <ac:chgData name="Camila Rivas" userId="S::cgrivas@stu.chino.k12.ca.us::ab6f0f73-0eab-4b77-912c-65f4f83706c3" providerId="AD" clId="Web-{C3B5F182-0E54-E164-FD5B-52CDD1D56BDD}" dt="2022-01-14T17:50:32.539" v="157"/>
          <ac:spMkLst>
            <pc:docMk/>
            <pc:sldMk cId="1560436402" sldId="260"/>
            <ac:spMk id="8" creationId="{5009E6CD-D8B7-4BEE-9932-A1824F2DBB2E}"/>
          </ac:spMkLst>
        </pc:spChg>
        <pc:spChg chg="add mod">
          <ac:chgData name="Camila Rivas" userId="S::cgrivas@stu.chino.k12.ca.us::ab6f0f73-0eab-4b77-912c-65f4f83706c3" providerId="AD" clId="Web-{C3B5F182-0E54-E164-FD5B-52CDD1D56BDD}" dt="2022-01-14T17:50:32.539" v="157"/>
          <ac:spMkLst>
            <pc:docMk/>
            <pc:sldMk cId="1560436402" sldId="260"/>
            <ac:spMk id="11" creationId="{D2D93633-4C15-4986-A92E-2AA45145ABD1}"/>
          </ac:spMkLst>
        </pc:spChg>
        <pc:spChg chg="add del">
          <ac:chgData name="Camila Rivas" userId="S::cgrivas@stu.chino.k12.ca.us::ab6f0f73-0eab-4b77-912c-65f4f83706c3" providerId="AD" clId="Web-{C3B5F182-0E54-E164-FD5B-52CDD1D56BDD}" dt="2022-01-14T17:50:32.539" v="157"/>
          <ac:spMkLst>
            <pc:docMk/>
            <pc:sldMk cId="1560436402" sldId="260"/>
            <ac:spMk id="13" creationId="{231BF440-39FA-4087-84CC-2EEC0BBDAF29}"/>
          </ac:spMkLst>
        </pc:spChg>
        <pc:spChg chg="add del">
          <ac:chgData name="Camila Rivas" userId="S::cgrivas@stu.chino.k12.ca.us::ab6f0f73-0eab-4b77-912c-65f4f83706c3" providerId="AD" clId="Web-{C3B5F182-0E54-E164-FD5B-52CDD1D56BDD}" dt="2022-01-14T17:50:32.539" v="157"/>
          <ac:spMkLst>
            <pc:docMk/>
            <pc:sldMk cId="1560436402" sldId="260"/>
            <ac:spMk id="15" creationId="{F04E4CBA-303B-48BD-8451-C2701CB0EEBF}"/>
          </ac:spMkLst>
        </pc:spChg>
        <pc:spChg chg="add del">
          <ac:chgData name="Camila Rivas" userId="S::cgrivas@stu.chino.k12.ca.us::ab6f0f73-0eab-4b77-912c-65f4f83706c3" providerId="AD" clId="Web-{C3B5F182-0E54-E164-FD5B-52CDD1D56BDD}" dt="2022-01-14T17:50:32.539" v="157"/>
          <ac:spMkLst>
            <pc:docMk/>
            <pc:sldMk cId="1560436402" sldId="260"/>
            <ac:spMk id="17" creationId="{F6CA58B3-AFCC-4A40-9882-50D5080879B0}"/>
          </ac:spMkLst>
        </pc:spChg>
        <pc:spChg chg="add del">
          <ac:chgData name="Camila Rivas" userId="S::cgrivas@stu.chino.k12.ca.us::ab6f0f73-0eab-4b77-912c-65f4f83706c3" providerId="AD" clId="Web-{C3B5F182-0E54-E164-FD5B-52CDD1D56BDD}" dt="2022-01-14T17:50:32.539" v="157"/>
          <ac:spMkLst>
            <pc:docMk/>
            <pc:sldMk cId="1560436402" sldId="260"/>
            <ac:spMk id="19" creationId="{75C56826-D4E5-42ED-8529-079651CB3005}"/>
          </ac:spMkLst>
        </pc:spChg>
        <pc:spChg chg="add del">
          <ac:chgData name="Camila Rivas" userId="S::cgrivas@stu.chino.k12.ca.us::ab6f0f73-0eab-4b77-912c-65f4f83706c3" providerId="AD" clId="Web-{C3B5F182-0E54-E164-FD5B-52CDD1D56BDD}" dt="2022-01-14T17:50:32.539" v="157"/>
          <ac:spMkLst>
            <pc:docMk/>
            <pc:sldMk cId="1560436402" sldId="260"/>
            <ac:spMk id="21" creationId="{82095FCE-EF05-4443-B97A-85DEE3A5CA17}"/>
          </ac:spMkLst>
        </pc:spChg>
        <pc:spChg chg="add del">
          <ac:chgData name="Camila Rivas" userId="S::cgrivas@stu.chino.k12.ca.us::ab6f0f73-0eab-4b77-912c-65f4f83706c3" providerId="AD" clId="Web-{C3B5F182-0E54-E164-FD5B-52CDD1D56BDD}" dt="2022-01-14T17:50:32.539" v="157"/>
          <ac:spMkLst>
            <pc:docMk/>
            <pc:sldMk cId="1560436402" sldId="260"/>
            <ac:spMk id="23" creationId="{CA00AE6B-AA30-4CF8-BA6F-339B780AD76C}"/>
          </ac:spMkLst>
        </pc:spChg>
        <pc:spChg chg="add">
          <ac:chgData name="Camila Rivas" userId="S::cgrivas@stu.chino.k12.ca.us::ab6f0f73-0eab-4b77-912c-65f4f83706c3" providerId="AD" clId="Web-{C3B5F182-0E54-E164-FD5B-52CDD1D56BDD}" dt="2022-01-14T17:50:32.539" v="157"/>
          <ac:spMkLst>
            <pc:docMk/>
            <pc:sldMk cId="1560436402" sldId="260"/>
            <ac:spMk id="28" creationId="{AD96FDFD-4E42-4A06-B8B5-768A1DB9C2A9}"/>
          </ac:spMkLst>
        </pc:spChg>
        <pc:picChg chg="add mod ord">
          <ac:chgData name="Camila Rivas" userId="S::cgrivas@stu.chino.k12.ca.us::ab6f0f73-0eab-4b77-912c-65f4f83706c3" providerId="AD" clId="Web-{C3B5F182-0E54-E164-FD5B-52CDD1D56BDD}" dt="2022-01-14T17:50:32.539" v="157"/>
          <ac:picMkLst>
            <pc:docMk/>
            <pc:sldMk cId="1560436402" sldId="260"/>
            <ac:picMk id="4" creationId="{E1E35ADB-8716-45C5-8027-A545CBF0215A}"/>
          </ac:picMkLst>
        </pc:picChg>
        <pc:picChg chg="add mod ord">
          <ac:chgData name="Camila Rivas" userId="S::cgrivas@stu.chino.k12.ca.us::ab6f0f73-0eab-4b77-912c-65f4f83706c3" providerId="AD" clId="Web-{C3B5F182-0E54-E164-FD5B-52CDD1D56BDD}" dt="2022-01-14T17:50:32.539" v="157"/>
          <ac:picMkLst>
            <pc:docMk/>
            <pc:sldMk cId="1560436402" sldId="260"/>
            <ac:picMk id="7" creationId="{144D4F7C-C99C-4C72-BEF2-CFDDF5CAEB22}"/>
          </ac:picMkLst>
        </pc:picChg>
        <pc:picChg chg="add mod ord">
          <ac:chgData name="Camila Rivas" userId="S::cgrivas@stu.chino.k12.ca.us::ab6f0f73-0eab-4b77-912c-65f4f83706c3" providerId="AD" clId="Web-{C3B5F182-0E54-E164-FD5B-52CDD1D56BDD}" dt="2022-01-14T17:50:32.539" v="157"/>
          <ac:picMkLst>
            <pc:docMk/>
            <pc:sldMk cId="1560436402" sldId="260"/>
            <ac:picMk id="10" creationId="{3EDACF85-EF40-451B-B5B3-DBF2B64A50B3}"/>
          </ac:picMkLst>
        </pc:picChg>
      </pc:sldChg>
      <pc:sldChg chg="addSp delSp modSp mod modTransition setBg setClrOvrMap">
        <pc:chgData name="Camila Rivas" userId="S::cgrivas@stu.chino.k12.ca.us::ab6f0f73-0eab-4b77-912c-65f4f83706c3" providerId="AD" clId="Web-{C3B5F182-0E54-E164-FD5B-52CDD1D56BDD}" dt="2022-01-14T18:58:30.875" v="316"/>
        <pc:sldMkLst>
          <pc:docMk/>
          <pc:sldMk cId="1768080834" sldId="261"/>
        </pc:sldMkLst>
        <pc:spChg chg="mod ord">
          <ac:chgData name="Camila Rivas" userId="S::cgrivas@stu.chino.k12.ca.us::ab6f0f73-0eab-4b77-912c-65f4f83706c3" providerId="AD" clId="Web-{C3B5F182-0E54-E164-FD5B-52CDD1D56BDD}" dt="2022-01-14T18:47:44.633" v="275"/>
          <ac:spMkLst>
            <pc:docMk/>
            <pc:sldMk cId="1768080834" sldId="261"/>
            <ac:spMk id="2" creationId="{D5AB7030-BFF7-4275-9665-7AA294D09849}"/>
          </ac:spMkLst>
        </pc:spChg>
        <pc:spChg chg="add del mod ord">
          <ac:chgData name="Camila Rivas" userId="S::cgrivas@stu.chino.k12.ca.us::ab6f0f73-0eab-4b77-912c-65f4f83706c3" providerId="AD" clId="Web-{C3B5F182-0E54-E164-FD5B-52CDD1D56BDD}" dt="2022-01-14T18:43:19.117" v="258"/>
          <ac:spMkLst>
            <pc:docMk/>
            <pc:sldMk cId="1768080834" sldId="261"/>
            <ac:spMk id="4" creationId="{355A63C3-E00C-4DFF-82AB-B435EE2F7477}"/>
          </ac:spMkLst>
        </pc:spChg>
        <pc:spChg chg="add del mod">
          <ac:chgData name="Camila Rivas" userId="S::cgrivas@stu.chino.k12.ca.us::ab6f0f73-0eab-4b77-912c-65f4f83706c3" providerId="AD" clId="Web-{C3B5F182-0E54-E164-FD5B-52CDD1D56BDD}" dt="2022-01-14T18:43:28.274" v="260"/>
          <ac:spMkLst>
            <pc:docMk/>
            <pc:sldMk cId="1768080834" sldId="261"/>
            <ac:spMk id="7" creationId="{1748BF81-2AE0-4F9D-BED9-898E7BFF4DEB}"/>
          </ac:spMkLst>
        </pc:spChg>
        <pc:spChg chg="add del mod">
          <ac:chgData name="Camila Rivas" userId="S::cgrivas@stu.chino.k12.ca.us::ab6f0f73-0eab-4b77-912c-65f4f83706c3" providerId="AD" clId="Web-{C3B5F182-0E54-E164-FD5B-52CDD1D56BDD}" dt="2022-01-14T18:43:30.165" v="261"/>
          <ac:spMkLst>
            <pc:docMk/>
            <pc:sldMk cId="1768080834" sldId="261"/>
            <ac:spMk id="8" creationId="{77D21930-5B75-4B11-9B66-7DDE8C6F29DF}"/>
          </ac:spMkLst>
        </pc:spChg>
        <pc:spChg chg="del">
          <ac:chgData name="Camila Rivas" userId="S::cgrivas@stu.chino.k12.ca.us::ab6f0f73-0eab-4b77-912c-65f4f83706c3" providerId="AD" clId="Web-{C3B5F182-0E54-E164-FD5B-52CDD1D56BDD}" dt="2022-01-14T17:52:16.765" v="172"/>
          <ac:spMkLst>
            <pc:docMk/>
            <pc:sldMk cId="1768080834" sldId="261"/>
            <ac:spMk id="8" creationId="{C27D7A02-907B-496F-BA7E-AA3780733CA7}"/>
          </ac:spMkLst>
        </pc:spChg>
        <pc:spChg chg="del">
          <ac:chgData name="Camila Rivas" userId="S::cgrivas@stu.chino.k12.ca.us::ab6f0f73-0eab-4b77-912c-65f4f83706c3" providerId="AD" clId="Web-{C3B5F182-0E54-E164-FD5B-52CDD1D56BDD}" dt="2022-01-14T17:52:16.765" v="172"/>
          <ac:spMkLst>
            <pc:docMk/>
            <pc:sldMk cId="1768080834" sldId="261"/>
            <ac:spMk id="10" creationId="{0FBA5268-0AE7-4CAD-9537-D0EB09E76406}"/>
          </ac:spMkLst>
        </pc:spChg>
        <pc:spChg chg="del">
          <ac:chgData name="Camila Rivas" userId="S::cgrivas@stu.chino.k12.ca.us::ab6f0f73-0eab-4b77-912c-65f4f83706c3" providerId="AD" clId="Web-{C3B5F182-0E54-E164-FD5B-52CDD1D56BDD}" dt="2022-01-14T17:52:16.765" v="172"/>
          <ac:spMkLst>
            <pc:docMk/>
            <pc:sldMk cId="1768080834" sldId="261"/>
            <ac:spMk id="12" creationId="{088D065B-39DA-4077-B9CF-E489CE4C0169}"/>
          </ac:spMkLst>
        </pc:spChg>
        <pc:spChg chg="add del mod">
          <ac:chgData name="Camila Rivas" userId="S::cgrivas@stu.chino.k12.ca.us::ab6f0f73-0eab-4b77-912c-65f4f83706c3" providerId="AD" clId="Web-{C3B5F182-0E54-E164-FD5B-52CDD1D56BDD}" dt="2022-01-14T18:43:05.195" v="256"/>
          <ac:spMkLst>
            <pc:docMk/>
            <pc:sldMk cId="1768080834" sldId="261"/>
            <ac:spMk id="12" creationId="{CCEC3BD2-E4F0-4680-BDFB-53A0BDF2004B}"/>
          </ac:spMkLst>
        </pc:spChg>
        <pc:spChg chg="add del mod">
          <ac:chgData name="Camila Rivas" userId="S::cgrivas@stu.chino.k12.ca.us::ab6f0f73-0eab-4b77-912c-65f4f83706c3" providerId="AD" clId="Web-{C3B5F182-0E54-E164-FD5B-52CDD1D56BDD}" dt="2022-01-14T18:43:25.055" v="259"/>
          <ac:spMkLst>
            <pc:docMk/>
            <pc:sldMk cId="1768080834" sldId="261"/>
            <ac:spMk id="13" creationId="{BBE638F1-6B8C-4021-9084-B60D7C4269BC}"/>
          </ac:spMkLst>
        </pc:spChg>
        <pc:spChg chg="add del mod">
          <ac:chgData name="Camila Rivas" userId="S::cgrivas@stu.chino.k12.ca.us::ab6f0f73-0eab-4b77-912c-65f4f83706c3" providerId="AD" clId="Web-{C3B5F182-0E54-E164-FD5B-52CDD1D56BDD}" dt="2022-01-14T18:47:41.055" v="274"/>
          <ac:spMkLst>
            <pc:docMk/>
            <pc:sldMk cId="1768080834" sldId="261"/>
            <ac:spMk id="17" creationId="{452E1572-F33B-4CF6-9565-FBE56267DFB1}"/>
          </ac:spMkLst>
        </pc:spChg>
        <pc:spChg chg="add del">
          <ac:chgData name="Camila Rivas" userId="S::cgrivas@stu.chino.k12.ca.us::ab6f0f73-0eab-4b77-912c-65f4f83706c3" providerId="AD" clId="Web-{C3B5F182-0E54-E164-FD5B-52CDD1D56BDD}" dt="2022-01-14T18:36:25.045" v="234"/>
          <ac:spMkLst>
            <pc:docMk/>
            <pc:sldMk cId="1768080834" sldId="261"/>
            <ac:spMk id="20" creationId="{B0354608-2C0B-45C8-8C8B-8E3ED2EF58E4}"/>
          </ac:spMkLst>
        </pc:spChg>
        <pc:spChg chg="add del">
          <ac:chgData name="Camila Rivas" userId="S::cgrivas@stu.chino.k12.ca.us::ab6f0f73-0eab-4b77-912c-65f4f83706c3" providerId="AD" clId="Web-{C3B5F182-0E54-E164-FD5B-52CDD1D56BDD}" dt="2022-01-14T18:36:25.045" v="234"/>
          <ac:spMkLst>
            <pc:docMk/>
            <pc:sldMk cId="1768080834" sldId="261"/>
            <ac:spMk id="21" creationId="{B0FAED46-1BF7-48DB-980D-571CD2A30DC4}"/>
          </ac:spMkLst>
        </pc:spChg>
        <pc:spChg chg="add del">
          <ac:chgData name="Camila Rivas" userId="S::cgrivas@stu.chino.k12.ca.us::ab6f0f73-0eab-4b77-912c-65f4f83706c3" providerId="AD" clId="Web-{C3B5F182-0E54-E164-FD5B-52CDD1D56BDD}" dt="2022-01-14T18:38:05.692" v="240"/>
          <ac:spMkLst>
            <pc:docMk/>
            <pc:sldMk cId="1768080834" sldId="261"/>
            <ac:spMk id="22" creationId="{21568074-235F-4493-AACB-4A73F9D6FA79}"/>
          </ac:spMkLst>
        </pc:spChg>
        <pc:spChg chg="add del">
          <ac:chgData name="Camila Rivas" userId="S::cgrivas@stu.chino.k12.ca.us::ab6f0f73-0eab-4b77-912c-65f4f83706c3" providerId="AD" clId="Web-{C3B5F182-0E54-E164-FD5B-52CDD1D56BDD}" dt="2022-01-14T18:36:18.858" v="232"/>
          <ac:spMkLst>
            <pc:docMk/>
            <pc:sldMk cId="1768080834" sldId="261"/>
            <ac:spMk id="23" creationId="{21568074-235F-4493-AACB-4A73F9D6FA79}"/>
          </ac:spMkLst>
        </pc:spChg>
        <pc:spChg chg="add mod">
          <ac:chgData name="Camila Rivas" userId="S::cgrivas@stu.chino.k12.ca.us::ab6f0f73-0eab-4b77-912c-65f4f83706c3" providerId="AD" clId="Web-{C3B5F182-0E54-E164-FD5B-52CDD1D56BDD}" dt="2022-01-14T18:47:44.633" v="275"/>
          <ac:spMkLst>
            <pc:docMk/>
            <pc:sldMk cId="1768080834" sldId="261"/>
            <ac:spMk id="29" creationId="{3EA5E212-705B-43A8-9AF6-DCDBC23CA3C4}"/>
          </ac:spMkLst>
        </pc:spChg>
        <pc:spChg chg="add del">
          <ac:chgData name="Camila Rivas" userId="S::cgrivas@stu.chino.k12.ca.us::ab6f0f73-0eab-4b77-912c-65f4f83706c3" providerId="AD" clId="Web-{C3B5F182-0E54-E164-FD5B-52CDD1D56BDD}" dt="2022-01-14T18:41:26.064" v="246"/>
          <ac:spMkLst>
            <pc:docMk/>
            <pc:sldMk cId="1768080834" sldId="261"/>
            <ac:spMk id="32" creationId="{72018E1B-E0B9-4440-AFF3-4112E50A2763}"/>
          </ac:spMkLst>
        </pc:spChg>
        <pc:spChg chg="add del">
          <ac:chgData name="Camila Rivas" userId="S::cgrivas@stu.chino.k12.ca.us::ab6f0f73-0eab-4b77-912c-65f4f83706c3" providerId="AD" clId="Web-{C3B5F182-0E54-E164-FD5B-52CDD1D56BDD}" dt="2022-01-14T18:41:26.064" v="245"/>
          <ac:spMkLst>
            <pc:docMk/>
            <pc:sldMk cId="1768080834" sldId="261"/>
            <ac:spMk id="34" creationId="{61FFFC16-86E2-4B9A-BC6D-213DC2654765}"/>
          </ac:spMkLst>
        </pc:spChg>
        <pc:spChg chg="add del">
          <ac:chgData name="Camila Rivas" userId="S::cgrivas@stu.chino.k12.ca.us::ab6f0f73-0eab-4b77-912c-65f4f83706c3" providerId="AD" clId="Web-{C3B5F182-0E54-E164-FD5B-52CDD1D56BDD}" dt="2022-01-14T18:42:16.442" v="250"/>
          <ac:spMkLst>
            <pc:docMk/>
            <pc:sldMk cId="1768080834" sldId="261"/>
            <ac:spMk id="35" creationId="{72018E1B-E0B9-4440-AFF3-4112E50A2763}"/>
          </ac:spMkLst>
        </pc:spChg>
        <pc:spChg chg="add del">
          <ac:chgData name="Camila Rivas" userId="S::cgrivas@stu.chino.k12.ca.us::ab6f0f73-0eab-4b77-912c-65f4f83706c3" providerId="AD" clId="Web-{C3B5F182-0E54-E164-FD5B-52CDD1D56BDD}" dt="2022-01-14T18:41:01.546" v="243"/>
          <ac:spMkLst>
            <pc:docMk/>
            <pc:sldMk cId="1768080834" sldId="261"/>
            <ac:spMk id="37" creationId="{FBC711EC-2569-4DB4-BE16-66EC29DBE5CC}"/>
          </ac:spMkLst>
        </pc:spChg>
        <pc:spChg chg="add del">
          <ac:chgData name="Camila Rivas" userId="S::cgrivas@stu.chino.k12.ca.us::ab6f0f73-0eab-4b77-912c-65f4f83706c3" providerId="AD" clId="Web-{C3B5F182-0E54-E164-FD5B-52CDD1D56BDD}" dt="2022-01-14T18:44:15.730" v="266"/>
          <ac:spMkLst>
            <pc:docMk/>
            <pc:sldMk cId="1768080834" sldId="261"/>
            <ac:spMk id="38" creationId="{FBC711EC-2569-4DB4-BE16-66EC29DBE5CC}"/>
          </ac:spMkLst>
        </pc:spChg>
        <pc:spChg chg="add del">
          <ac:chgData name="Camila Rivas" userId="S::cgrivas@stu.chino.k12.ca.us::ab6f0f73-0eab-4b77-912c-65f4f83706c3" providerId="AD" clId="Web-{C3B5F182-0E54-E164-FD5B-52CDD1D56BDD}" dt="2022-01-14T18:41:26.064" v="245"/>
          <ac:spMkLst>
            <pc:docMk/>
            <pc:sldMk cId="1768080834" sldId="261"/>
            <ac:spMk id="39" creationId="{DD3524E0-C87C-4F38-9FC7-E969C15A7906}"/>
          </ac:spMkLst>
        </pc:spChg>
        <pc:spChg chg="add del">
          <ac:chgData name="Camila Rivas" userId="S::cgrivas@stu.chino.k12.ca.us::ab6f0f73-0eab-4b77-912c-65f4f83706c3" providerId="AD" clId="Web-{C3B5F182-0E54-E164-FD5B-52CDD1D56BDD}" dt="2022-01-14T18:41:26.064" v="245"/>
          <ac:spMkLst>
            <pc:docMk/>
            <pc:sldMk cId="1768080834" sldId="261"/>
            <ac:spMk id="41" creationId="{F1ED1DF4-DDDE-4464-8ABC-ED1F633CCEC1}"/>
          </ac:spMkLst>
        </pc:spChg>
        <pc:spChg chg="add del">
          <ac:chgData name="Camila Rivas" userId="S::cgrivas@stu.chino.k12.ca.us::ab6f0f73-0eab-4b77-912c-65f4f83706c3" providerId="AD" clId="Web-{C3B5F182-0E54-E164-FD5B-52CDD1D56BDD}" dt="2022-01-14T18:41:26.064" v="245"/>
          <ac:spMkLst>
            <pc:docMk/>
            <pc:sldMk cId="1768080834" sldId="261"/>
            <ac:spMk id="43" creationId="{27400BAF-FCE6-4296-8A0E-9B595ADC09A4}"/>
          </ac:spMkLst>
        </pc:spChg>
        <pc:spChg chg="add del">
          <ac:chgData name="Camila Rivas" userId="S::cgrivas@stu.chino.k12.ca.us::ab6f0f73-0eab-4b77-912c-65f4f83706c3" providerId="AD" clId="Web-{C3B5F182-0E54-E164-FD5B-52CDD1D56BDD}" dt="2022-01-14T18:41:26.064" v="245"/>
          <ac:spMkLst>
            <pc:docMk/>
            <pc:sldMk cId="1768080834" sldId="261"/>
            <ac:spMk id="45" creationId="{F2FC5C7B-261A-4268-BA85-C29488A8BED3}"/>
          </ac:spMkLst>
        </pc:spChg>
        <pc:spChg chg="add del">
          <ac:chgData name="Camila Rivas" userId="S::cgrivas@stu.chino.k12.ca.us::ab6f0f73-0eab-4b77-912c-65f4f83706c3" providerId="AD" clId="Web-{C3B5F182-0E54-E164-FD5B-52CDD1D56BDD}" dt="2022-01-14T18:44:47.748" v="269"/>
          <ac:spMkLst>
            <pc:docMk/>
            <pc:sldMk cId="1768080834" sldId="261"/>
            <ac:spMk id="46" creationId="{58153EC8-8E01-4D70-B575-24ABD35A1125}"/>
          </ac:spMkLst>
        </pc:spChg>
        <pc:spChg chg="add del">
          <ac:chgData name="Camila Rivas" userId="S::cgrivas@stu.chino.k12.ca.us::ab6f0f73-0eab-4b77-912c-65f4f83706c3" providerId="AD" clId="Web-{C3B5F182-0E54-E164-FD5B-52CDD1D56BDD}" dt="2022-01-14T18:41:26.064" v="245"/>
          <ac:spMkLst>
            <pc:docMk/>
            <pc:sldMk cId="1768080834" sldId="261"/>
            <ac:spMk id="47" creationId="{BE7E1DAA-43FB-4446-A354-9283DE6686C8}"/>
          </ac:spMkLst>
        </pc:spChg>
        <pc:spChg chg="add del">
          <ac:chgData name="Camila Rivas" userId="S::cgrivas@stu.chino.k12.ca.us::ab6f0f73-0eab-4b77-912c-65f4f83706c3" providerId="AD" clId="Web-{C3B5F182-0E54-E164-FD5B-52CDD1D56BDD}" dt="2022-01-14T18:41:26.064" v="245"/>
          <ac:spMkLst>
            <pc:docMk/>
            <pc:sldMk cId="1768080834" sldId="261"/>
            <ac:spMk id="49" creationId="{B61FDAF1-FEF1-4DFC-98A0-F62D91D48F5D}"/>
          </ac:spMkLst>
        </pc:spChg>
        <pc:spChg chg="add del">
          <ac:chgData name="Camila Rivas" userId="S::cgrivas@stu.chino.k12.ca.us::ab6f0f73-0eab-4b77-912c-65f4f83706c3" providerId="AD" clId="Web-{C3B5F182-0E54-E164-FD5B-52CDD1D56BDD}" dt="2022-01-14T18:47:44.633" v="275"/>
          <ac:spMkLst>
            <pc:docMk/>
            <pc:sldMk cId="1768080834" sldId="261"/>
            <ac:spMk id="51" creationId="{8F58EDD9-0685-44E6-9B72-108BB10E1AB0}"/>
          </ac:spMkLst>
        </pc:spChg>
        <pc:spChg chg="add">
          <ac:chgData name="Camila Rivas" userId="S::cgrivas@stu.chino.k12.ca.us::ab6f0f73-0eab-4b77-912c-65f4f83706c3" providerId="AD" clId="Web-{C3B5F182-0E54-E164-FD5B-52CDD1D56BDD}" dt="2022-01-14T18:47:44.633" v="275"/>
          <ac:spMkLst>
            <pc:docMk/>
            <pc:sldMk cId="1768080834" sldId="261"/>
            <ac:spMk id="56" creationId="{C1DD1A8A-57D5-4A81-AD04-532B043C5611}"/>
          </ac:spMkLst>
        </pc:spChg>
        <pc:spChg chg="add">
          <ac:chgData name="Camila Rivas" userId="S::cgrivas@stu.chino.k12.ca.us::ab6f0f73-0eab-4b77-912c-65f4f83706c3" providerId="AD" clId="Web-{C3B5F182-0E54-E164-FD5B-52CDD1D56BDD}" dt="2022-01-14T18:47:44.633" v="275"/>
          <ac:spMkLst>
            <pc:docMk/>
            <pc:sldMk cId="1768080834" sldId="261"/>
            <ac:spMk id="58" creationId="{007891EC-4501-44ED-A8C8-B11B6DB767AB}"/>
          </ac:spMkLst>
        </pc:spChg>
        <pc:grpChg chg="add del">
          <ac:chgData name="Camila Rivas" userId="S::cgrivas@stu.chino.k12.ca.us::ab6f0f73-0eab-4b77-912c-65f4f83706c3" providerId="AD" clId="Web-{C3B5F182-0E54-E164-FD5B-52CDD1D56BDD}" dt="2022-01-14T18:38:05.692" v="240"/>
          <ac:grpSpMkLst>
            <pc:docMk/>
            <pc:sldMk cId="1768080834" sldId="261"/>
            <ac:grpSpMk id="24" creationId="{E4C9C60D-9D77-45E7-A7AA-45806B23E716}"/>
          </ac:grpSpMkLst>
        </pc:grpChg>
        <pc:grpChg chg="add del">
          <ac:chgData name="Camila Rivas" userId="S::cgrivas@stu.chino.k12.ca.us::ab6f0f73-0eab-4b77-912c-65f4f83706c3" providerId="AD" clId="Web-{C3B5F182-0E54-E164-FD5B-52CDD1D56BDD}" dt="2022-01-14T18:36:18.858" v="232"/>
          <ac:grpSpMkLst>
            <pc:docMk/>
            <pc:sldMk cId="1768080834" sldId="261"/>
            <ac:grpSpMk id="25" creationId="{E4C9C60D-9D77-45E7-A7AA-45806B23E716}"/>
          </ac:grpSpMkLst>
        </pc:grpChg>
        <pc:picChg chg="add del mod ord">
          <ac:chgData name="Camila Rivas" userId="S::cgrivas@stu.chino.k12.ca.us::ab6f0f73-0eab-4b77-912c-65f4f83706c3" providerId="AD" clId="Web-{C3B5F182-0E54-E164-FD5B-52CDD1D56BDD}" dt="2022-01-14T18:43:19.117" v="258"/>
          <ac:picMkLst>
            <pc:docMk/>
            <pc:sldMk cId="1768080834" sldId="261"/>
            <ac:picMk id="3" creationId="{B760FD51-A191-4EED-8661-1E3C8289E05D}"/>
          </ac:picMkLst>
        </pc:picChg>
        <pc:picChg chg="add del mod ord">
          <ac:chgData name="Camila Rivas" userId="S::cgrivas@stu.chino.k12.ca.us::ab6f0f73-0eab-4b77-912c-65f4f83706c3" providerId="AD" clId="Web-{C3B5F182-0E54-E164-FD5B-52CDD1D56BDD}" dt="2022-01-14T18:43:30.165" v="261"/>
          <ac:picMkLst>
            <pc:docMk/>
            <pc:sldMk cId="1768080834" sldId="261"/>
            <ac:picMk id="5" creationId="{7C68483A-0280-4F9A-8C7E-D86933F6AEA7}"/>
          </ac:picMkLst>
        </pc:picChg>
        <pc:picChg chg="add del mod ord">
          <ac:chgData name="Camila Rivas" userId="S::cgrivas@stu.chino.k12.ca.us::ab6f0f73-0eab-4b77-912c-65f4f83706c3" providerId="AD" clId="Web-{C3B5F182-0E54-E164-FD5B-52CDD1D56BDD}" dt="2022-01-14T18:43:28.274" v="260"/>
          <ac:picMkLst>
            <pc:docMk/>
            <pc:sldMk cId="1768080834" sldId="261"/>
            <ac:picMk id="6" creationId="{67618CF3-76E2-4446-8F87-317FA2DC7BED}"/>
          </ac:picMkLst>
        </pc:picChg>
        <pc:picChg chg="add del mod ord">
          <ac:chgData name="Camila Rivas" userId="S::cgrivas@stu.chino.k12.ca.us::ab6f0f73-0eab-4b77-912c-65f4f83706c3" providerId="AD" clId="Web-{C3B5F182-0E54-E164-FD5B-52CDD1D56BDD}" dt="2022-01-14T18:43:05.195" v="256"/>
          <ac:picMkLst>
            <pc:docMk/>
            <pc:sldMk cId="1768080834" sldId="261"/>
            <ac:picMk id="10" creationId="{409EFDE8-D1C3-4A83-ACA2-FB51604CDD19}"/>
          </ac:picMkLst>
        </pc:picChg>
        <pc:picChg chg="add del mod ord">
          <ac:chgData name="Camila Rivas" userId="S::cgrivas@stu.chino.k12.ca.us::ab6f0f73-0eab-4b77-912c-65f4f83706c3" providerId="AD" clId="Web-{C3B5F182-0E54-E164-FD5B-52CDD1D56BDD}" dt="2022-01-14T18:43:25.055" v="259"/>
          <ac:picMkLst>
            <pc:docMk/>
            <pc:sldMk cId="1768080834" sldId="261"/>
            <ac:picMk id="11" creationId="{DEAFDC45-BCE3-43D8-A486-D79B28102105}"/>
          </ac:picMkLst>
        </pc:picChg>
        <pc:picChg chg="add del mod ord">
          <ac:chgData name="Camila Rivas" userId="S::cgrivas@stu.chino.k12.ca.us::ab6f0f73-0eab-4b77-912c-65f4f83706c3" providerId="AD" clId="Web-{C3B5F182-0E54-E164-FD5B-52CDD1D56BDD}" dt="2022-01-14T18:43:10.085" v="257"/>
          <ac:picMkLst>
            <pc:docMk/>
            <pc:sldMk cId="1768080834" sldId="261"/>
            <ac:picMk id="15" creationId="{9E942C99-D2EC-4851-88DF-766FC58EE4AF}"/>
          </ac:picMkLst>
        </pc:picChg>
        <pc:picChg chg="add del mod">
          <ac:chgData name="Camila Rivas" userId="S::cgrivas@stu.chino.k12.ca.us::ab6f0f73-0eab-4b77-912c-65f4f83706c3" providerId="AD" clId="Web-{C3B5F182-0E54-E164-FD5B-52CDD1D56BDD}" dt="2022-01-14T18:47:41.055" v="274"/>
          <ac:picMkLst>
            <pc:docMk/>
            <pc:sldMk cId="1768080834" sldId="261"/>
            <ac:picMk id="16" creationId="{F5C79F0B-FEF8-4E8C-A1C8-95FD4C4EA7A4}"/>
          </ac:picMkLst>
        </pc:picChg>
        <pc:picChg chg="add mod">
          <ac:chgData name="Camila Rivas" userId="S::cgrivas@stu.chino.k12.ca.us::ab6f0f73-0eab-4b77-912c-65f4f83706c3" providerId="AD" clId="Web-{C3B5F182-0E54-E164-FD5B-52CDD1D56BDD}" dt="2022-01-14T18:47:44.633" v="275"/>
          <ac:picMkLst>
            <pc:docMk/>
            <pc:sldMk cId="1768080834" sldId="261"/>
            <ac:picMk id="28" creationId="{119C7D1D-E627-498E-A49E-97D0273C6A1D}"/>
          </ac:picMkLst>
        </pc:picChg>
        <pc:cxnChg chg="add del">
          <ac:chgData name="Camila Rivas" userId="S::cgrivas@stu.chino.k12.ca.us::ab6f0f73-0eab-4b77-912c-65f4f83706c3" providerId="AD" clId="Web-{C3B5F182-0E54-E164-FD5B-52CDD1D56BDD}" dt="2022-01-14T18:36:25.045" v="235"/>
          <ac:cxnSpMkLst>
            <pc:docMk/>
            <pc:sldMk cId="1768080834" sldId="261"/>
            <ac:cxnSpMk id="18" creationId="{6618A8D3-4F2D-4AE9-9A0A-A7D41D84B94F}"/>
          </ac:cxnSpMkLst>
        </pc:cxnChg>
        <pc:cxnChg chg="add del">
          <ac:chgData name="Camila Rivas" userId="S::cgrivas@stu.chino.k12.ca.us::ab6f0f73-0eab-4b77-912c-65f4f83706c3" providerId="AD" clId="Web-{C3B5F182-0E54-E164-FD5B-52CDD1D56BDD}" dt="2022-01-14T18:42:16.442" v="249"/>
          <ac:cxnSpMkLst>
            <pc:docMk/>
            <pc:sldMk cId="1768080834" sldId="261"/>
            <ac:cxnSpMk id="40" creationId="{DC034BB4-8B50-4484-85C4-0CE4699284D7}"/>
          </ac:cxnSpMkLst>
        </pc:cxnChg>
        <pc:cxnChg chg="add del">
          <ac:chgData name="Camila Rivas" userId="S::cgrivas@stu.chino.k12.ca.us::ab6f0f73-0eab-4b77-912c-65f4f83706c3" providerId="AD" clId="Web-{C3B5F182-0E54-E164-FD5B-52CDD1D56BDD}" dt="2022-01-14T18:42:16.442" v="249"/>
          <ac:cxnSpMkLst>
            <pc:docMk/>
            <pc:sldMk cId="1768080834" sldId="261"/>
            <ac:cxnSpMk id="42" creationId="{81B200F7-B57A-4824-BB91-B6624450A5AC}"/>
          </ac:cxnSpMkLst>
        </pc:cxnChg>
        <pc:cxnChg chg="add del">
          <ac:chgData name="Camila Rivas" userId="S::cgrivas@stu.chino.k12.ca.us::ab6f0f73-0eab-4b77-912c-65f4f83706c3" providerId="AD" clId="Web-{C3B5F182-0E54-E164-FD5B-52CDD1D56BDD}" dt="2022-01-14T18:42:16.442" v="249"/>
          <ac:cxnSpMkLst>
            <pc:docMk/>
            <pc:sldMk cId="1768080834" sldId="261"/>
            <ac:cxnSpMk id="44" creationId="{FA92245C-961F-47D5-9691-272D28692D45}"/>
          </ac:cxnSpMkLst>
        </pc:cxnChg>
      </pc:sldChg>
      <pc:sldMasterChg chg="modTransition modSldLayout">
        <pc:chgData name="Camila Rivas" userId="S::cgrivas@stu.chino.k12.ca.us::ab6f0f73-0eab-4b77-912c-65f4f83706c3" providerId="AD" clId="Web-{C3B5F182-0E54-E164-FD5B-52CDD1D56BDD}" dt="2022-01-14T18:58:30.875" v="316"/>
        <pc:sldMasterMkLst>
          <pc:docMk/>
          <pc:sldMasterMk cId="2460954070" sldId="2147483660"/>
        </pc:sldMasterMkLst>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2385387890" sldId="2147483661"/>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949138452" sldId="2147483662"/>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2591524520" sldId="2147483663"/>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1203092039" sldId="2147483664"/>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3733172339" sldId="2147483665"/>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3210312558" sldId="2147483666"/>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3146388984" sldId="2147483667"/>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3171841454" sldId="2147483668"/>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1718958274" sldId="2147483669"/>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2202905451" sldId="2147483670"/>
          </pc:sldLayoutMkLst>
        </pc:sldLayoutChg>
        <pc:sldLayoutChg chg="modTransition">
          <pc:chgData name="Camila Rivas" userId="S::cgrivas@stu.chino.k12.ca.us::ab6f0f73-0eab-4b77-912c-65f4f83706c3" providerId="AD" clId="Web-{C3B5F182-0E54-E164-FD5B-52CDD1D56BDD}" dt="2022-01-14T18:58:30.875" v="316"/>
          <pc:sldLayoutMkLst>
            <pc:docMk/>
            <pc:sldMasterMk cId="2460954070" sldId="2147483660"/>
            <pc:sldLayoutMk cId="3479445657" sldId="2147483671"/>
          </pc:sldLayoutMkLst>
        </pc:sldLayoutChg>
      </pc:sldMasterChg>
    </pc:docChg>
  </pc:docChgLst>
  <pc:docChgLst>
    <pc:chgData name="Camila Rivas" userId="S::cgrivas@stu.chino.k12.ca.us::ab6f0f73-0eab-4b77-912c-65f4f83706c3" providerId="AD" clId="Web-{568F29AB-2F0B-D7F4-3A09-C7A7EB6A0B9C}"/>
    <pc:docChg chg="modSld">
      <pc:chgData name="Camila Rivas" userId="S::cgrivas@stu.chino.k12.ca.us::ab6f0f73-0eab-4b77-912c-65f4f83706c3" providerId="AD" clId="Web-{568F29AB-2F0B-D7F4-3A09-C7A7EB6A0B9C}" dt="2022-01-12T16:42:30.345" v="65" actId="20577"/>
      <pc:docMkLst>
        <pc:docMk/>
      </pc:docMkLst>
      <pc:sldChg chg="modSp">
        <pc:chgData name="Camila Rivas" userId="S::cgrivas@stu.chino.k12.ca.us::ab6f0f73-0eab-4b77-912c-65f4f83706c3" providerId="AD" clId="Web-{568F29AB-2F0B-D7F4-3A09-C7A7EB6A0B9C}" dt="2022-01-12T16:42:30.345" v="65" actId="20577"/>
        <pc:sldMkLst>
          <pc:docMk/>
          <pc:sldMk cId="394406068" sldId="259"/>
        </pc:sldMkLst>
        <pc:spChg chg="mod">
          <ac:chgData name="Camila Rivas" userId="S::cgrivas@stu.chino.k12.ca.us::ab6f0f73-0eab-4b77-912c-65f4f83706c3" providerId="AD" clId="Web-{568F29AB-2F0B-D7F4-3A09-C7A7EB6A0B9C}" dt="2022-01-12T16:38:10.634" v="32" actId="20577"/>
          <ac:spMkLst>
            <pc:docMk/>
            <pc:sldMk cId="394406068" sldId="259"/>
            <ac:spMk id="2" creationId="{54FE03DD-B1A2-4974-95F3-A2B8D1AA288B}"/>
          </ac:spMkLst>
        </pc:spChg>
        <pc:spChg chg="mod">
          <ac:chgData name="Camila Rivas" userId="S::cgrivas@stu.chino.k12.ca.us::ab6f0f73-0eab-4b77-912c-65f4f83706c3" providerId="AD" clId="Web-{568F29AB-2F0B-D7F4-3A09-C7A7EB6A0B9C}" dt="2022-01-12T16:42:30.345" v="65" actId="20577"/>
          <ac:spMkLst>
            <pc:docMk/>
            <pc:sldMk cId="394406068" sldId="259"/>
            <ac:spMk id="3" creationId="{92370037-6506-4E3E-96EF-6C177C3EB9FA}"/>
          </ac:spMkLst>
        </pc:spChg>
      </pc:sldChg>
    </pc:docChg>
  </pc:docChgLst>
  <pc:docChgLst>
    <pc:chgData name="Camila Rivas" userId="S::cgrivas@stu.chino.k12.ca.us::ab6f0f73-0eab-4b77-912c-65f4f83706c3" providerId="AD" clId="Web-{AF46F6D0-1BEA-0FC7-5546-91BFDE490801}"/>
    <pc:docChg chg="modSld">
      <pc:chgData name="Camila Rivas" userId="S::cgrivas@stu.chino.k12.ca.us::ab6f0f73-0eab-4b77-912c-65f4f83706c3" providerId="AD" clId="Web-{AF46F6D0-1BEA-0FC7-5546-91BFDE490801}" dt="2022-01-13T17:41:33.855" v="241" actId="20577"/>
      <pc:docMkLst>
        <pc:docMk/>
      </pc:docMkLst>
      <pc:sldChg chg="modSp">
        <pc:chgData name="Camila Rivas" userId="S::cgrivas@stu.chino.k12.ca.us::ab6f0f73-0eab-4b77-912c-65f4f83706c3" providerId="AD" clId="Web-{AF46F6D0-1BEA-0FC7-5546-91BFDE490801}" dt="2022-01-13T17:41:33.855" v="241" actId="20577"/>
        <pc:sldMkLst>
          <pc:docMk/>
          <pc:sldMk cId="3003546827" sldId="257"/>
        </pc:sldMkLst>
        <pc:spChg chg="mod">
          <ac:chgData name="Camila Rivas" userId="S::cgrivas@stu.chino.k12.ca.us::ab6f0f73-0eab-4b77-912c-65f4f83706c3" providerId="AD" clId="Web-{AF46F6D0-1BEA-0FC7-5546-91BFDE490801}" dt="2022-01-13T17:36:38.261" v="159" actId="20577"/>
          <ac:spMkLst>
            <pc:docMk/>
            <pc:sldMk cId="3003546827" sldId="257"/>
            <ac:spMk id="2" creationId="{B2CB0499-D1FB-454D-8508-A23C9D325EC2}"/>
          </ac:spMkLst>
        </pc:spChg>
        <pc:spChg chg="mod">
          <ac:chgData name="Camila Rivas" userId="S::cgrivas@stu.chino.k12.ca.us::ab6f0f73-0eab-4b77-912c-65f4f83706c3" providerId="AD" clId="Web-{AF46F6D0-1BEA-0FC7-5546-91BFDE490801}" dt="2022-01-13T17:41:33.855" v="241" actId="20577"/>
          <ac:spMkLst>
            <pc:docMk/>
            <pc:sldMk cId="3003546827" sldId="257"/>
            <ac:spMk id="3" creationId="{2C046941-605B-41AC-BF87-D2F1107FA3EA}"/>
          </ac:spMkLst>
        </pc:spChg>
      </pc:sldChg>
      <pc:sldChg chg="modSp">
        <pc:chgData name="Camila Rivas" userId="S::cgrivas@stu.chino.k12.ca.us::ab6f0f73-0eab-4b77-912c-65f4f83706c3" providerId="AD" clId="Web-{AF46F6D0-1BEA-0FC7-5546-91BFDE490801}" dt="2022-01-13T17:33:51.331" v="152" actId="1076"/>
        <pc:sldMkLst>
          <pc:docMk/>
          <pc:sldMk cId="394406068" sldId="259"/>
        </pc:sldMkLst>
        <pc:spChg chg="mod">
          <ac:chgData name="Camila Rivas" userId="S::cgrivas@stu.chino.k12.ca.us::ab6f0f73-0eab-4b77-912c-65f4f83706c3" providerId="AD" clId="Web-{AF46F6D0-1BEA-0FC7-5546-91BFDE490801}" dt="2022-01-13T17:33:41.127" v="151" actId="1076"/>
          <ac:spMkLst>
            <pc:docMk/>
            <pc:sldMk cId="394406068" sldId="259"/>
            <ac:spMk id="2" creationId="{54FE03DD-B1A2-4974-95F3-A2B8D1AA288B}"/>
          </ac:spMkLst>
        </pc:spChg>
        <pc:spChg chg="mod">
          <ac:chgData name="Camila Rivas" userId="S::cgrivas@stu.chino.k12.ca.us::ab6f0f73-0eab-4b77-912c-65f4f83706c3" providerId="AD" clId="Web-{AF46F6D0-1BEA-0FC7-5546-91BFDE490801}" dt="2022-01-13T17:33:51.331" v="152" actId="1076"/>
          <ac:spMkLst>
            <pc:docMk/>
            <pc:sldMk cId="394406068" sldId="259"/>
            <ac:spMk id="3" creationId="{92370037-6506-4E3E-96EF-6C177C3EB9FA}"/>
          </ac:spMkLst>
        </pc:spChg>
      </pc:sldChg>
    </pc:docChg>
  </pc:docChgLst>
  <pc:docChgLst>
    <pc:chgData name="Camila Rivas" userId="S::cgrivas@stu.chino.k12.ca.us::ab6f0f73-0eab-4b77-912c-65f4f83706c3" providerId="AD" clId="Web-{DE51A53A-919B-092A-6B6B-8A17D27CCD38}"/>
    <pc:docChg chg="modSld">
      <pc:chgData name="Camila Rivas" userId="S::cgrivas@stu.chino.k12.ca.us::ab6f0f73-0eab-4b77-912c-65f4f83706c3" providerId="AD" clId="Web-{DE51A53A-919B-092A-6B6B-8A17D27CCD38}" dt="2022-01-12T20:08:51.852" v="422" actId="1076"/>
      <pc:docMkLst>
        <pc:docMk/>
      </pc:docMkLst>
      <pc:sldChg chg="modSp">
        <pc:chgData name="Camila Rivas" userId="S::cgrivas@stu.chino.k12.ca.us::ab6f0f73-0eab-4b77-912c-65f4f83706c3" providerId="AD" clId="Web-{DE51A53A-919B-092A-6B6B-8A17D27CCD38}" dt="2022-01-12T20:08:24.835" v="421" actId="20577"/>
        <pc:sldMkLst>
          <pc:docMk/>
          <pc:sldMk cId="3325390661" sldId="258"/>
        </pc:sldMkLst>
        <pc:spChg chg="mod">
          <ac:chgData name="Camila Rivas" userId="S::cgrivas@stu.chino.k12.ca.us::ab6f0f73-0eab-4b77-912c-65f4f83706c3" providerId="AD" clId="Web-{DE51A53A-919B-092A-6B6B-8A17D27CCD38}" dt="2022-01-12T20:08:24.835" v="421" actId="20577"/>
          <ac:spMkLst>
            <pc:docMk/>
            <pc:sldMk cId="3325390661" sldId="258"/>
            <ac:spMk id="3" creationId="{92A6C5B7-6FFE-407B-82FA-AF9D123FEA77}"/>
          </ac:spMkLst>
        </pc:spChg>
      </pc:sldChg>
      <pc:sldChg chg="modSp">
        <pc:chgData name="Camila Rivas" userId="S::cgrivas@stu.chino.k12.ca.us::ab6f0f73-0eab-4b77-912c-65f4f83706c3" providerId="AD" clId="Web-{DE51A53A-919B-092A-6B6B-8A17D27CCD38}" dt="2022-01-12T20:08:51.852" v="422" actId="1076"/>
        <pc:sldMkLst>
          <pc:docMk/>
          <pc:sldMk cId="394406068" sldId="259"/>
        </pc:sldMkLst>
        <pc:spChg chg="mod">
          <ac:chgData name="Camila Rivas" userId="S::cgrivas@stu.chino.k12.ca.us::ab6f0f73-0eab-4b77-912c-65f4f83706c3" providerId="AD" clId="Web-{DE51A53A-919B-092A-6B6B-8A17D27CCD38}" dt="2022-01-12T20:08:51.852" v="422" actId="1076"/>
          <ac:spMkLst>
            <pc:docMk/>
            <pc:sldMk cId="394406068" sldId="259"/>
            <ac:spMk id="3" creationId="{92370037-6506-4E3E-96EF-6C177C3EB9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milysearch.org/wiki/en/Concow_Indian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owling_Ball_Beach"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www.historylink.org/File/8675"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commons.wikimedia.org/wiki/File:Yurok_plankhouse02.jp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hlrobisonwatercolors/310059193/"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www.flickr.com/photos/bluefootedbooby/419739354/" TargetMode="External"/><Relationship Id="rId7" Type="http://schemas.openxmlformats.org/officeDocument/2006/relationships/hyperlink" Target="https://mcam.mills.edu/publications/stateofconvergence/catalogue/pomo-quail.html"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pl.wikipedia.org/wiki/pomo"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9.jpeg"/><Relationship Id="rId9"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s.qaz.wiki/wiki/Indigenous_peoples_of_California"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5400">
                <a:cs typeface="Calibri Light"/>
              </a:rPr>
              <a:t>Pomo</a:t>
            </a:r>
          </a:p>
        </p:txBody>
      </p:sp>
      <p:sp>
        <p:nvSpPr>
          <p:cNvPr id="3" name="Subtitle 2"/>
          <p:cNvSpPr>
            <a:spLocks noGrp="1"/>
          </p:cNvSpPr>
          <p:nvPr>
            <p:ph type="subTitle" idx="1"/>
          </p:nvPr>
        </p:nvSpPr>
        <p:spPr>
          <a:xfrm>
            <a:off x="7464612" y="4750893"/>
            <a:ext cx="4087305" cy="1147863"/>
          </a:xfrm>
        </p:spPr>
        <p:txBody>
          <a:bodyPr vert="horz" lIns="91440" tIns="45720" rIns="91440" bIns="45720" rtlCol="0" anchor="t">
            <a:noAutofit/>
          </a:bodyPr>
          <a:lstStyle/>
          <a:p>
            <a:pPr algn="l"/>
            <a:endParaRPr lang="en-US" sz="700">
              <a:cs typeface="Calibri"/>
            </a:endParaRPr>
          </a:p>
          <a:p>
            <a:pPr algn="l"/>
            <a:endParaRPr lang="en-US" sz="700">
              <a:cs typeface="Calibri"/>
            </a:endParaRPr>
          </a:p>
          <a:p>
            <a:pPr algn="l"/>
            <a:endParaRPr lang="en-US" sz="700">
              <a:cs typeface="Calibri"/>
            </a:endParaRPr>
          </a:p>
          <a:p>
            <a:pPr algn="l"/>
            <a:endParaRPr lang="en-US" sz="2800" dirty="0">
              <a:cs typeface="Calibri"/>
            </a:endParaRPr>
          </a:p>
          <a:p>
            <a:pPr algn="l"/>
            <a:r>
              <a:rPr lang="en-US" sz="2800" dirty="0">
                <a:cs typeface="Calibri"/>
              </a:rPr>
              <a:t>By: Camila and Savannah</a:t>
            </a:r>
          </a:p>
        </p:txBody>
      </p:sp>
      <p:sp>
        <p:nvSpPr>
          <p:cNvPr id="18"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2A94A5D6-0118-4EE7-A65F-A6335318D59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762" r="1208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9493B1DC-5137-497E-9AB7-922A13842E9E}"/>
              </a:ext>
            </a:extLst>
          </p:cNvPr>
          <p:cNvSpPr txBox="1"/>
          <p:nvPr/>
        </p:nvSpPr>
        <p:spPr>
          <a:xfrm>
            <a:off x="726532" y="-1422131"/>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 name="Rectangle 25">
            <a:extLst>
              <a:ext uri="{FF2B5EF4-FFF2-40B4-BE49-F238E27FC236}">
                <a16:creationId xmlns:a16="http://schemas.microsoft.com/office/drawing/2014/main" id="{0953DB5D-0A37-4498-852C-604ADD855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959" y="-1"/>
            <a:ext cx="467004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52B46D5E-7F74-4741-9FF9-3E105C957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12234" y="-512235"/>
            <a:ext cx="6858001" cy="7882470"/>
          </a:xfrm>
          <a:custGeom>
            <a:avLst/>
            <a:gdLst>
              <a:gd name="connsiteX0" fmla="*/ 0 w 6858001"/>
              <a:gd name="connsiteY0" fmla="*/ 0 h 7882470"/>
              <a:gd name="connsiteX1" fmla="*/ 0 w 6858001"/>
              <a:gd name="connsiteY1" fmla="*/ 1067477 h 7882470"/>
              <a:gd name="connsiteX2" fmla="*/ 0 w 6858001"/>
              <a:gd name="connsiteY2" fmla="*/ 2201779 h 7882470"/>
              <a:gd name="connsiteX3" fmla="*/ 0 w 6858001"/>
              <a:gd name="connsiteY3" fmla="*/ 7552944 h 7882470"/>
              <a:gd name="connsiteX4" fmla="*/ 1 w 6858001"/>
              <a:gd name="connsiteY4" fmla="*/ 7552944 h 7882470"/>
              <a:gd name="connsiteX5" fmla="*/ 1 w 6858001"/>
              <a:gd name="connsiteY5" fmla="*/ 7584020 h 7882470"/>
              <a:gd name="connsiteX6" fmla="*/ 1228295 w 6858001"/>
              <a:gd name="connsiteY6" fmla="*/ 7584020 h 7882470"/>
              <a:gd name="connsiteX7" fmla="*/ 1609295 w 6858001"/>
              <a:gd name="connsiteY7" fmla="*/ 7869770 h 7882470"/>
              <a:gd name="connsiteX8" fmla="*/ 1617762 w 6858001"/>
              <a:gd name="connsiteY8" fmla="*/ 7872945 h 7882470"/>
              <a:gd name="connsiteX9" fmla="*/ 1630461 w 6858001"/>
              <a:gd name="connsiteY9" fmla="*/ 7877708 h 7882470"/>
              <a:gd name="connsiteX10" fmla="*/ 1643162 w 6858001"/>
              <a:gd name="connsiteY10" fmla="*/ 7882470 h 7882470"/>
              <a:gd name="connsiteX11" fmla="*/ 1653745 w 6858001"/>
              <a:gd name="connsiteY11" fmla="*/ 7882470 h 7882470"/>
              <a:gd name="connsiteX12" fmla="*/ 1666445 w 6858001"/>
              <a:gd name="connsiteY12" fmla="*/ 7882470 h 7882470"/>
              <a:gd name="connsiteX13" fmla="*/ 1677028 w 6858001"/>
              <a:gd name="connsiteY13" fmla="*/ 7877708 h 7882470"/>
              <a:gd name="connsiteX14" fmla="*/ 1689728 w 6858001"/>
              <a:gd name="connsiteY14" fmla="*/ 7872945 h 7882470"/>
              <a:gd name="connsiteX15" fmla="*/ 1698195 w 6858001"/>
              <a:gd name="connsiteY15" fmla="*/ 7869770 h 7882470"/>
              <a:gd name="connsiteX16" fmla="*/ 2079195 w 6858001"/>
              <a:gd name="connsiteY16" fmla="*/ 7584020 h 7882470"/>
              <a:gd name="connsiteX17" fmla="*/ 6858001 w 6858001"/>
              <a:gd name="connsiteY17" fmla="*/ 7584020 h 7882470"/>
              <a:gd name="connsiteX18" fmla="*/ 6858001 w 6858001"/>
              <a:gd name="connsiteY18" fmla="*/ 5696482 h 7882470"/>
              <a:gd name="connsiteX19" fmla="*/ 6858000 w 6858001"/>
              <a:gd name="connsiteY19" fmla="*/ 5696482 h 7882470"/>
              <a:gd name="connsiteX20" fmla="*/ 6858000 w 6858001"/>
              <a:gd name="connsiteY20" fmla="*/ 2201779 h 7882470"/>
              <a:gd name="connsiteX21" fmla="*/ 6858000 w 6858001"/>
              <a:gd name="connsiteY21" fmla="*/ 1067477 h 7882470"/>
              <a:gd name="connsiteX22" fmla="*/ 6858000 w 6858001"/>
              <a:gd name="connsiteY22" fmla="*/ 0 h 78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1" h="7882470">
                <a:moveTo>
                  <a:pt x="0" y="0"/>
                </a:moveTo>
                <a:lnTo>
                  <a:pt x="0" y="1067477"/>
                </a:lnTo>
                <a:lnTo>
                  <a:pt x="0" y="2201779"/>
                </a:lnTo>
                <a:lnTo>
                  <a:pt x="0" y="7552944"/>
                </a:lnTo>
                <a:lnTo>
                  <a:pt x="1" y="7552944"/>
                </a:lnTo>
                <a:lnTo>
                  <a:pt x="1" y="7584020"/>
                </a:lnTo>
                <a:lnTo>
                  <a:pt x="1228295" y="7584020"/>
                </a:lnTo>
                <a:lnTo>
                  <a:pt x="1609295" y="7869770"/>
                </a:lnTo>
                <a:lnTo>
                  <a:pt x="1617762" y="7872945"/>
                </a:lnTo>
                <a:lnTo>
                  <a:pt x="1630461" y="7877708"/>
                </a:lnTo>
                <a:lnTo>
                  <a:pt x="1643162" y="7882470"/>
                </a:lnTo>
                <a:lnTo>
                  <a:pt x="1653745" y="7882470"/>
                </a:lnTo>
                <a:lnTo>
                  <a:pt x="1666445" y="7882470"/>
                </a:lnTo>
                <a:lnTo>
                  <a:pt x="1677028" y="7877708"/>
                </a:lnTo>
                <a:lnTo>
                  <a:pt x="1689728" y="7872945"/>
                </a:lnTo>
                <a:lnTo>
                  <a:pt x="1698195" y="7869770"/>
                </a:lnTo>
                <a:lnTo>
                  <a:pt x="2079195" y="7584020"/>
                </a:lnTo>
                <a:lnTo>
                  <a:pt x="6858001" y="7584020"/>
                </a:lnTo>
                <a:lnTo>
                  <a:pt x="6858001" y="5696482"/>
                </a:lnTo>
                <a:lnTo>
                  <a:pt x="6858000" y="5696482"/>
                </a:lnTo>
                <a:lnTo>
                  <a:pt x="6858000" y="2201779"/>
                </a:lnTo>
                <a:lnTo>
                  <a:pt x="6858000" y="1067477"/>
                </a:lnTo>
                <a:lnTo>
                  <a:pt x="6858000" y="0"/>
                </a:lnTo>
                <a:close/>
              </a:path>
            </a:pathLst>
          </a:custGeom>
          <a:ln>
            <a:noFill/>
          </a:ln>
          <a:extLst>
            <a:ext uri="{91240B29-F687-4f45-9708-019B960494DF}">
              <a14:hiddenLine xmlns:a16="http://schemas.microsoft.com/office/drawing/2014/main"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2CB0499-D1FB-454D-8508-A23C9D325EC2}"/>
              </a:ext>
            </a:extLst>
          </p:cNvPr>
          <p:cNvSpPr>
            <a:spLocks noGrp="1"/>
          </p:cNvSpPr>
          <p:nvPr>
            <p:ph type="title"/>
          </p:nvPr>
        </p:nvSpPr>
        <p:spPr>
          <a:xfrm>
            <a:off x="832777" y="885717"/>
            <a:ext cx="5944308" cy="1559412"/>
          </a:xfrm>
        </p:spPr>
        <p:txBody>
          <a:bodyPr>
            <a:normAutofit/>
          </a:bodyPr>
          <a:lstStyle/>
          <a:p>
            <a:r>
              <a:rPr lang="en-US" sz="3700" dirty="0">
                <a:cs typeface="Calibri Light"/>
              </a:rPr>
              <a:t>                                   Location</a:t>
            </a:r>
          </a:p>
        </p:txBody>
      </p:sp>
      <p:sp>
        <p:nvSpPr>
          <p:cNvPr id="3" name="Content Placeholder 2">
            <a:extLst>
              <a:ext uri="{FF2B5EF4-FFF2-40B4-BE49-F238E27FC236}">
                <a16:creationId xmlns:a16="http://schemas.microsoft.com/office/drawing/2014/main" id="{2C046941-605B-41AC-BF87-D2F1107FA3EA}"/>
              </a:ext>
            </a:extLst>
          </p:cNvPr>
          <p:cNvSpPr>
            <a:spLocks noGrp="1"/>
          </p:cNvSpPr>
          <p:nvPr>
            <p:ph idx="1"/>
          </p:nvPr>
        </p:nvSpPr>
        <p:spPr>
          <a:xfrm>
            <a:off x="852985" y="2700810"/>
            <a:ext cx="5924099" cy="3271473"/>
          </a:xfrm>
        </p:spPr>
        <p:txBody>
          <a:bodyPr vert="horz" lIns="91440" tIns="45720" rIns="91440" bIns="45720" rtlCol="0" anchor="t">
            <a:normAutofit/>
          </a:bodyPr>
          <a:lstStyle/>
          <a:p>
            <a:pPr marL="0" indent="0">
              <a:buNone/>
            </a:pPr>
            <a:r>
              <a:rPr lang="en-US" sz="2400" dirty="0">
                <a:cs typeface="Calibri"/>
              </a:rPr>
              <a:t>The Pomo lived in the North central part of California. Thay lived from the Pacific Ocean to Clear lake ( Mendocino Sonoma and lake counties). Thay also lived near the mountains and forests. Thay preferred to live away from the ocean by some miles along a river on creek. </a:t>
            </a:r>
            <a:endParaRPr lang="en-US"/>
          </a:p>
        </p:txBody>
      </p:sp>
      <p:sp>
        <p:nvSpPr>
          <p:cNvPr id="30" name="Rounded Rectangle 17">
            <a:extLst>
              <a:ext uri="{FF2B5EF4-FFF2-40B4-BE49-F238E27FC236}">
                <a16:creationId xmlns:a16="http://schemas.microsoft.com/office/drawing/2014/main" id="{B97A76A2-B7F2-4D75-AB9E-71FB74882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3639118"/>
          </a:xfrm>
          <a:prstGeom prst="roundRect">
            <a:avLst>
              <a:gd name="adj" fmla="val 3513"/>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E7F7CEF4-5C60-418F-8444-DC925A3BDE1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3138"/>
          <a:stretch/>
        </p:blipFill>
        <p:spPr>
          <a:xfrm>
            <a:off x="8503606" y="1412860"/>
            <a:ext cx="2735071" cy="2730678"/>
          </a:xfrm>
          <a:prstGeom prst="rect">
            <a:avLst/>
          </a:prstGeom>
        </p:spPr>
      </p:pic>
      <p:sp>
        <p:nvSpPr>
          <p:cNvPr id="5" name="TextBox 4">
            <a:extLst>
              <a:ext uri="{FF2B5EF4-FFF2-40B4-BE49-F238E27FC236}">
                <a16:creationId xmlns:a16="http://schemas.microsoft.com/office/drawing/2014/main" id="{99068A52-0267-4CFB-A622-188E25EA58ED}"/>
              </a:ext>
            </a:extLst>
          </p:cNvPr>
          <p:cNvSpPr txBox="1"/>
          <p:nvPr/>
        </p:nvSpPr>
        <p:spPr>
          <a:xfrm>
            <a:off x="8917208" y="3943483"/>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003546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ld, several, raft&#10;&#10;Description automatically generated">
            <a:extLst>
              <a:ext uri="{FF2B5EF4-FFF2-40B4-BE49-F238E27FC236}">
                <a16:creationId xmlns:a16="http://schemas.microsoft.com/office/drawing/2014/main" id="{2CA32C10-526E-43C6-A67E-35D0E6539BE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034" r="4006"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7" descr="A picture containing outdoor, sky, tree, grass&#10;&#10;Description automatically generated">
            <a:extLst>
              <a:ext uri="{FF2B5EF4-FFF2-40B4-BE49-F238E27FC236}">
                <a16:creationId xmlns:a16="http://schemas.microsoft.com/office/drawing/2014/main" id="{36F9AE7A-F98A-4519-824B-6BE076DCAA6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6766"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 name="Picture 10" descr="Free picture: front, cathlapotle, plankhouse">
            <a:extLst>
              <a:ext uri="{FF2B5EF4-FFF2-40B4-BE49-F238E27FC236}">
                <a16:creationId xmlns:a16="http://schemas.microsoft.com/office/drawing/2014/main" id="{289E8D6A-A4E6-44A7-B89E-BA45DD3F1795}"/>
              </a:ext>
            </a:extLst>
          </p:cNvPr>
          <p:cNvPicPr>
            <a:picLocks noChangeAspect="1"/>
          </p:cNvPicPr>
          <p:nvPr/>
        </p:nvPicPr>
        <p:blipFill rotWithShape="1">
          <a:blip r:embed="rId6"/>
          <a:srcRect t="29424" r="-1" b="600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7" name="Freeform: Shape 1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3BD0F9-1F44-4258-9043-AA09330ED654}"/>
              </a:ext>
            </a:extLst>
          </p:cNvPr>
          <p:cNvSpPr>
            <a:spLocks noGrp="1"/>
          </p:cNvSpPr>
          <p:nvPr>
            <p:ph type="title"/>
          </p:nvPr>
        </p:nvSpPr>
        <p:spPr>
          <a:xfrm>
            <a:off x="448056" y="685800"/>
            <a:ext cx="4922338" cy="1325563"/>
          </a:xfrm>
        </p:spPr>
        <p:txBody>
          <a:bodyPr>
            <a:normAutofit/>
          </a:bodyPr>
          <a:lstStyle/>
          <a:p>
            <a:r>
              <a:rPr lang="en-US" sz="3100">
                <a:cs typeface="Calibri Light"/>
              </a:rPr>
              <a:t>                                        Shelter</a:t>
            </a:r>
          </a:p>
        </p:txBody>
      </p:sp>
      <p:sp>
        <p:nvSpPr>
          <p:cNvPr id="21" name="Rectangle 2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A6C5B7-6FFE-407B-82FA-AF9D123FEA77}"/>
              </a:ext>
            </a:extLst>
          </p:cNvPr>
          <p:cNvSpPr>
            <a:spLocks noGrp="1"/>
          </p:cNvSpPr>
          <p:nvPr>
            <p:ph idx="1"/>
          </p:nvPr>
        </p:nvSpPr>
        <p:spPr>
          <a:xfrm>
            <a:off x="448056" y="2514600"/>
            <a:ext cx="4922338" cy="3666744"/>
          </a:xfrm>
        </p:spPr>
        <p:txBody>
          <a:bodyPr vert="horz" lIns="91440" tIns="45720" rIns="91440" bIns="45720" rtlCol="0" anchor="t">
            <a:noAutofit/>
          </a:bodyPr>
          <a:lstStyle/>
          <a:p>
            <a:pPr marL="0" indent="0">
              <a:buNone/>
            </a:pPr>
            <a:r>
              <a:rPr lang="en-US" sz="2400" dirty="0">
                <a:cs typeface="Calibri"/>
              </a:rPr>
              <a:t>The homes of the Pomo tribes protected them from the environment. There were several types of houses build by the Pomo, depending on where the group lived. Eastern and South​eastern Pomo used the tule reeds that Gerwin marshy areas around clear lake . The </a:t>
            </a:r>
            <a:r>
              <a:rPr lang="en-US" sz="2400" dirty="0" err="1">
                <a:cs typeface="Calibri"/>
              </a:rPr>
              <a:t>tules</a:t>
            </a:r>
            <a:r>
              <a:rPr lang="en-US" sz="2400" dirty="0">
                <a:cs typeface="Calibri"/>
              </a:rPr>
              <a:t> were tied in bundles and then tied to poles that farmed a circular or oval shaped building. They are called plank houses. </a:t>
            </a:r>
            <a:endParaRPr lang="en-US"/>
          </a:p>
          <a:p>
            <a:pPr marL="0" indent="0">
              <a:buNone/>
            </a:pPr>
            <a:endParaRPr lang="en-US" sz="2000">
              <a:cs typeface="Calibri"/>
            </a:endParaRPr>
          </a:p>
          <a:p>
            <a:endParaRPr lang="en-US" sz="2000">
              <a:cs typeface="Calibri"/>
            </a:endParaRPr>
          </a:p>
        </p:txBody>
      </p:sp>
      <p:sp>
        <p:nvSpPr>
          <p:cNvPr id="5" name="TextBox 4">
            <a:extLst>
              <a:ext uri="{FF2B5EF4-FFF2-40B4-BE49-F238E27FC236}">
                <a16:creationId xmlns:a16="http://schemas.microsoft.com/office/drawing/2014/main" id="{86AD7AF4-B72E-463E-B452-1D981B14A10B}"/>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8" name="TextBox 7">
            <a:extLst>
              <a:ext uri="{FF2B5EF4-FFF2-40B4-BE49-F238E27FC236}">
                <a16:creationId xmlns:a16="http://schemas.microsoft.com/office/drawing/2014/main" id="{C57BEB9F-B358-4C35-BB86-07BFC6927B50}"/>
              </a:ext>
            </a:extLst>
          </p:cNvPr>
          <p:cNvSpPr txBox="1"/>
          <p:nvPr/>
        </p:nvSpPr>
        <p:spPr>
          <a:xfrm>
            <a:off x="7384077"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253906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variety&#10;&#10;Description automatically generated">
            <a:extLst>
              <a:ext uri="{FF2B5EF4-FFF2-40B4-BE49-F238E27FC236}">
                <a16:creationId xmlns:a16="http://schemas.microsoft.com/office/drawing/2014/main" id="{F8A70C8E-4150-4A29-A1F2-5A365C12ECC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458" r="-2" b="1987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8" descr="Free Images : beach, water, underwater, seaweed, coral reef, kelp, green algae, marine biology ...">
            <a:extLst>
              <a:ext uri="{FF2B5EF4-FFF2-40B4-BE49-F238E27FC236}">
                <a16:creationId xmlns:a16="http://schemas.microsoft.com/office/drawing/2014/main" id="{A213BBFC-B473-4302-A5DE-D2C073CFE0E8}"/>
              </a:ext>
            </a:extLst>
          </p:cNvPr>
          <p:cNvPicPr>
            <a:picLocks noChangeAspect="1"/>
          </p:cNvPicPr>
          <p:nvPr/>
        </p:nvPicPr>
        <p:blipFill rotWithShape="1">
          <a:blip r:embed="rId4"/>
          <a:srcRect t="55285" r="-1" b="1018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3" name="Freeform: Shape 3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3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4FE03DD-B1A2-4974-95F3-A2B8D1AA288B}"/>
              </a:ext>
            </a:extLst>
          </p:cNvPr>
          <p:cNvSpPr>
            <a:spLocks noGrp="1"/>
          </p:cNvSpPr>
          <p:nvPr>
            <p:ph type="title"/>
          </p:nvPr>
        </p:nvSpPr>
        <p:spPr>
          <a:xfrm>
            <a:off x="448056" y="859536"/>
            <a:ext cx="4832802" cy="1243584"/>
          </a:xfrm>
        </p:spPr>
        <p:txBody>
          <a:bodyPr>
            <a:normAutofit/>
          </a:bodyPr>
          <a:lstStyle/>
          <a:p>
            <a:r>
              <a:rPr lang="en-US" sz="3100">
                <a:cs typeface="Calibri Light"/>
              </a:rPr>
              <a:t>                                  Food        </a:t>
            </a:r>
            <a:endParaRPr lang="en-US" sz="3100"/>
          </a:p>
        </p:txBody>
      </p:sp>
      <p:sp>
        <p:nvSpPr>
          <p:cNvPr id="37" name="Rectangle 3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9" name="Rectangle 3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2370037-6506-4E3E-96EF-6C177C3EB9FA}"/>
              </a:ext>
            </a:extLst>
          </p:cNvPr>
          <p:cNvSpPr>
            <a:spLocks noGrp="1"/>
          </p:cNvSpPr>
          <p:nvPr>
            <p:ph idx="1"/>
          </p:nvPr>
        </p:nvSpPr>
        <p:spPr>
          <a:xfrm>
            <a:off x="448056" y="2512611"/>
            <a:ext cx="4832803" cy="3664351"/>
          </a:xfrm>
        </p:spPr>
        <p:txBody>
          <a:bodyPr vert="horz" lIns="91440" tIns="45720" rIns="91440" bIns="45720" rtlCol="0" anchor="t">
            <a:normAutofit fontScale="92500" lnSpcReduction="10000"/>
          </a:bodyPr>
          <a:lstStyle/>
          <a:p>
            <a:pPr marL="0" indent="0">
              <a:buNone/>
            </a:pPr>
            <a:r>
              <a:rPr lang="en-US" dirty="0">
                <a:latin typeface="Abadi"/>
                <a:cs typeface="Calibri"/>
              </a:rPr>
              <a:t>The Pomo tribe used the land to find food in order to survive. The coastal area had fish, shellfish, seaweed, seals, and sea lions from the ocean. Dried seaweed and kelp were especially liked and were traded to those who lived in the island valleys.  They hunted deer, elk, and smaller animal from the redwood forest</a:t>
            </a:r>
            <a:r>
              <a:rPr lang="en-US" sz="2000" dirty="0">
                <a:latin typeface="Abadi"/>
                <a:cs typeface="Calibri"/>
              </a:rPr>
              <a:t>s. </a:t>
            </a:r>
          </a:p>
          <a:p>
            <a:pPr marL="0" indent="0">
              <a:buNone/>
            </a:pPr>
            <a:endParaRPr lang="en-US" sz="2000">
              <a:latin typeface="Abadi"/>
              <a:cs typeface="Calibri"/>
            </a:endParaRPr>
          </a:p>
          <a:p>
            <a:pPr marL="0" indent="0">
              <a:buNone/>
            </a:pPr>
            <a:endParaRPr lang="en-US" sz="2000">
              <a:latin typeface="Abadi"/>
              <a:cs typeface="Calibri"/>
            </a:endParaRPr>
          </a:p>
        </p:txBody>
      </p:sp>
      <p:sp>
        <p:nvSpPr>
          <p:cNvPr id="5" name="TextBox 4">
            <a:extLst>
              <a:ext uri="{FF2B5EF4-FFF2-40B4-BE49-F238E27FC236}">
                <a16:creationId xmlns:a16="http://schemas.microsoft.com/office/drawing/2014/main" id="{8E874089-0C61-415D-8E3D-B9374B26603A}"/>
              </a:ext>
            </a:extLst>
          </p:cNvPr>
          <p:cNvSpPr txBox="1"/>
          <p:nvPr/>
        </p:nvSpPr>
        <p:spPr>
          <a:xfrm>
            <a:off x="9870530"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944060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B0016-063C-4DF1-8056-79463B9DD30E}"/>
              </a:ext>
            </a:extLst>
          </p:cNvPr>
          <p:cNvSpPr>
            <a:spLocks noGrp="1"/>
          </p:cNvSpPr>
          <p:nvPr>
            <p:ph type="title"/>
          </p:nvPr>
        </p:nvSpPr>
        <p:spPr>
          <a:xfrm>
            <a:off x="971368" y="371719"/>
            <a:ext cx="6125964" cy="1906863"/>
          </a:xfrm>
        </p:spPr>
        <p:txBody>
          <a:bodyPr anchor="b">
            <a:normAutofit/>
          </a:bodyPr>
          <a:lstStyle/>
          <a:p>
            <a:r>
              <a:rPr lang="en-US" sz="3700">
                <a:cs typeface="Calibri Light"/>
              </a:rPr>
              <a:t>                                         Culture</a:t>
            </a:r>
            <a:endParaRPr lang="en-US" sz="3700"/>
          </a:p>
        </p:txBody>
      </p:sp>
      <p:sp>
        <p:nvSpPr>
          <p:cNvPr id="3" name="Content Placeholder 2">
            <a:extLst>
              <a:ext uri="{FF2B5EF4-FFF2-40B4-BE49-F238E27FC236}">
                <a16:creationId xmlns:a16="http://schemas.microsoft.com/office/drawing/2014/main" id="{36E20DCA-8969-467E-AB29-969DC2DFAF98}"/>
              </a:ext>
            </a:extLst>
          </p:cNvPr>
          <p:cNvSpPr>
            <a:spLocks noGrp="1"/>
          </p:cNvSpPr>
          <p:nvPr>
            <p:ph idx="1"/>
          </p:nvPr>
        </p:nvSpPr>
        <p:spPr>
          <a:xfrm>
            <a:off x="971368" y="2711395"/>
            <a:ext cx="4114801" cy="3465568"/>
          </a:xfrm>
        </p:spPr>
        <p:txBody>
          <a:bodyPr vert="horz" lIns="91440" tIns="45720" rIns="91440" bIns="45720" rtlCol="0">
            <a:normAutofit/>
          </a:bodyPr>
          <a:lstStyle/>
          <a:p>
            <a:r>
              <a:rPr lang="en-US" sz="2000">
                <a:cs typeface="Calibri"/>
              </a:rPr>
              <a:t>Thin clothing</a:t>
            </a:r>
          </a:p>
          <a:p>
            <a:r>
              <a:rPr lang="en-US" sz="2000">
                <a:cs typeface="Calibri"/>
              </a:rPr>
              <a:t>They made baskets out of plants.</a:t>
            </a:r>
          </a:p>
          <a:p>
            <a:r>
              <a:rPr lang="en-US" sz="2000">
                <a:cs typeface="Calibri"/>
              </a:rPr>
              <a:t>Women would wear colorful costumes for ceremonies.</a:t>
            </a:r>
          </a:p>
        </p:txBody>
      </p:sp>
      <p:pic>
        <p:nvPicPr>
          <p:cNvPr id="7" name="Picture 7" descr="A picture containing container, basket, indoor, dark&#10;&#10;Description automatically generated">
            <a:extLst>
              <a:ext uri="{FF2B5EF4-FFF2-40B4-BE49-F238E27FC236}">
                <a16:creationId xmlns:a16="http://schemas.microsoft.com/office/drawing/2014/main" id="{144D4F7C-C99C-4C72-BEF2-CFDDF5CAEB2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085" r="-3" b="-3"/>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 name="Picture 10" descr="A picture containing text, book, old&#10;&#10;Description automatically generated">
            <a:extLst>
              <a:ext uri="{FF2B5EF4-FFF2-40B4-BE49-F238E27FC236}">
                <a16:creationId xmlns:a16="http://schemas.microsoft.com/office/drawing/2014/main" id="{3EDACF85-EF40-451B-B5B3-DBF2B64A50B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417" r="-3" b="24244"/>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 name="Picture 4">
            <a:extLst>
              <a:ext uri="{FF2B5EF4-FFF2-40B4-BE49-F238E27FC236}">
                <a16:creationId xmlns:a16="http://schemas.microsoft.com/office/drawing/2014/main" id="{E1E35ADB-8716-45C5-8027-A545CBF0215A}"/>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5273" r="8281" b="-2"/>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TextBox 4">
            <a:extLst>
              <a:ext uri="{FF2B5EF4-FFF2-40B4-BE49-F238E27FC236}">
                <a16:creationId xmlns:a16="http://schemas.microsoft.com/office/drawing/2014/main" id="{07E48905-188D-4F1B-8D2D-4B9EF39248BB}"/>
              </a:ext>
            </a:extLst>
          </p:cNvPr>
          <p:cNvSpPr txBox="1"/>
          <p:nvPr/>
        </p:nvSpPr>
        <p:spPr>
          <a:xfrm>
            <a:off x="7504302"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8" name="TextBox 7">
            <a:extLst>
              <a:ext uri="{FF2B5EF4-FFF2-40B4-BE49-F238E27FC236}">
                <a16:creationId xmlns:a16="http://schemas.microsoft.com/office/drawing/2014/main" id="{5009E6CD-D8B7-4BEE-9932-A1824F2DBB2E}"/>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1" name="TextBox 10">
            <a:extLst>
              <a:ext uri="{FF2B5EF4-FFF2-40B4-BE49-F238E27FC236}">
                <a16:creationId xmlns:a16="http://schemas.microsoft.com/office/drawing/2014/main" id="{D2D93633-4C15-4986-A92E-2AA45145ABD1}"/>
              </a:ext>
            </a:extLst>
          </p:cNvPr>
          <p:cNvSpPr txBox="1"/>
          <p:nvPr/>
        </p:nvSpPr>
        <p:spPr>
          <a:xfrm>
            <a:off x="5170134"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5604364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8" descr="A picture containing person&#10;&#10;Description automatically generated">
            <a:extLst>
              <a:ext uri="{FF2B5EF4-FFF2-40B4-BE49-F238E27FC236}">
                <a16:creationId xmlns:a16="http://schemas.microsoft.com/office/drawing/2014/main" id="{119C7D1D-E627-498E-A49E-97D0273C6A1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a:stretch/>
        </p:blipFill>
        <p:spPr>
          <a:xfrm>
            <a:off x="-3047" y="10"/>
            <a:ext cx="12191999" cy="6857990"/>
          </a:xfrm>
          <a:prstGeom prst="rect">
            <a:avLst/>
          </a:prstGeom>
        </p:spPr>
      </p:pic>
      <p:sp>
        <p:nvSpPr>
          <p:cNvPr id="58" name="Rectangle 5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B7030-BFF7-4275-9665-7AA294D0984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a:solidFill>
                <a:srgbClr val="FFFFFF"/>
              </a:solidFill>
            </a:endParaRPr>
          </a:p>
        </p:txBody>
      </p:sp>
      <p:sp>
        <p:nvSpPr>
          <p:cNvPr id="29" name="TextBox 28">
            <a:extLst>
              <a:ext uri="{FF2B5EF4-FFF2-40B4-BE49-F238E27FC236}">
                <a16:creationId xmlns:a16="http://schemas.microsoft.com/office/drawing/2014/main" id="{3EA5E212-705B-43A8-9AF6-DCDBC23CA3C4}"/>
              </a:ext>
            </a:extLst>
          </p:cNvPr>
          <p:cNvSpPr txBox="1"/>
          <p:nvPr/>
        </p:nvSpPr>
        <p:spPr>
          <a:xfrm>
            <a:off x="9867484"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7680808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Pomo</vt:lpstr>
      <vt:lpstr>                                   Location</vt:lpstr>
      <vt:lpstr>                                        Shelter</vt:lpstr>
      <vt:lpstr>                                  Food        </vt:lpstr>
      <vt:lpstr>                                         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81</cp:revision>
  <dcterms:created xsi:type="dcterms:W3CDTF">2022-01-11T17:38:56Z</dcterms:created>
  <dcterms:modified xsi:type="dcterms:W3CDTF">2022-01-14T19:00:53Z</dcterms:modified>
</cp:coreProperties>
</file>