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8" r:id="rId3"/>
    <p:sldId id="257"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h Dumont" userId="S::ndumont@stu.chino.k12.ca.us::0ab119b4-7396-4d7f-9ceb-f9114994a5cf" providerId="AD" clId="Web-{24AD856C-73ED-A050-11E1-C840DB97B706}"/>
    <pc:docChg chg="modSld">
      <pc:chgData name="Noah Dumont" userId="S::ndumont@stu.chino.k12.ca.us::0ab119b4-7396-4d7f-9ceb-f9114994a5cf" providerId="AD" clId="Web-{24AD856C-73ED-A050-11E1-C840DB97B706}" dt="2018-11-28T19:44:11.136" v="60" actId="20577"/>
      <pc:docMkLst>
        <pc:docMk/>
      </pc:docMkLst>
      <pc:sldChg chg="modSp">
        <pc:chgData name="Noah Dumont" userId="S::ndumont@stu.chino.k12.ca.us::0ab119b4-7396-4d7f-9ceb-f9114994a5cf" providerId="AD" clId="Web-{24AD856C-73ED-A050-11E1-C840DB97B706}" dt="2018-11-28T19:43:50.995" v="46" actId="20577"/>
        <pc:sldMkLst>
          <pc:docMk/>
          <pc:sldMk cId="1027944326" sldId="257"/>
        </pc:sldMkLst>
        <pc:spChg chg="mod">
          <ac:chgData name="Noah Dumont" userId="S::ndumont@stu.chino.k12.ca.us::0ab119b4-7396-4d7f-9ceb-f9114994a5cf" providerId="AD" clId="Web-{24AD856C-73ED-A050-11E1-C840DB97B706}" dt="2018-11-28T19:43:50.995" v="46" actId="20577"/>
          <ac:spMkLst>
            <pc:docMk/>
            <pc:sldMk cId="1027944326" sldId="257"/>
            <ac:spMk id="3" creationId="{91BE5180-5874-4A52-B630-25E806AC9412}"/>
          </ac:spMkLst>
        </pc:spChg>
      </pc:sldChg>
      <pc:sldChg chg="modSp">
        <pc:chgData name="Noah Dumont" userId="S::ndumont@stu.chino.k12.ca.us::0ab119b4-7396-4d7f-9ceb-f9114994a5cf" providerId="AD" clId="Web-{24AD856C-73ED-A050-11E1-C840DB97B706}" dt="2018-11-28T19:43:58.370" v="54" actId="20577"/>
        <pc:sldMkLst>
          <pc:docMk/>
          <pc:sldMk cId="2319690356" sldId="258"/>
        </pc:sldMkLst>
        <pc:spChg chg="mod">
          <ac:chgData name="Noah Dumont" userId="S::ndumont@stu.chino.k12.ca.us::0ab119b4-7396-4d7f-9ceb-f9114994a5cf" providerId="AD" clId="Web-{24AD856C-73ED-A050-11E1-C840DB97B706}" dt="2018-11-28T19:43:58.370" v="54" actId="20577"/>
          <ac:spMkLst>
            <pc:docMk/>
            <pc:sldMk cId="2319690356" sldId="258"/>
            <ac:spMk id="3" creationId="{5BC54AEF-EA57-443E-BFD4-72A63137B7C6}"/>
          </ac:spMkLst>
        </pc:spChg>
        <pc:picChg chg="mod">
          <ac:chgData name="Noah Dumont" userId="S::ndumont@stu.chino.k12.ca.us::0ab119b4-7396-4d7f-9ceb-f9114994a5cf" providerId="AD" clId="Web-{24AD856C-73ED-A050-11E1-C840DB97B706}" dt="2018-11-28T19:40:25.447" v="11" actId="14100"/>
          <ac:picMkLst>
            <pc:docMk/>
            <pc:sldMk cId="2319690356" sldId="258"/>
            <ac:picMk id="8" creationId="{7ADF769B-F6E6-41B2-8681-080D705CBABA}"/>
          </ac:picMkLst>
        </pc:picChg>
        <pc:picChg chg="mod">
          <ac:chgData name="Noah Dumont" userId="S::ndumont@stu.chino.k12.ca.us::0ab119b4-7396-4d7f-9ceb-f9114994a5cf" providerId="AD" clId="Web-{24AD856C-73ED-A050-11E1-C840DB97B706}" dt="2018-11-28T19:40:34.009" v="13" actId="1076"/>
          <ac:picMkLst>
            <pc:docMk/>
            <pc:sldMk cId="2319690356" sldId="258"/>
            <ac:picMk id="12" creationId="{879D336C-4F2C-4193-B5EC-BEB5D7E12E09}"/>
          </ac:picMkLst>
        </pc:picChg>
      </pc:sldChg>
      <pc:sldChg chg="modSp">
        <pc:chgData name="Noah Dumont" userId="S::ndumont@stu.chino.k12.ca.us::0ab119b4-7396-4d7f-9ceb-f9114994a5cf" providerId="AD" clId="Web-{24AD856C-73ED-A050-11E1-C840DB97B706}" dt="2018-11-28T19:44:11.136" v="60" actId="20577"/>
        <pc:sldMkLst>
          <pc:docMk/>
          <pc:sldMk cId="3151023909" sldId="261"/>
        </pc:sldMkLst>
        <pc:spChg chg="mod">
          <ac:chgData name="Noah Dumont" userId="S::ndumont@stu.chino.k12.ca.us::0ab119b4-7396-4d7f-9ceb-f9114994a5cf" providerId="AD" clId="Web-{24AD856C-73ED-A050-11E1-C840DB97B706}" dt="2018-11-28T19:44:11.136" v="60" actId="20577"/>
          <ac:spMkLst>
            <pc:docMk/>
            <pc:sldMk cId="3151023909" sldId="261"/>
            <ac:spMk id="2" creationId="{BD1B4044-BDB6-445A-9D7C-F86B077376D0}"/>
          </ac:spMkLst>
        </pc:spChg>
        <pc:spChg chg="mod">
          <ac:chgData name="Noah Dumont" userId="S::ndumont@stu.chino.k12.ca.us::0ab119b4-7396-4d7f-9ceb-f9114994a5cf" providerId="AD" clId="Web-{24AD856C-73ED-A050-11E1-C840DB97B706}" dt="2018-11-28T19:44:06.964" v="57" actId="20577"/>
          <ac:spMkLst>
            <pc:docMk/>
            <pc:sldMk cId="3151023909" sldId="261"/>
            <ac:spMk id="3" creationId="{B68F2C63-D221-435D-BB18-76E599EF825D}"/>
          </ac:spMkLst>
        </pc:spChg>
      </pc:sldChg>
    </pc:docChg>
  </pc:docChgLst>
  <pc:docChgLst>
    <pc:chgData name="Noah Dumont" userId="S::ndumont@stu.chino.k12.ca.us::0ab119b4-7396-4d7f-9ceb-f9114994a5cf" providerId="AD" clId="Web-{0E378072-B2AF-44CB-8E17-4B69863D0606}"/>
    <pc:docChg chg="modSld">
      <pc:chgData name="Noah Dumont" userId="S::ndumont@stu.chino.k12.ca.us::0ab119b4-7396-4d7f-9ceb-f9114994a5cf" providerId="AD" clId="Web-{0E378072-B2AF-44CB-8E17-4B69863D0606}" dt="2018-11-28T17:43:55.529" v="132"/>
      <pc:docMkLst>
        <pc:docMk/>
      </pc:docMkLst>
      <pc:sldChg chg="addSp delSp modSp mod setBg setClrOvrMap">
        <pc:chgData name="Noah Dumont" userId="S::ndumont@stu.chino.k12.ca.us::0ab119b4-7396-4d7f-9ceb-f9114994a5cf" providerId="AD" clId="Web-{0E378072-B2AF-44CB-8E17-4B69863D0606}" dt="2018-11-28T17:43:55.529" v="132"/>
        <pc:sldMkLst>
          <pc:docMk/>
          <pc:sldMk cId="1027944326" sldId="257"/>
        </pc:sldMkLst>
        <pc:spChg chg="mod">
          <ac:chgData name="Noah Dumont" userId="S::ndumont@stu.chino.k12.ca.us::0ab119b4-7396-4d7f-9ceb-f9114994a5cf" providerId="AD" clId="Web-{0E378072-B2AF-44CB-8E17-4B69863D0606}" dt="2018-11-28T17:43:55.529" v="132"/>
          <ac:spMkLst>
            <pc:docMk/>
            <pc:sldMk cId="1027944326" sldId="257"/>
            <ac:spMk id="2" creationId="{0CF8C75E-7D4B-459F-9963-5F7D1A03D2AA}"/>
          </ac:spMkLst>
        </pc:spChg>
        <pc:spChg chg="mod ord">
          <ac:chgData name="Noah Dumont" userId="S::ndumont@stu.chino.k12.ca.us::0ab119b4-7396-4d7f-9ceb-f9114994a5cf" providerId="AD" clId="Web-{0E378072-B2AF-44CB-8E17-4B69863D0606}" dt="2018-11-28T17:43:55.529" v="132"/>
          <ac:spMkLst>
            <pc:docMk/>
            <pc:sldMk cId="1027944326" sldId="257"/>
            <ac:spMk id="3" creationId="{91BE5180-5874-4A52-B630-25E806AC9412}"/>
          </ac:spMkLst>
        </pc:spChg>
        <pc:spChg chg="add del mod">
          <ac:chgData name="Noah Dumont" userId="S::ndumont@stu.chino.k12.ca.us::0ab119b4-7396-4d7f-9ceb-f9114994a5cf" providerId="AD" clId="Web-{0E378072-B2AF-44CB-8E17-4B69863D0606}" dt="2018-11-28T17:35:08.917" v="93"/>
          <ac:spMkLst>
            <pc:docMk/>
            <pc:sldMk cId="1027944326" sldId="257"/>
            <ac:spMk id="7" creationId="{B1E9052E-4DB6-4D18-82E1-A93817C67908}"/>
          </ac:spMkLst>
        </pc:spChg>
        <pc:spChg chg="mod ord">
          <ac:chgData name="Noah Dumont" userId="S::ndumont@stu.chino.k12.ca.us::0ab119b4-7396-4d7f-9ceb-f9114994a5cf" providerId="AD" clId="Web-{0E378072-B2AF-44CB-8E17-4B69863D0606}" dt="2018-11-28T17:35:08.917" v="93"/>
          <ac:spMkLst>
            <pc:docMk/>
            <pc:sldMk cId="1027944326" sldId="257"/>
            <ac:spMk id="8" creationId="{81CD6E67-A103-4ECD-B562-2ACFA4D4D339}"/>
          </ac:spMkLst>
        </pc:spChg>
        <pc:spChg chg="add del">
          <ac:chgData name="Noah Dumont" userId="S::ndumont@stu.chino.k12.ca.us::0ab119b4-7396-4d7f-9ceb-f9114994a5cf" providerId="AD" clId="Web-{0E378072-B2AF-44CB-8E17-4B69863D0606}" dt="2018-11-28T17:35:08.917" v="93"/>
          <ac:spMkLst>
            <pc:docMk/>
            <pc:sldMk cId="1027944326" sldId="257"/>
            <ac:spMk id="10" creationId="{E862BE82-D00D-42C1-BF16-93AA37870C32}"/>
          </ac:spMkLst>
        </pc:spChg>
        <pc:spChg chg="add del mod">
          <ac:chgData name="Noah Dumont" userId="S::ndumont@stu.chino.k12.ca.us::0ab119b4-7396-4d7f-9ceb-f9114994a5cf" providerId="AD" clId="Web-{0E378072-B2AF-44CB-8E17-4B69863D0606}" dt="2018-11-28T17:42:35.294" v="122"/>
          <ac:spMkLst>
            <pc:docMk/>
            <pc:sldMk cId="1027944326" sldId="257"/>
            <ac:spMk id="13" creationId="{DCD009D9-2316-478B-A8A0-EA62F6065C6A}"/>
          </ac:spMkLst>
        </pc:spChg>
        <pc:spChg chg="add del">
          <ac:chgData name="Noah Dumont" userId="S::ndumont@stu.chino.k12.ca.us::0ab119b4-7396-4d7f-9ceb-f9114994a5cf" providerId="AD" clId="Web-{0E378072-B2AF-44CB-8E17-4B69863D0606}" dt="2018-11-28T17:35:08.917" v="93"/>
          <ac:spMkLst>
            <pc:docMk/>
            <pc:sldMk cId="1027944326" sldId="257"/>
            <ac:spMk id="15" creationId="{F6D92C2D-1D3D-4974-918C-06579FB354A9}"/>
          </ac:spMkLst>
        </pc:spChg>
        <pc:spChg chg="add del">
          <ac:chgData name="Noah Dumont" userId="S::ndumont@stu.chino.k12.ca.us::0ab119b4-7396-4d7f-9ceb-f9114994a5cf" providerId="AD" clId="Web-{0E378072-B2AF-44CB-8E17-4B69863D0606}" dt="2018-11-28T17:43:55.529" v="132"/>
          <ac:spMkLst>
            <pc:docMk/>
            <pc:sldMk cId="1027944326" sldId="257"/>
            <ac:spMk id="17" creationId="{432691CC-4AB8-48AF-B822-EBF7F4E9E6CD}"/>
          </ac:spMkLst>
        </pc:spChg>
        <pc:spChg chg="add del mod">
          <ac:chgData name="Noah Dumont" userId="S::ndumont@stu.chino.k12.ca.us::0ab119b4-7396-4d7f-9ceb-f9114994a5cf" providerId="AD" clId="Web-{0E378072-B2AF-44CB-8E17-4B69863D0606}" dt="2018-11-28T17:42:25.138" v="117"/>
          <ac:spMkLst>
            <pc:docMk/>
            <pc:sldMk cId="1027944326" sldId="257"/>
            <ac:spMk id="19" creationId="{20A81F12-08B8-44D4-A5D6-C9E6C07392FB}"/>
          </ac:spMkLst>
        </pc:spChg>
        <pc:spChg chg="add del">
          <ac:chgData name="Noah Dumont" userId="S::ndumont@stu.chino.k12.ca.us::0ab119b4-7396-4d7f-9ceb-f9114994a5cf" providerId="AD" clId="Web-{0E378072-B2AF-44CB-8E17-4B69863D0606}" dt="2018-11-28T17:43:55.529" v="132"/>
          <ac:spMkLst>
            <pc:docMk/>
            <pc:sldMk cId="1027944326" sldId="257"/>
            <ac:spMk id="22" creationId="{D6A8E1B4-B839-4C58-B08A-F0B09458080B}"/>
          </ac:spMkLst>
        </pc:spChg>
        <pc:spChg chg="add">
          <ac:chgData name="Noah Dumont" userId="S::ndumont@stu.chino.k12.ca.us::0ab119b4-7396-4d7f-9ceb-f9114994a5cf" providerId="AD" clId="Web-{0E378072-B2AF-44CB-8E17-4B69863D0606}" dt="2018-11-28T17:43:55.529" v="132"/>
          <ac:spMkLst>
            <pc:docMk/>
            <pc:sldMk cId="1027944326" sldId="257"/>
            <ac:spMk id="24" creationId="{61445B8C-D724-4F73-AB77-3CCE4E822C9D}"/>
          </ac:spMkLst>
        </pc:spChg>
        <pc:spChg chg="add del">
          <ac:chgData name="Noah Dumont" userId="S::ndumont@stu.chino.k12.ca.us::0ab119b4-7396-4d7f-9ceb-f9114994a5cf" providerId="AD" clId="Web-{0E378072-B2AF-44CB-8E17-4B69863D0606}" dt="2018-11-28T17:42:16.341" v="113"/>
          <ac:spMkLst>
            <pc:docMk/>
            <pc:sldMk cId="1027944326" sldId="257"/>
            <ac:spMk id="27" creationId="{2C6A2225-94AF-4BC4-98F4-77746E7B10A9}"/>
          </ac:spMkLst>
        </pc:spChg>
        <pc:spChg chg="add del">
          <ac:chgData name="Noah Dumont" userId="S::ndumont@stu.chino.k12.ca.us::0ab119b4-7396-4d7f-9ceb-f9114994a5cf" providerId="AD" clId="Web-{0E378072-B2AF-44CB-8E17-4B69863D0606}" dt="2018-11-28T17:42:16.341" v="113"/>
          <ac:spMkLst>
            <pc:docMk/>
            <pc:sldMk cId="1027944326" sldId="257"/>
            <ac:spMk id="29" creationId="{46EA0402-5843-4D53-BF9C-BE7205812062}"/>
          </ac:spMkLst>
        </pc:spChg>
        <pc:spChg chg="add del">
          <ac:chgData name="Noah Dumont" userId="S::ndumont@stu.chino.k12.ca.us::0ab119b4-7396-4d7f-9ceb-f9114994a5cf" providerId="AD" clId="Web-{0E378072-B2AF-44CB-8E17-4B69863D0606}" dt="2018-11-28T17:42:16.341" v="113"/>
          <ac:spMkLst>
            <pc:docMk/>
            <pc:sldMk cId="1027944326" sldId="257"/>
            <ac:spMk id="31" creationId="{648F5915-2CE1-4F74-88C5-D4366893D2DF}"/>
          </ac:spMkLst>
        </pc:spChg>
        <pc:spChg chg="add del">
          <ac:chgData name="Noah Dumont" userId="S::ndumont@stu.chino.k12.ca.us::0ab119b4-7396-4d7f-9ceb-f9114994a5cf" providerId="AD" clId="Web-{0E378072-B2AF-44CB-8E17-4B69863D0606}" dt="2018-11-28T17:42:16.341" v="113"/>
          <ac:spMkLst>
            <pc:docMk/>
            <pc:sldMk cId="1027944326" sldId="257"/>
            <ac:spMk id="33" creationId="{91B43EC4-7D6F-44CA-82DD-103883D2366B}"/>
          </ac:spMkLst>
        </pc:spChg>
        <pc:spChg chg="add del">
          <ac:chgData name="Noah Dumont" userId="S::ndumont@stu.chino.k12.ca.us::0ab119b4-7396-4d7f-9ceb-f9114994a5cf" providerId="AD" clId="Web-{0E378072-B2AF-44CB-8E17-4B69863D0606}" dt="2018-11-28T17:42:12.294" v="112"/>
          <ac:spMkLst>
            <pc:docMk/>
            <pc:sldMk cId="1027944326" sldId="257"/>
            <ac:spMk id="35" creationId="{99899462-FC16-43B0-966B-FCA263450716}"/>
          </ac:spMkLst>
        </pc:spChg>
        <pc:spChg chg="add del">
          <ac:chgData name="Noah Dumont" userId="S::ndumont@stu.chino.k12.ca.us::0ab119b4-7396-4d7f-9ceb-f9114994a5cf" providerId="AD" clId="Web-{0E378072-B2AF-44CB-8E17-4B69863D0606}" dt="2018-11-28T17:39:36.075" v="110"/>
          <ac:spMkLst>
            <pc:docMk/>
            <pc:sldMk cId="1027944326" sldId="257"/>
            <ac:spMk id="38" creationId="{2C6A2225-94AF-4BC4-98F4-77746E7B10A9}"/>
          </ac:spMkLst>
        </pc:spChg>
        <pc:spChg chg="add del">
          <ac:chgData name="Noah Dumont" userId="S::ndumont@stu.chino.k12.ca.us::0ab119b4-7396-4d7f-9ceb-f9114994a5cf" providerId="AD" clId="Web-{0E378072-B2AF-44CB-8E17-4B69863D0606}" dt="2018-11-28T17:39:36.075" v="110"/>
          <ac:spMkLst>
            <pc:docMk/>
            <pc:sldMk cId="1027944326" sldId="257"/>
            <ac:spMk id="40" creationId="{46EA0402-5843-4D53-BF9C-BE7205812062}"/>
          </ac:spMkLst>
        </pc:spChg>
        <pc:spChg chg="add del">
          <ac:chgData name="Noah Dumont" userId="S::ndumont@stu.chino.k12.ca.us::0ab119b4-7396-4d7f-9ceb-f9114994a5cf" providerId="AD" clId="Web-{0E378072-B2AF-44CB-8E17-4B69863D0606}" dt="2018-11-28T17:39:36.075" v="110"/>
          <ac:spMkLst>
            <pc:docMk/>
            <pc:sldMk cId="1027944326" sldId="257"/>
            <ac:spMk id="42" creationId="{648F5915-2CE1-4F74-88C5-D4366893D2DF}"/>
          </ac:spMkLst>
        </pc:spChg>
        <pc:spChg chg="add del">
          <ac:chgData name="Noah Dumont" userId="S::ndumont@stu.chino.k12.ca.us::0ab119b4-7396-4d7f-9ceb-f9114994a5cf" providerId="AD" clId="Web-{0E378072-B2AF-44CB-8E17-4B69863D0606}" dt="2018-11-28T17:39:36.075" v="110"/>
          <ac:spMkLst>
            <pc:docMk/>
            <pc:sldMk cId="1027944326" sldId="257"/>
            <ac:spMk id="44" creationId="{91B43EC4-7D6F-44CA-82DD-103883D2366B}"/>
          </ac:spMkLst>
        </pc:spChg>
        <pc:picChg chg="add del mod ord">
          <ac:chgData name="Noah Dumont" userId="S::ndumont@stu.chino.k12.ca.us::0ab119b4-7396-4d7f-9ceb-f9114994a5cf" providerId="AD" clId="Web-{0E378072-B2AF-44CB-8E17-4B69863D0606}" dt="2018-11-28T17:43:55.529" v="132"/>
          <ac:picMkLst>
            <pc:docMk/>
            <pc:sldMk cId="1027944326" sldId="257"/>
            <ac:picMk id="4" creationId="{03FAAB51-D785-4029-A028-305D6DC01BCC}"/>
          </ac:picMkLst>
        </pc:picChg>
        <pc:picChg chg="add del mod ord">
          <ac:chgData name="Noah Dumont" userId="S::ndumont@stu.chino.k12.ca.us::0ab119b4-7396-4d7f-9ceb-f9114994a5cf" providerId="AD" clId="Web-{0E378072-B2AF-44CB-8E17-4B69863D0606}" dt="2018-11-28T17:43:55.529" v="132"/>
          <ac:picMkLst>
            <pc:docMk/>
            <pc:sldMk cId="1027944326" sldId="257"/>
            <ac:picMk id="6" creationId="{D1768204-8688-4F72-A921-E21D02A6A4B1}"/>
          </ac:picMkLst>
        </pc:picChg>
        <pc:picChg chg="add del mod ord">
          <ac:chgData name="Noah Dumont" userId="S::ndumont@stu.chino.k12.ca.us::0ab119b4-7396-4d7f-9ceb-f9114994a5cf" providerId="AD" clId="Web-{0E378072-B2AF-44CB-8E17-4B69863D0606}" dt="2018-11-28T17:42:35.294" v="123"/>
          <ac:picMkLst>
            <pc:docMk/>
            <pc:sldMk cId="1027944326" sldId="257"/>
            <ac:picMk id="11" creationId="{96E26D9C-2139-4B77-951B-85DB006D2627}"/>
          </ac:picMkLst>
        </pc:picChg>
        <pc:picChg chg="add del mod ord">
          <ac:chgData name="Noah Dumont" userId="S::ndumont@stu.chino.k12.ca.us::0ab119b4-7396-4d7f-9ceb-f9114994a5cf" providerId="AD" clId="Web-{0E378072-B2AF-44CB-8E17-4B69863D0606}" dt="2018-11-28T17:42:25.138" v="118"/>
          <ac:picMkLst>
            <pc:docMk/>
            <pc:sldMk cId="1027944326" sldId="257"/>
            <ac:picMk id="16" creationId="{5FB55199-87F3-423C-A570-870CCA089B63}"/>
          </ac:picMkLst>
        </pc:picChg>
        <pc:picChg chg="add del">
          <ac:chgData name="Noah Dumont" userId="S::ndumont@stu.chino.k12.ca.us::0ab119b4-7396-4d7f-9ceb-f9114994a5cf" providerId="AD" clId="Web-{0E378072-B2AF-44CB-8E17-4B69863D0606}" dt="2018-11-28T17:34:15.604" v="70"/>
          <ac:picMkLst>
            <pc:docMk/>
            <pc:sldMk cId="1027944326" sldId="257"/>
            <ac:picMk id="20" creationId="{22901FED-4FC9-4ED5-8123-C98BCD1616BA}"/>
          </ac:picMkLst>
        </pc:picChg>
        <pc:cxnChg chg="add">
          <ac:chgData name="Noah Dumont" userId="S::ndumont@stu.chino.k12.ca.us::0ab119b4-7396-4d7f-9ceb-f9114994a5cf" providerId="AD" clId="Web-{0E378072-B2AF-44CB-8E17-4B69863D0606}" dt="2018-11-28T17:43:55.529" v="132"/>
          <ac:cxnSpMkLst>
            <pc:docMk/>
            <pc:sldMk cId="1027944326" sldId="257"/>
            <ac:cxnSpMk id="25" creationId="{99905336-A7CD-4C75-9E77-C704674F4047}"/>
          </ac:cxnSpMkLst>
        </pc:cxnChg>
        <pc:cxnChg chg="add del">
          <ac:chgData name="Noah Dumont" userId="S::ndumont@stu.chino.k12.ca.us::0ab119b4-7396-4d7f-9ceb-f9114994a5cf" providerId="AD" clId="Web-{0E378072-B2AF-44CB-8E17-4B69863D0606}" dt="2018-11-28T17:42:12.294" v="112"/>
          <ac:cxnSpMkLst>
            <pc:docMk/>
            <pc:sldMk cId="1027944326" sldId="257"/>
            <ac:cxnSpMk id="36" creationId="{AAFEA932-2DF1-410C-A00A-7A1E7DBF7511}"/>
          </ac:cxnSpMkLst>
        </pc:cxnChg>
      </pc:sldChg>
      <pc:sldChg chg="addSp delSp modSp mod setBg">
        <pc:chgData name="Noah Dumont" userId="S::ndumont@stu.chino.k12.ca.us::0ab119b4-7396-4d7f-9ceb-f9114994a5cf" providerId="AD" clId="Web-{0E378072-B2AF-44CB-8E17-4B69863D0606}" dt="2018-11-28T17:35:00.652" v="88"/>
        <pc:sldMkLst>
          <pc:docMk/>
          <pc:sldMk cId="2319690356" sldId="258"/>
        </pc:sldMkLst>
        <pc:spChg chg="mod">
          <ac:chgData name="Noah Dumont" userId="S::ndumont@stu.chino.k12.ca.us::0ab119b4-7396-4d7f-9ceb-f9114994a5cf" providerId="AD" clId="Web-{0E378072-B2AF-44CB-8E17-4B69863D0606}" dt="2018-11-28T17:35:00.652" v="88"/>
          <ac:spMkLst>
            <pc:docMk/>
            <pc:sldMk cId="2319690356" sldId="258"/>
            <ac:spMk id="2" creationId="{F02E0DEE-656A-4950-962E-AA241816A98C}"/>
          </ac:spMkLst>
        </pc:spChg>
        <pc:spChg chg="mod">
          <ac:chgData name="Noah Dumont" userId="S::ndumont@stu.chino.k12.ca.us::0ab119b4-7396-4d7f-9ceb-f9114994a5cf" providerId="AD" clId="Web-{0E378072-B2AF-44CB-8E17-4B69863D0606}" dt="2018-11-28T17:35:00.652" v="88"/>
          <ac:spMkLst>
            <pc:docMk/>
            <pc:sldMk cId="2319690356" sldId="258"/>
            <ac:spMk id="3" creationId="{5BC54AEF-EA57-443E-BFD4-72A63137B7C6}"/>
          </ac:spMkLst>
        </pc:spChg>
        <pc:spChg chg="add mod">
          <ac:chgData name="Noah Dumont" userId="S::ndumont@stu.chino.k12.ca.us::0ab119b4-7396-4d7f-9ceb-f9114994a5cf" providerId="AD" clId="Web-{0E378072-B2AF-44CB-8E17-4B69863D0606}" dt="2018-11-28T17:35:00.652" v="88"/>
          <ac:spMkLst>
            <pc:docMk/>
            <pc:sldMk cId="2319690356" sldId="258"/>
            <ac:spMk id="6" creationId="{EF3B18EB-5486-4E80-97D8-0FFF49ECA9C5}"/>
          </ac:spMkLst>
        </pc:spChg>
        <pc:spChg chg="add mod">
          <ac:chgData name="Noah Dumont" userId="S::ndumont@stu.chino.k12.ca.us::0ab119b4-7396-4d7f-9ceb-f9114994a5cf" providerId="AD" clId="Web-{0E378072-B2AF-44CB-8E17-4B69863D0606}" dt="2018-11-28T17:35:00.652" v="88"/>
          <ac:spMkLst>
            <pc:docMk/>
            <pc:sldMk cId="2319690356" sldId="258"/>
            <ac:spMk id="10" creationId="{3D3C4622-975E-4606-AAD9-29ED0C051388}"/>
          </ac:spMkLst>
        </pc:spChg>
        <pc:spChg chg="add mod">
          <ac:chgData name="Noah Dumont" userId="S::ndumont@stu.chino.k12.ca.us::0ab119b4-7396-4d7f-9ceb-f9114994a5cf" providerId="AD" clId="Web-{0E378072-B2AF-44CB-8E17-4B69863D0606}" dt="2018-11-28T17:35:00.652" v="88"/>
          <ac:spMkLst>
            <pc:docMk/>
            <pc:sldMk cId="2319690356" sldId="258"/>
            <ac:spMk id="14" creationId="{D1D0580B-4DD8-4C96-B906-DB028C276B8E}"/>
          </ac:spMkLst>
        </pc:spChg>
        <pc:spChg chg="add del">
          <ac:chgData name="Noah Dumont" userId="S::ndumont@stu.chino.k12.ca.us::0ab119b4-7396-4d7f-9ceb-f9114994a5cf" providerId="AD" clId="Web-{0E378072-B2AF-44CB-8E17-4B69863D0606}" dt="2018-11-28T17:35:00.652" v="88"/>
          <ac:spMkLst>
            <pc:docMk/>
            <pc:sldMk cId="2319690356" sldId="258"/>
            <ac:spMk id="16" creationId="{99899462-FC16-43B0-966B-FCA263450716}"/>
          </ac:spMkLst>
        </pc:spChg>
        <pc:spChg chg="add del">
          <ac:chgData name="Noah Dumont" userId="S::ndumont@stu.chino.k12.ca.us::0ab119b4-7396-4d7f-9ceb-f9114994a5cf" providerId="AD" clId="Web-{0E378072-B2AF-44CB-8E17-4B69863D0606}" dt="2018-11-28T17:32:35.651" v="63"/>
          <ac:spMkLst>
            <pc:docMk/>
            <pc:sldMk cId="2319690356" sldId="258"/>
            <ac:spMk id="19" creationId="{F64F6814-96D5-4463-898E-405CC0C40147}"/>
          </ac:spMkLst>
        </pc:spChg>
        <pc:picChg chg="add del mod">
          <ac:chgData name="Noah Dumont" userId="S::ndumont@stu.chino.k12.ca.us::0ab119b4-7396-4d7f-9ceb-f9114994a5cf" providerId="AD" clId="Web-{0E378072-B2AF-44CB-8E17-4B69863D0606}" dt="2018-11-28T17:25:52.134" v="33"/>
          <ac:picMkLst>
            <pc:docMk/>
            <pc:sldMk cId="2319690356" sldId="258"/>
            <ac:picMk id="4" creationId="{B5101DEA-E7BF-4BB7-BCF3-F3573A3BD393}"/>
          </ac:picMkLst>
        </pc:picChg>
        <pc:picChg chg="add del mod ord">
          <ac:chgData name="Noah Dumont" userId="S::ndumont@stu.chino.k12.ca.us::0ab119b4-7396-4d7f-9ceb-f9114994a5cf" providerId="AD" clId="Web-{0E378072-B2AF-44CB-8E17-4B69863D0606}" dt="2018-11-28T17:35:00.652" v="88"/>
          <ac:picMkLst>
            <pc:docMk/>
            <pc:sldMk cId="2319690356" sldId="258"/>
            <ac:picMk id="8" creationId="{7ADF769B-F6E6-41B2-8681-080D705CBABA}"/>
          </ac:picMkLst>
        </pc:picChg>
        <pc:picChg chg="add mod ord">
          <ac:chgData name="Noah Dumont" userId="S::ndumont@stu.chino.k12.ca.us::0ab119b4-7396-4d7f-9ceb-f9114994a5cf" providerId="AD" clId="Web-{0E378072-B2AF-44CB-8E17-4B69863D0606}" dt="2018-11-28T17:35:00.652" v="88"/>
          <ac:picMkLst>
            <pc:docMk/>
            <pc:sldMk cId="2319690356" sldId="258"/>
            <ac:picMk id="12" creationId="{879D336C-4F2C-4193-B5EC-BEB5D7E12E09}"/>
          </ac:picMkLst>
        </pc:picChg>
        <pc:cxnChg chg="add del">
          <ac:chgData name="Noah Dumont" userId="S::ndumont@stu.chino.k12.ca.us::0ab119b4-7396-4d7f-9ceb-f9114994a5cf" providerId="AD" clId="Web-{0E378072-B2AF-44CB-8E17-4B69863D0606}" dt="2018-11-28T17:35:00.652" v="88"/>
          <ac:cxnSpMkLst>
            <pc:docMk/>
            <pc:sldMk cId="2319690356" sldId="258"/>
            <ac:cxnSpMk id="21" creationId="{AAFEA932-2DF1-410C-A00A-7A1E7DBF7511}"/>
          </ac:cxnSpMkLst>
        </pc:cxnChg>
      </pc:sldChg>
      <pc:sldChg chg="addSp modSp mod setBg">
        <pc:chgData name="Noah Dumont" userId="S::ndumont@stu.chino.k12.ca.us::0ab119b4-7396-4d7f-9ceb-f9114994a5cf" providerId="AD" clId="Web-{0E378072-B2AF-44CB-8E17-4B69863D0606}" dt="2018-11-28T17:29:50.650" v="57"/>
        <pc:sldMkLst>
          <pc:docMk/>
          <pc:sldMk cId="3151023909" sldId="261"/>
        </pc:sldMkLst>
        <pc:spChg chg="mod">
          <ac:chgData name="Noah Dumont" userId="S::ndumont@stu.chino.k12.ca.us::0ab119b4-7396-4d7f-9ceb-f9114994a5cf" providerId="AD" clId="Web-{0E378072-B2AF-44CB-8E17-4B69863D0606}" dt="2018-11-28T17:29:50.650" v="57"/>
          <ac:spMkLst>
            <pc:docMk/>
            <pc:sldMk cId="3151023909" sldId="261"/>
            <ac:spMk id="2" creationId="{BD1B4044-BDB6-445A-9D7C-F86B077376D0}"/>
          </ac:spMkLst>
        </pc:spChg>
        <pc:spChg chg="mod">
          <ac:chgData name="Noah Dumont" userId="S::ndumont@stu.chino.k12.ca.us::0ab119b4-7396-4d7f-9ceb-f9114994a5cf" providerId="AD" clId="Web-{0E378072-B2AF-44CB-8E17-4B69863D0606}" dt="2018-11-28T17:29:50.650" v="57"/>
          <ac:spMkLst>
            <pc:docMk/>
            <pc:sldMk cId="3151023909" sldId="261"/>
            <ac:spMk id="3" creationId="{B68F2C63-D221-435D-BB18-76E599EF825D}"/>
          </ac:spMkLst>
        </pc:spChg>
        <pc:spChg chg="mod">
          <ac:chgData name="Noah Dumont" userId="S::ndumont@stu.chino.k12.ca.us::0ab119b4-7396-4d7f-9ceb-f9114994a5cf" providerId="AD" clId="Web-{0E378072-B2AF-44CB-8E17-4B69863D0606}" dt="2018-11-28T17:29:50.650" v="57"/>
          <ac:spMkLst>
            <pc:docMk/>
            <pc:sldMk cId="3151023909" sldId="261"/>
            <ac:spMk id="6" creationId="{F5371972-967F-457E-A169-579A62B6D1A9}"/>
          </ac:spMkLst>
        </pc:spChg>
        <pc:spChg chg="add mod">
          <ac:chgData name="Noah Dumont" userId="S::ndumont@stu.chino.k12.ca.us::0ab119b4-7396-4d7f-9ceb-f9114994a5cf" providerId="AD" clId="Web-{0E378072-B2AF-44CB-8E17-4B69863D0606}" dt="2018-11-28T17:29:50.650" v="57"/>
          <ac:spMkLst>
            <pc:docMk/>
            <pc:sldMk cId="3151023909" sldId="261"/>
            <ac:spMk id="8" creationId="{002E2026-BD51-4A28-993E-A64529BAEE42}"/>
          </ac:spMkLst>
        </pc:spChg>
        <pc:picChg chg="mod ord">
          <ac:chgData name="Noah Dumont" userId="S::ndumont@stu.chino.k12.ca.us::0ab119b4-7396-4d7f-9ceb-f9114994a5cf" providerId="AD" clId="Web-{0E378072-B2AF-44CB-8E17-4B69863D0606}" dt="2018-11-28T17:29:50.650" v="57"/>
          <ac:picMkLst>
            <pc:docMk/>
            <pc:sldMk cId="3151023909" sldId="261"/>
            <ac:picMk id="4" creationId="{0E3AAD7B-ACFA-44BB-B436-2823F892F725}"/>
          </ac:picMkLst>
        </pc:picChg>
        <pc:picChg chg="add mod ord">
          <ac:chgData name="Noah Dumont" userId="S::ndumont@stu.chino.k12.ca.us::0ab119b4-7396-4d7f-9ceb-f9114994a5cf" providerId="AD" clId="Web-{0E378072-B2AF-44CB-8E17-4B69863D0606}" dt="2018-11-28T17:29:50.650" v="57"/>
          <ac:picMkLst>
            <pc:docMk/>
            <pc:sldMk cId="3151023909" sldId="261"/>
            <ac:picMk id="5" creationId="{8BA7981E-D867-4837-8F4E-C5C1860F3F14}"/>
          </ac:picMkLst>
        </pc:picChg>
        <pc:picChg chg="add">
          <ac:chgData name="Noah Dumont" userId="S::ndumont@stu.chino.k12.ca.us::0ab119b4-7396-4d7f-9ceb-f9114994a5cf" providerId="AD" clId="Web-{0E378072-B2AF-44CB-8E17-4B69863D0606}" dt="2018-11-28T17:29:50.650" v="57"/>
          <ac:picMkLst>
            <pc:docMk/>
            <pc:sldMk cId="3151023909" sldId="261"/>
            <ac:picMk id="13" creationId="{22901FED-4FC9-4ED5-8123-C98BCD1616BA}"/>
          </ac:picMkLst>
        </pc:picChg>
      </pc:sldChg>
      <pc:sldChg chg="addSp delSp modSp">
        <pc:chgData name="Noah Dumont" userId="S::ndumont@stu.chino.k12.ca.us::0ab119b4-7396-4d7f-9ceb-f9114994a5cf" providerId="AD" clId="Web-{0E378072-B2AF-44CB-8E17-4B69863D0606}" dt="2018-11-28T17:25:59.821" v="35"/>
        <pc:sldMkLst>
          <pc:docMk/>
          <pc:sldMk cId="1320486522" sldId="262"/>
        </pc:sldMkLst>
        <pc:spChg chg="add del mod">
          <ac:chgData name="Noah Dumont" userId="S::ndumont@stu.chino.k12.ca.us::0ab119b4-7396-4d7f-9ceb-f9114994a5cf" providerId="AD" clId="Web-{0E378072-B2AF-44CB-8E17-4B69863D0606}" dt="2018-11-28T17:23:53.289" v="15"/>
          <ac:spMkLst>
            <pc:docMk/>
            <pc:sldMk cId="1320486522" sldId="262"/>
            <ac:spMk id="8" creationId="{777C06B4-A21A-4925-93FB-D04DCB0B41E6}"/>
          </ac:spMkLst>
        </pc:spChg>
        <pc:picChg chg="del mod">
          <ac:chgData name="Noah Dumont" userId="S::ndumont@stu.chino.k12.ca.us::0ab119b4-7396-4d7f-9ceb-f9114994a5cf" providerId="AD" clId="Web-{0E378072-B2AF-44CB-8E17-4B69863D0606}" dt="2018-11-28T17:25:59.821" v="35"/>
          <ac:picMkLst>
            <pc:docMk/>
            <pc:sldMk cId="1320486522" sldId="262"/>
            <ac:picMk id="4" creationId="{DB71E409-26B2-4869-99FF-5C61B3A8C970}"/>
          </ac:picMkLst>
        </pc:picChg>
        <pc:picChg chg="add del mod">
          <ac:chgData name="Noah Dumont" userId="S::ndumont@stu.chino.k12.ca.us::0ab119b4-7396-4d7f-9ceb-f9114994a5cf" providerId="AD" clId="Web-{0E378072-B2AF-44CB-8E17-4B69863D0606}" dt="2018-11-28T17:23:53.289" v="16"/>
          <ac:picMkLst>
            <pc:docMk/>
            <pc:sldMk cId="1320486522" sldId="262"/>
            <ac:picMk id="5" creationId="{156CA96E-7427-4077-B9CF-B1BD9F93D962}"/>
          </ac:picMkLst>
        </pc:picChg>
      </pc:sldChg>
    </pc:docChg>
  </pc:docChgLst>
  <pc:docChgLst>
    <pc:chgData name="Noah Dumont" userId="S::ndumont@stu.chino.k12.ca.us::0ab119b4-7396-4d7f-9ceb-f9114994a5cf" providerId="AD" clId="Web-{6ACD71CE-4E40-7FA5-4C64-76DFE08ED7D6}"/>
    <pc:docChg chg="addSld delSld modSld modMainMaster">
      <pc:chgData name="Noah Dumont" userId="S::ndumont@stu.chino.k12.ca.us::0ab119b4-7396-4d7f-9ceb-f9114994a5cf" providerId="AD" clId="Web-{6ACD71CE-4E40-7FA5-4C64-76DFE08ED7D6}" dt="2018-11-29T17:24:00.297" v="130"/>
      <pc:docMkLst>
        <pc:docMk/>
      </pc:docMkLst>
      <pc:sldChg chg="addSp modSp mod modTransition setBg delDesignElem">
        <pc:chgData name="Noah Dumont" userId="S::ndumont@stu.chino.k12.ca.us::0ab119b4-7396-4d7f-9ceb-f9114994a5cf" providerId="AD" clId="Web-{6ACD71CE-4E40-7FA5-4C64-76DFE08ED7D6}" dt="2018-11-29T17:22:03.640" v="122"/>
        <pc:sldMkLst>
          <pc:docMk/>
          <pc:sldMk cId="109857222" sldId="256"/>
        </pc:sldMkLst>
        <pc:spChg chg="mod">
          <ac:chgData name="Noah Dumont" userId="S::ndumont@stu.chino.k12.ca.us::0ab119b4-7396-4d7f-9ceb-f9114994a5cf" providerId="AD" clId="Web-{6ACD71CE-4E40-7FA5-4C64-76DFE08ED7D6}" dt="2018-11-29T17:16:41.466" v="101"/>
          <ac:spMkLst>
            <pc:docMk/>
            <pc:sldMk cId="109857222" sldId="256"/>
            <ac:spMk id="2" creationId="{00000000-0000-0000-0000-000000000000}"/>
          </ac:spMkLst>
        </pc:spChg>
        <pc:spChg chg="mod">
          <ac:chgData name="Noah Dumont" userId="S::ndumont@stu.chino.k12.ca.us::0ab119b4-7396-4d7f-9ceb-f9114994a5cf" providerId="AD" clId="Web-{6ACD71CE-4E40-7FA5-4C64-76DFE08ED7D6}" dt="2018-11-29T17:17:32.138" v="118" actId="20577"/>
          <ac:spMkLst>
            <pc:docMk/>
            <pc:sldMk cId="109857222" sldId="256"/>
            <ac:spMk id="3" creationId="{00000000-0000-0000-0000-000000000000}"/>
          </ac:spMkLst>
        </pc:spChg>
        <pc:spChg chg="add mod">
          <ac:chgData name="Noah Dumont" userId="S::ndumont@stu.chino.k12.ca.us::0ab119b4-7396-4d7f-9ceb-f9114994a5cf" providerId="AD" clId="Web-{6ACD71CE-4E40-7FA5-4C64-76DFE08ED7D6}" dt="2018-11-29T17:16:41.466" v="101"/>
          <ac:spMkLst>
            <pc:docMk/>
            <pc:sldMk cId="109857222" sldId="256"/>
            <ac:spMk id="6" creationId="{82E3F0EF-DBD6-40FE-9865-7085D1BB424A}"/>
          </ac:spMkLst>
        </pc:spChg>
        <pc:spChg chg="add">
          <ac:chgData name="Noah Dumont" userId="S::ndumont@stu.chino.k12.ca.us::0ab119b4-7396-4d7f-9ceb-f9114994a5cf" providerId="AD" clId="Web-{6ACD71CE-4E40-7FA5-4C64-76DFE08ED7D6}" dt="2018-11-29T17:16:41.466" v="101"/>
          <ac:spMkLst>
            <pc:docMk/>
            <pc:sldMk cId="109857222" sldId="256"/>
            <ac:spMk id="11" creationId="{82D62542-732D-4CAE-9057-93930CAF260B}"/>
          </ac:spMkLst>
        </pc:spChg>
        <pc:grpChg chg="add">
          <ac:chgData name="Noah Dumont" userId="S::ndumont@stu.chino.k12.ca.us::0ab119b4-7396-4d7f-9ceb-f9114994a5cf" providerId="AD" clId="Web-{6ACD71CE-4E40-7FA5-4C64-76DFE08ED7D6}" dt="2018-11-29T17:16:41.466" v="101"/>
          <ac:grpSpMkLst>
            <pc:docMk/>
            <pc:sldMk cId="109857222" sldId="256"/>
            <ac:grpSpMk id="13" creationId="{BD44B13E-5D8C-4D46-917F-29A6AD815144}"/>
          </ac:grpSpMkLst>
        </pc:grpChg>
        <pc:grpChg chg="add">
          <ac:chgData name="Noah Dumont" userId="S::ndumont@stu.chino.k12.ca.us::0ab119b4-7396-4d7f-9ceb-f9114994a5cf" providerId="AD" clId="Web-{6ACD71CE-4E40-7FA5-4C64-76DFE08ED7D6}" dt="2018-11-29T17:16:41.466" v="101"/>
          <ac:grpSpMkLst>
            <pc:docMk/>
            <pc:sldMk cId="109857222" sldId="256"/>
            <ac:grpSpMk id="34" creationId="{8C09241C-06C0-415B-9FD0-B55B9A3A97AD}"/>
          </ac:grpSpMkLst>
        </pc:grpChg>
        <pc:picChg chg="add mod">
          <ac:chgData name="Noah Dumont" userId="S::ndumont@stu.chino.k12.ca.us::0ab119b4-7396-4d7f-9ceb-f9114994a5cf" providerId="AD" clId="Web-{6ACD71CE-4E40-7FA5-4C64-76DFE08ED7D6}" dt="2018-11-29T17:16:41.466" v="101"/>
          <ac:picMkLst>
            <pc:docMk/>
            <pc:sldMk cId="109857222" sldId="256"/>
            <ac:picMk id="4" creationId="{BE59A6FE-196D-46CB-8C93-BFB4566AD20E}"/>
          </ac:picMkLst>
        </pc:picChg>
      </pc:sldChg>
      <pc:sldChg chg="addSp modSp mod modTransition setBg setClrOvrMap delDesignElem">
        <pc:chgData name="Noah Dumont" userId="S::ndumont@stu.chino.k12.ca.us::0ab119b4-7396-4d7f-9ceb-f9114994a5cf" providerId="AD" clId="Web-{6ACD71CE-4E40-7FA5-4C64-76DFE08ED7D6}" dt="2018-11-29T17:23:42.562" v="127"/>
        <pc:sldMkLst>
          <pc:docMk/>
          <pc:sldMk cId="1027944326" sldId="257"/>
        </pc:sldMkLst>
        <pc:spChg chg="mod">
          <ac:chgData name="Noah Dumont" userId="S::ndumont@stu.chino.k12.ca.us::0ab119b4-7396-4d7f-9ceb-f9114994a5cf" providerId="AD" clId="Web-{6ACD71CE-4E40-7FA5-4C64-76DFE08ED7D6}" dt="2018-11-29T17:22:47.156" v="126"/>
          <ac:spMkLst>
            <pc:docMk/>
            <pc:sldMk cId="1027944326" sldId="257"/>
            <ac:spMk id="2" creationId="{0CF8C75E-7D4B-459F-9963-5F7D1A03D2AA}"/>
          </ac:spMkLst>
        </pc:spChg>
        <pc:spChg chg="mod ord">
          <ac:chgData name="Noah Dumont" userId="S::ndumont@stu.chino.k12.ca.us::0ab119b4-7396-4d7f-9ceb-f9114994a5cf" providerId="AD" clId="Web-{6ACD71CE-4E40-7FA5-4C64-76DFE08ED7D6}" dt="2018-11-29T17:22:47.156" v="126"/>
          <ac:spMkLst>
            <pc:docMk/>
            <pc:sldMk cId="1027944326" sldId="257"/>
            <ac:spMk id="3" creationId="{91BE5180-5874-4A52-B630-25E806AC9412}"/>
          </ac:spMkLst>
        </pc:spChg>
        <pc:spChg chg="mod">
          <ac:chgData name="Noah Dumont" userId="S::ndumont@stu.chino.k12.ca.us::0ab119b4-7396-4d7f-9ceb-f9114994a5cf" providerId="AD" clId="Web-{6ACD71CE-4E40-7FA5-4C64-76DFE08ED7D6}" dt="2018-11-29T17:22:47.156" v="126"/>
          <ac:spMkLst>
            <pc:docMk/>
            <pc:sldMk cId="1027944326" sldId="257"/>
            <ac:spMk id="7" creationId="{B1E9052E-4DB6-4D18-82E1-A93817C67908}"/>
          </ac:spMkLst>
        </pc:spChg>
        <pc:spChg chg="mod">
          <ac:chgData name="Noah Dumont" userId="S::ndumont@stu.chino.k12.ca.us::0ab119b4-7396-4d7f-9ceb-f9114994a5cf" providerId="AD" clId="Web-{6ACD71CE-4E40-7FA5-4C64-76DFE08ED7D6}" dt="2018-11-29T17:22:47.156" v="126"/>
          <ac:spMkLst>
            <pc:docMk/>
            <pc:sldMk cId="1027944326" sldId="257"/>
            <ac:spMk id="8" creationId="{81CD6E67-A103-4ECD-B562-2ACFA4D4D339}"/>
          </ac:spMkLst>
        </pc:spChg>
        <pc:spChg chg="add">
          <ac:chgData name="Noah Dumont" userId="S::ndumont@stu.chino.k12.ca.us::0ab119b4-7396-4d7f-9ceb-f9114994a5cf" providerId="AD" clId="Web-{6ACD71CE-4E40-7FA5-4C64-76DFE08ED7D6}" dt="2018-11-29T17:22:47.156" v="126"/>
          <ac:spMkLst>
            <pc:docMk/>
            <pc:sldMk cId="1027944326" sldId="257"/>
            <ac:spMk id="12" creationId="{2142F58F-1A18-445C-8057-25B9F986C282}"/>
          </ac:spMkLst>
        </pc:spChg>
        <pc:spChg chg="add">
          <ac:chgData name="Noah Dumont" userId="S::ndumont@stu.chino.k12.ca.us::0ab119b4-7396-4d7f-9ceb-f9114994a5cf" providerId="AD" clId="Web-{6ACD71CE-4E40-7FA5-4C64-76DFE08ED7D6}" dt="2018-11-29T17:22:47.156" v="126"/>
          <ac:spMkLst>
            <pc:docMk/>
            <pc:sldMk cId="1027944326" sldId="257"/>
            <ac:spMk id="14" creationId="{2C8825F8-2BBE-4F09-844D-BD569EE90A57}"/>
          </ac:spMkLst>
        </pc:spChg>
        <pc:spChg chg="add">
          <ac:chgData name="Noah Dumont" userId="S::ndumont@stu.chino.k12.ca.us::0ab119b4-7396-4d7f-9ceb-f9114994a5cf" providerId="AD" clId="Web-{6ACD71CE-4E40-7FA5-4C64-76DFE08ED7D6}" dt="2018-11-29T17:22:47.156" v="126"/>
          <ac:spMkLst>
            <pc:docMk/>
            <pc:sldMk cId="1027944326" sldId="257"/>
            <ac:spMk id="18" creationId="{1E0B305D-E4F9-4F9F-81CA-BDFBA88B2471}"/>
          </ac:spMkLst>
        </pc:spChg>
        <pc:spChg chg="add">
          <ac:chgData name="Noah Dumont" userId="S::ndumont@stu.chino.k12.ca.us::0ab119b4-7396-4d7f-9ceb-f9114994a5cf" providerId="AD" clId="Web-{6ACD71CE-4E40-7FA5-4C64-76DFE08ED7D6}" dt="2018-11-29T17:22:47.156" v="126"/>
          <ac:spMkLst>
            <pc:docMk/>
            <pc:sldMk cId="1027944326" sldId="257"/>
            <ac:spMk id="21" creationId="{1D77C917-B31B-4151-9BB3-768748C42572}"/>
          </ac:spMkLst>
        </pc:spChg>
        <pc:picChg chg="mod">
          <ac:chgData name="Noah Dumont" userId="S::ndumont@stu.chino.k12.ca.us::0ab119b4-7396-4d7f-9ceb-f9114994a5cf" providerId="AD" clId="Web-{6ACD71CE-4E40-7FA5-4C64-76DFE08ED7D6}" dt="2018-11-29T17:22:47.156" v="126"/>
          <ac:picMkLst>
            <pc:docMk/>
            <pc:sldMk cId="1027944326" sldId="257"/>
            <ac:picMk id="4" creationId="{03FAAB51-D785-4029-A028-305D6DC01BCC}"/>
          </ac:picMkLst>
        </pc:picChg>
        <pc:picChg chg="mod">
          <ac:chgData name="Noah Dumont" userId="S::ndumont@stu.chino.k12.ca.us::0ab119b4-7396-4d7f-9ceb-f9114994a5cf" providerId="AD" clId="Web-{6ACD71CE-4E40-7FA5-4C64-76DFE08ED7D6}" dt="2018-11-29T17:22:47.156" v="126"/>
          <ac:picMkLst>
            <pc:docMk/>
            <pc:sldMk cId="1027944326" sldId="257"/>
            <ac:picMk id="6" creationId="{D1768204-8688-4F72-A921-E21D02A6A4B1}"/>
          </ac:picMkLst>
        </pc:picChg>
      </pc:sldChg>
      <pc:sldChg chg="addSp delSp modSp modTransition">
        <pc:chgData name="Noah Dumont" userId="S::ndumont@stu.chino.k12.ca.us::0ab119b4-7396-4d7f-9ceb-f9114994a5cf" providerId="AD" clId="Web-{6ACD71CE-4E40-7FA5-4C64-76DFE08ED7D6}" dt="2018-11-29T17:24:00.297" v="130"/>
        <pc:sldMkLst>
          <pc:docMk/>
          <pc:sldMk cId="2319690356" sldId="258"/>
        </pc:sldMkLst>
        <pc:spChg chg="mod">
          <ac:chgData name="Noah Dumont" userId="S::ndumont@stu.chino.k12.ca.us::0ab119b4-7396-4d7f-9ceb-f9114994a5cf" providerId="AD" clId="Web-{6ACD71CE-4E40-7FA5-4C64-76DFE08ED7D6}" dt="2018-11-29T17:24:00.297" v="130"/>
          <ac:spMkLst>
            <pc:docMk/>
            <pc:sldMk cId="2319690356" sldId="258"/>
            <ac:spMk id="2" creationId="{F02E0DEE-656A-4950-962E-AA241816A98C}"/>
          </ac:spMkLst>
        </pc:spChg>
        <pc:spChg chg="mod">
          <ac:chgData name="Noah Dumont" userId="S::ndumont@stu.chino.k12.ca.us::0ab119b4-7396-4d7f-9ceb-f9114994a5cf" providerId="AD" clId="Web-{6ACD71CE-4E40-7FA5-4C64-76DFE08ED7D6}" dt="2018-11-29T17:24:00.297" v="130"/>
          <ac:spMkLst>
            <pc:docMk/>
            <pc:sldMk cId="2319690356" sldId="258"/>
            <ac:spMk id="3" creationId="{5BC54AEF-EA57-443E-BFD4-72A63137B7C6}"/>
          </ac:spMkLst>
        </pc:spChg>
        <pc:spChg chg="mod">
          <ac:chgData name="Noah Dumont" userId="S::ndumont@stu.chino.k12.ca.us::0ab119b4-7396-4d7f-9ceb-f9114994a5cf" providerId="AD" clId="Web-{6ACD71CE-4E40-7FA5-4C64-76DFE08ED7D6}" dt="2018-11-29T17:24:00.297" v="130"/>
          <ac:spMkLst>
            <pc:docMk/>
            <pc:sldMk cId="2319690356" sldId="258"/>
            <ac:spMk id="6" creationId="{EF3B18EB-5486-4E80-97D8-0FFF49ECA9C5}"/>
          </ac:spMkLst>
        </pc:spChg>
        <pc:spChg chg="mod">
          <ac:chgData name="Noah Dumont" userId="S::ndumont@stu.chino.k12.ca.us::0ab119b4-7396-4d7f-9ceb-f9114994a5cf" providerId="AD" clId="Web-{6ACD71CE-4E40-7FA5-4C64-76DFE08ED7D6}" dt="2018-11-29T17:24:00.297" v="130"/>
          <ac:spMkLst>
            <pc:docMk/>
            <pc:sldMk cId="2319690356" sldId="258"/>
            <ac:spMk id="10" creationId="{3D3C4622-975E-4606-AAD9-29ED0C051388}"/>
          </ac:spMkLst>
        </pc:spChg>
        <pc:spChg chg="mod">
          <ac:chgData name="Noah Dumont" userId="S::ndumont@stu.chino.k12.ca.us::0ab119b4-7396-4d7f-9ceb-f9114994a5cf" providerId="AD" clId="Web-{6ACD71CE-4E40-7FA5-4C64-76DFE08ED7D6}" dt="2018-11-29T17:24:00.297" v="130"/>
          <ac:spMkLst>
            <pc:docMk/>
            <pc:sldMk cId="2319690356" sldId="258"/>
            <ac:spMk id="14" creationId="{D1D0580B-4DD8-4C96-B906-DB028C276B8E}"/>
          </ac:spMkLst>
        </pc:spChg>
        <pc:spChg chg="add del">
          <ac:chgData name="Noah Dumont" userId="S::ndumont@stu.chino.k12.ca.us::0ab119b4-7396-4d7f-9ceb-f9114994a5cf" providerId="AD" clId="Web-{6ACD71CE-4E40-7FA5-4C64-76DFE08ED7D6}" dt="2018-11-29T17:24:00.031" v="129"/>
          <ac:spMkLst>
            <pc:docMk/>
            <pc:sldMk cId="2319690356" sldId="258"/>
            <ac:spMk id="17" creationId="{EA992460-7FA3-40FE-A958-BCD1981B96FB}"/>
          </ac:spMkLst>
        </pc:spChg>
        <pc:spChg chg="add del">
          <ac:chgData name="Noah Dumont" userId="S::ndumont@stu.chino.k12.ca.us::0ab119b4-7396-4d7f-9ceb-f9114994a5cf" providerId="AD" clId="Web-{6ACD71CE-4E40-7FA5-4C64-76DFE08ED7D6}" dt="2018-11-29T17:24:00.031" v="129"/>
          <ac:spMkLst>
            <pc:docMk/>
            <pc:sldMk cId="2319690356" sldId="258"/>
            <ac:spMk id="18" creationId="{ADF57D5B-380D-48E9-8DAD-DD500FE80A01}"/>
          </ac:spMkLst>
        </pc:spChg>
        <pc:spChg chg="add">
          <ac:chgData name="Noah Dumont" userId="S::ndumont@stu.chino.k12.ca.us::0ab119b4-7396-4d7f-9ceb-f9114994a5cf" providerId="AD" clId="Web-{6ACD71CE-4E40-7FA5-4C64-76DFE08ED7D6}" dt="2018-11-29T17:24:00.297" v="130"/>
          <ac:spMkLst>
            <pc:docMk/>
            <pc:sldMk cId="2319690356" sldId="258"/>
            <ac:spMk id="20" creationId="{3033C1FA-44DC-4135-AC8E-99278C31781E}"/>
          </ac:spMkLst>
        </pc:spChg>
        <pc:spChg chg="add">
          <ac:chgData name="Noah Dumont" userId="S::ndumont@stu.chino.k12.ca.us::0ab119b4-7396-4d7f-9ceb-f9114994a5cf" providerId="AD" clId="Web-{6ACD71CE-4E40-7FA5-4C64-76DFE08ED7D6}" dt="2018-11-29T17:24:00.297" v="130"/>
          <ac:spMkLst>
            <pc:docMk/>
            <pc:sldMk cId="2319690356" sldId="258"/>
            <ac:spMk id="22" creationId="{8481A727-51BA-47CD-BDF2-F800D0449B7C}"/>
          </ac:spMkLst>
        </pc:spChg>
        <pc:spChg chg="add del">
          <ac:chgData name="Noah Dumont" userId="S::ndumont@stu.chino.k12.ca.us::0ab119b4-7396-4d7f-9ceb-f9114994a5cf" providerId="AD" clId="Web-{6ACD71CE-4E40-7FA5-4C64-76DFE08ED7D6}" dt="2018-11-29T17:24:00.031" v="129"/>
          <ac:spMkLst>
            <pc:docMk/>
            <pc:sldMk cId="2319690356" sldId="258"/>
            <ac:spMk id="23" creationId="{065CC8E5-7727-4F29-A17D-114AF339F7DA}"/>
          </ac:spMkLst>
        </pc:spChg>
        <pc:spChg chg="add">
          <ac:chgData name="Noah Dumont" userId="S::ndumont@stu.chino.k12.ca.us::0ab119b4-7396-4d7f-9ceb-f9114994a5cf" providerId="AD" clId="Web-{6ACD71CE-4E40-7FA5-4C64-76DFE08ED7D6}" dt="2018-11-29T17:24:00.297" v="130"/>
          <ac:spMkLst>
            <pc:docMk/>
            <pc:sldMk cId="2319690356" sldId="258"/>
            <ac:spMk id="24" creationId="{4A94605C-0EB2-4FA5-B05F-7BC682EA274C}"/>
          </ac:spMkLst>
        </pc:spChg>
        <pc:spChg chg="add del">
          <ac:chgData name="Noah Dumont" userId="S::ndumont@stu.chino.k12.ca.us::0ab119b4-7396-4d7f-9ceb-f9114994a5cf" providerId="AD" clId="Web-{6ACD71CE-4E40-7FA5-4C64-76DFE08ED7D6}" dt="2018-11-29T17:24:00.031" v="129"/>
          <ac:spMkLst>
            <pc:docMk/>
            <pc:sldMk cId="2319690356" sldId="258"/>
            <ac:spMk id="25" creationId="{74600802-151E-4F13-8C35-8D5CEDFF64A4}"/>
          </ac:spMkLst>
        </pc:spChg>
        <pc:spChg chg="add">
          <ac:chgData name="Noah Dumont" userId="S::ndumont@stu.chino.k12.ca.us::0ab119b4-7396-4d7f-9ceb-f9114994a5cf" providerId="AD" clId="Web-{6ACD71CE-4E40-7FA5-4C64-76DFE08ED7D6}" dt="2018-11-29T17:24:00.297" v="130"/>
          <ac:spMkLst>
            <pc:docMk/>
            <pc:sldMk cId="2319690356" sldId="258"/>
            <ac:spMk id="26" creationId="{E1D58C79-C053-45C6-AB6A-6BE55965B2E8}"/>
          </ac:spMkLst>
        </pc:spChg>
        <pc:spChg chg="add del">
          <ac:chgData name="Noah Dumont" userId="S::ndumont@stu.chino.k12.ca.us::0ab119b4-7396-4d7f-9ceb-f9114994a5cf" providerId="AD" clId="Web-{6ACD71CE-4E40-7FA5-4C64-76DFE08ED7D6}" dt="2018-11-29T17:24:00.031" v="129"/>
          <ac:spMkLst>
            <pc:docMk/>
            <pc:sldMk cId="2319690356" sldId="258"/>
            <ac:spMk id="27" creationId="{F125053E-1062-4FE2-974C-546DC769D9F5}"/>
          </ac:spMkLst>
        </pc:spChg>
        <pc:spChg chg="add">
          <ac:chgData name="Noah Dumont" userId="S::ndumont@stu.chino.k12.ca.us::0ab119b4-7396-4d7f-9ceb-f9114994a5cf" providerId="AD" clId="Web-{6ACD71CE-4E40-7FA5-4C64-76DFE08ED7D6}" dt="2018-11-29T17:24:00.297" v="130"/>
          <ac:spMkLst>
            <pc:docMk/>
            <pc:sldMk cId="2319690356" sldId="258"/>
            <ac:spMk id="28" creationId="{AF6B7092-FA11-45BD-B50D-DF79993015A4}"/>
          </ac:spMkLst>
        </pc:spChg>
        <pc:picChg chg="mod ord">
          <ac:chgData name="Noah Dumont" userId="S::ndumont@stu.chino.k12.ca.us::0ab119b4-7396-4d7f-9ceb-f9114994a5cf" providerId="AD" clId="Web-{6ACD71CE-4E40-7FA5-4C64-76DFE08ED7D6}" dt="2018-11-29T17:24:00.297" v="130"/>
          <ac:picMkLst>
            <pc:docMk/>
            <pc:sldMk cId="2319690356" sldId="258"/>
            <ac:picMk id="8" creationId="{7ADF769B-F6E6-41B2-8681-080D705CBABA}"/>
          </ac:picMkLst>
        </pc:picChg>
        <pc:picChg chg="mod">
          <ac:chgData name="Noah Dumont" userId="S::ndumont@stu.chino.k12.ca.us::0ab119b4-7396-4d7f-9ceb-f9114994a5cf" providerId="AD" clId="Web-{6ACD71CE-4E40-7FA5-4C64-76DFE08ED7D6}" dt="2018-11-29T17:24:00.297" v="130"/>
          <ac:picMkLst>
            <pc:docMk/>
            <pc:sldMk cId="2319690356" sldId="258"/>
            <ac:picMk id="12" creationId="{879D336C-4F2C-4193-B5EC-BEB5D7E12E09}"/>
          </ac:picMkLst>
        </pc:picChg>
      </pc:sldChg>
      <pc:sldChg chg="addSp modSp mod modTransition setBg delDesignElem">
        <pc:chgData name="Noah Dumont" userId="S::ndumont@stu.chino.k12.ca.us::0ab119b4-7396-4d7f-9ceb-f9114994a5cf" providerId="AD" clId="Web-{6ACD71CE-4E40-7FA5-4C64-76DFE08ED7D6}" dt="2018-11-29T17:22:38.203" v="125"/>
        <pc:sldMkLst>
          <pc:docMk/>
          <pc:sldMk cId="3151023909" sldId="261"/>
        </pc:sldMkLst>
        <pc:spChg chg="mod">
          <ac:chgData name="Noah Dumont" userId="S::ndumont@stu.chino.k12.ca.us::0ab119b4-7396-4d7f-9ceb-f9114994a5cf" providerId="AD" clId="Web-{6ACD71CE-4E40-7FA5-4C64-76DFE08ED7D6}" dt="2018-11-29T17:22:13.859" v="124"/>
          <ac:spMkLst>
            <pc:docMk/>
            <pc:sldMk cId="3151023909" sldId="261"/>
            <ac:spMk id="2" creationId="{BD1B4044-BDB6-445A-9D7C-F86B077376D0}"/>
          </ac:spMkLst>
        </pc:spChg>
        <pc:spChg chg="mod">
          <ac:chgData name="Noah Dumont" userId="S::ndumont@stu.chino.k12.ca.us::0ab119b4-7396-4d7f-9ceb-f9114994a5cf" providerId="AD" clId="Web-{6ACD71CE-4E40-7FA5-4C64-76DFE08ED7D6}" dt="2018-11-29T17:22:13.859" v="124"/>
          <ac:spMkLst>
            <pc:docMk/>
            <pc:sldMk cId="3151023909" sldId="261"/>
            <ac:spMk id="3" creationId="{B68F2C63-D221-435D-BB18-76E599EF825D}"/>
          </ac:spMkLst>
        </pc:spChg>
        <pc:spChg chg="mod">
          <ac:chgData name="Noah Dumont" userId="S::ndumont@stu.chino.k12.ca.us::0ab119b4-7396-4d7f-9ceb-f9114994a5cf" providerId="AD" clId="Web-{6ACD71CE-4E40-7FA5-4C64-76DFE08ED7D6}" dt="2018-11-29T17:22:13.859" v="124"/>
          <ac:spMkLst>
            <pc:docMk/>
            <pc:sldMk cId="3151023909" sldId="261"/>
            <ac:spMk id="6" creationId="{F5371972-967F-457E-A169-579A62B6D1A9}"/>
          </ac:spMkLst>
        </pc:spChg>
        <pc:spChg chg="mod">
          <ac:chgData name="Noah Dumont" userId="S::ndumont@stu.chino.k12.ca.us::0ab119b4-7396-4d7f-9ceb-f9114994a5cf" providerId="AD" clId="Web-{6ACD71CE-4E40-7FA5-4C64-76DFE08ED7D6}" dt="2018-11-29T17:22:13.859" v="124"/>
          <ac:spMkLst>
            <pc:docMk/>
            <pc:sldMk cId="3151023909" sldId="261"/>
            <ac:spMk id="8" creationId="{002E2026-BD51-4A28-993E-A64529BAEE42}"/>
          </ac:spMkLst>
        </pc:spChg>
        <pc:spChg chg="mod">
          <ac:chgData name="Noah Dumont" userId="S::ndumont@stu.chino.k12.ca.us::0ab119b4-7396-4d7f-9ceb-f9114994a5cf" providerId="AD" clId="Web-{6ACD71CE-4E40-7FA5-4C64-76DFE08ED7D6}" dt="2018-11-29T17:22:13.859" v="124"/>
          <ac:spMkLst>
            <pc:docMk/>
            <pc:sldMk cId="3151023909" sldId="261"/>
            <ac:spMk id="10" creationId="{370B83C7-20B6-4573-B5FA-5D6EB1CC4580}"/>
          </ac:spMkLst>
        </pc:spChg>
        <pc:spChg chg="add">
          <ac:chgData name="Noah Dumont" userId="S::ndumont@stu.chino.k12.ca.us::0ab119b4-7396-4d7f-9ceb-f9114994a5cf" providerId="AD" clId="Web-{6ACD71CE-4E40-7FA5-4C64-76DFE08ED7D6}" dt="2018-11-29T17:22:13.859" v="124"/>
          <ac:spMkLst>
            <pc:docMk/>
            <pc:sldMk cId="3151023909" sldId="261"/>
            <ac:spMk id="15" creationId="{C4FC9395-363F-4303-9B88-F5B9F15A2627}"/>
          </ac:spMkLst>
        </pc:spChg>
        <pc:picChg chg="mod ord">
          <ac:chgData name="Noah Dumont" userId="S::ndumont@stu.chino.k12.ca.us::0ab119b4-7396-4d7f-9ceb-f9114994a5cf" providerId="AD" clId="Web-{6ACD71CE-4E40-7FA5-4C64-76DFE08ED7D6}" dt="2018-11-29T17:22:13.859" v="124"/>
          <ac:picMkLst>
            <pc:docMk/>
            <pc:sldMk cId="3151023909" sldId="261"/>
            <ac:picMk id="4" creationId="{0E3AAD7B-ACFA-44BB-B436-2823F892F725}"/>
          </ac:picMkLst>
        </pc:picChg>
        <pc:picChg chg="mod ord">
          <ac:chgData name="Noah Dumont" userId="S::ndumont@stu.chino.k12.ca.us::0ab119b4-7396-4d7f-9ceb-f9114994a5cf" providerId="AD" clId="Web-{6ACD71CE-4E40-7FA5-4C64-76DFE08ED7D6}" dt="2018-11-29T17:22:13.859" v="124"/>
          <ac:picMkLst>
            <pc:docMk/>
            <pc:sldMk cId="3151023909" sldId="261"/>
            <ac:picMk id="5" creationId="{8BA7981E-D867-4837-8F4E-C5C1860F3F14}"/>
          </ac:picMkLst>
        </pc:picChg>
      </pc:sldChg>
      <pc:sldChg chg="modTransition">
        <pc:chgData name="Noah Dumont" userId="S::ndumont@stu.chino.k12.ca.us::0ab119b4-7396-4d7f-9ceb-f9114994a5cf" providerId="AD" clId="Web-{6ACD71CE-4E40-7FA5-4C64-76DFE08ED7D6}" dt="2018-11-29T17:13:24.902" v="83"/>
        <pc:sldMkLst>
          <pc:docMk/>
          <pc:sldMk cId="1320486522" sldId="262"/>
        </pc:sldMkLst>
      </pc:sldChg>
      <pc:sldChg chg="addSp delSp modSp modTransition delDesignElem">
        <pc:chgData name="Noah Dumont" userId="S::ndumont@stu.chino.k12.ca.us::0ab119b4-7396-4d7f-9ceb-f9114994a5cf" providerId="AD" clId="Web-{6ACD71CE-4E40-7FA5-4C64-76DFE08ED7D6}" dt="2018-11-29T17:22:03.640" v="123"/>
        <pc:sldMkLst>
          <pc:docMk/>
          <pc:sldMk cId="4012331542" sldId="263"/>
        </pc:sldMkLst>
        <pc:spChg chg="del">
          <ac:chgData name="Noah Dumont" userId="S::ndumont@stu.chino.k12.ca.us::0ab119b4-7396-4d7f-9ceb-f9114994a5cf" providerId="AD" clId="Web-{6ACD71CE-4E40-7FA5-4C64-76DFE08ED7D6}" dt="2018-11-29T17:05:10.837" v="72"/>
          <ac:spMkLst>
            <pc:docMk/>
            <pc:sldMk cId="4012331542" sldId="263"/>
            <ac:spMk id="4" creationId="{3603E3BF-2E4D-4AA0-87F1-F4441581A644}"/>
          </ac:spMkLst>
        </pc:spChg>
        <pc:spChg chg="add del mod">
          <ac:chgData name="Noah Dumont" userId="S::ndumont@stu.chino.k12.ca.us::0ab119b4-7396-4d7f-9ceb-f9114994a5cf" providerId="AD" clId="Web-{6ACD71CE-4E40-7FA5-4C64-76DFE08ED7D6}" dt="2018-11-29T17:04:50.946" v="59"/>
          <ac:spMkLst>
            <pc:docMk/>
            <pc:sldMk cId="4012331542" sldId="263"/>
            <ac:spMk id="5" creationId="{A52A4CD2-0BDF-402C-A5DD-DC7C14187929}"/>
          </ac:spMkLst>
        </pc:spChg>
        <pc:spChg chg="del">
          <ac:chgData name="Noah Dumont" userId="S::ndumont@stu.chino.k12.ca.us::0ab119b4-7396-4d7f-9ceb-f9114994a5cf" providerId="AD" clId="Web-{6ACD71CE-4E40-7FA5-4C64-76DFE08ED7D6}" dt="2018-11-29T17:04:47.805" v="54"/>
          <ac:spMkLst>
            <pc:docMk/>
            <pc:sldMk cId="4012331542" sldId="263"/>
            <ac:spMk id="8" creationId="{C84AB631-CBAB-4B00-9E1B-86CE409446D2}"/>
          </ac:spMkLst>
        </pc:spChg>
        <pc:spChg chg="add mod">
          <ac:chgData name="Noah Dumont" userId="S::ndumont@stu.chino.k12.ca.us::0ab119b4-7396-4d7f-9ceb-f9114994a5cf" providerId="AD" clId="Web-{6ACD71CE-4E40-7FA5-4C64-76DFE08ED7D6}" dt="2018-11-29T17:19:43.826" v="121"/>
          <ac:spMkLst>
            <pc:docMk/>
            <pc:sldMk cId="4012331542" sldId="263"/>
            <ac:spMk id="11" creationId="{EDF43D89-0B65-4551-8002-1B83F1F85F76}"/>
          </ac:spMkLst>
        </pc:spChg>
        <pc:picChg chg="add mod ord">
          <ac:chgData name="Noah Dumont" userId="S::ndumont@stu.chino.k12.ca.us::0ab119b4-7396-4d7f-9ceb-f9114994a5cf" providerId="AD" clId="Web-{6ACD71CE-4E40-7FA5-4C64-76DFE08ED7D6}" dt="2018-11-29T17:19:43.826" v="121"/>
          <ac:picMkLst>
            <pc:docMk/>
            <pc:sldMk cId="4012331542" sldId="263"/>
            <ac:picMk id="2" creationId="{45B12A61-3835-4268-8DD3-535314847B93}"/>
          </ac:picMkLst>
        </pc:picChg>
        <pc:picChg chg="del">
          <ac:chgData name="Noah Dumont" userId="S::ndumont@stu.chino.k12.ca.us::0ab119b4-7396-4d7f-9ceb-f9114994a5cf" providerId="AD" clId="Web-{6ACD71CE-4E40-7FA5-4C64-76DFE08ED7D6}" dt="2018-11-29T16:47:21.846" v="0"/>
          <ac:picMkLst>
            <pc:docMk/>
            <pc:sldMk cId="4012331542" sldId="263"/>
            <ac:picMk id="6" creationId="{9DEC204E-328F-4C83-A84A-6CEE632E6047}"/>
          </ac:picMkLst>
        </pc:picChg>
        <pc:picChg chg="add del mod">
          <ac:chgData name="Noah Dumont" userId="S::ndumont@stu.chino.k12.ca.us::0ab119b4-7396-4d7f-9ceb-f9114994a5cf" providerId="AD" clId="Web-{6ACD71CE-4E40-7FA5-4C64-76DFE08ED7D6}" dt="2018-11-29T17:19:43.826" v="121"/>
          <ac:picMkLst>
            <pc:docMk/>
            <pc:sldMk cId="4012331542" sldId="263"/>
            <ac:picMk id="9" creationId="{3030D2F1-043C-426B-8625-A68C7CCC1FAE}"/>
          </ac:picMkLst>
        </pc:picChg>
        <pc:cxnChg chg="add">
          <ac:chgData name="Noah Dumont" userId="S::ndumont@stu.chino.k12.ca.us::0ab119b4-7396-4d7f-9ceb-f9114994a5cf" providerId="AD" clId="Web-{6ACD71CE-4E40-7FA5-4C64-76DFE08ED7D6}" dt="2018-11-29T17:19:43.826" v="121"/>
          <ac:cxnSpMkLst>
            <pc:docMk/>
            <pc:sldMk cId="4012331542" sldId="263"/>
            <ac:cxnSpMk id="16" creationId="{0B4A113E-D208-4EF0-8BAB-25FDD2E588BA}"/>
          </ac:cxnSpMkLst>
        </pc:cxnChg>
        <pc:cxnChg chg="add">
          <ac:chgData name="Noah Dumont" userId="S::ndumont@stu.chino.k12.ca.us::0ab119b4-7396-4d7f-9ceb-f9114994a5cf" providerId="AD" clId="Web-{6ACD71CE-4E40-7FA5-4C64-76DFE08ED7D6}" dt="2018-11-29T17:19:43.826" v="121"/>
          <ac:cxnSpMkLst>
            <pc:docMk/>
            <pc:sldMk cId="4012331542" sldId="263"/>
            <ac:cxnSpMk id="18" creationId="{2FE16547-5205-4F0E-B809-89D18FF4C8BA}"/>
          </ac:cxnSpMkLst>
        </pc:cxnChg>
      </pc:sldChg>
      <pc:sldChg chg="new del">
        <pc:chgData name="Noah Dumont" userId="S::ndumont@stu.chino.k12.ca.us::0ab119b4-7396-4d7f-9ceb-f9114994a5cf" providerId="AD" clId="Web-{6ACD71CE-4E40-7FA5-4C64-76DFE08ED7D6}" dt="2018-11-29T17:04:15.712" v="50"/>
        <pc:sldMkLst>
          <pc:docMk/>
          <pc:sldMk cId="3352251382" sldId="264"/>
        </pc:sldMkLst>
      </pc:sldChg>
      <pc:sldMasterChg chg="modTransition modSldLayout">
        <pc:chgData name="Noah Dumont" userId="S::ndumont@stu.chino.k12.ca.us::0ab119b4-7396-4d7f-9ceb-f9114994a5cf" providerId="AD" clId="Web-{6ACD71CE-4E40-7FA5-4C64-76DFE08ED7D6}" dt="2018-11-29T17:13:24.902" v="83"/>
        <pc:sldMasterMkLst>
          <pc:docMk/>
          <pc:sldMasterMk cId="4245021484" sldId="2147483672"/>
        </pc:sldMasterMkLst>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243694230" sldId="2147483673"/>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2523628241" sldId="2147483674"/>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3142909312" sldId="2147483675"/>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3202159604" sldId="2147483676"/>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3668348415" sldId="2147483677"/>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4061689288" sldId="2147483678"/>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2033962317" sldId="2147483679"/>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1209844402" sldId="2147483680"/>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2455160361" sldId="2147483681"/>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1049250887" sldId="2147483682"/>
          </pc:sldLayoutMkLst>
        </pc:sldLayoutChg>
        <pc:sldLayoutChg chg="modTransition">
          <pc:chgData name="Noah Dumont" userId="S::ndumont@stu.chino.k12.ca.us::0ab119b4-7396-4d7f-9ceb-f9114994a5cf" providerId="AD" clId="Web-{6ACD71CE-4E40-7FA5-4C64-76DFE08ED7D6}" dt="2018-11-29T17:13:24.902" v="83"/>
          <pc:sldLayoutMkLst>
            <pc:docMk/>
            <pc:sldMasterMk cId="4245021484" sldId="2147483672"/>
            <pc:sldLayoutMk cId="1500867426" sldId="2147483683"/>
          </pc:sldLayoutMkLst>
        </pc:sldLayoutChg>
      </pc:sldMasterChg>
    </pc:docChg>
  </pc:docChgLst>
  <pc:docChgLst>
    <pc:chgData name="Noah Dumont" userId="S::ndumont@stu.chino.k12.ca.us::0ab119b4-7396-4d7f-9ceb-f9114994a5cf" providerId="AD" clId="Web-{6A7800F4-A694-3805-8224-BEB824585C85}"/>
    <pc:docChg chg="addSld delSld modSld sldOrd">
      <pc:chgData name="Noah Dumont" userId="S::ndumont@stu.chino.k12.ca.us::0ab119b4-7396-4d7f-9ceb-f9114994a5cf" providerId="AD" clId="Web-{6A7800F4-A694-3805-8224-BEB824585C85}" dt="2018-11-28T17:57:50.274" v="98"/>
      <pc:docMkLst>
        <pc:docMk/>
      </pc:docMkLst>
      <pc:sldChg chg="addSp delSp modSp">
        <pc:chgData name="Noah Dumont" userId="S::ndumont@stu.chino.k12.ca.us::0ab119b4-7396-4d7f-9ceb-f9114994a5cf" providerId="AD" clId="Web-{6A7800F4-A694-3805-8224-BEB824585C85}" dt="2018-11-28T17:45:26.304" v="7"/>
        <pc:sldMkLst>
          <pc:docMk/>
          <pc:sldMk cId="109857222" sldId="256"/>
        </pc:sldMkLst>
        <pc:spChg chg="add del mod">
          <ac:chgData name="Noah Dumont" userId="S::ndumont@stu.chino.k12.ca.us::0ab119b4-7396-4d7f-9ceb-f9114994a5cf" providerId="AD" clId="Web-{6A7800F4-A694-3805-8224-BEB824585C85}" dt="2018-11-28T17:45:17.429" v="4"/>
          <ac:spMkLst>
            <pc:docMk/>
            <pc:sldMk cId="109857222" sldId="256"/>
            <ac:spMk id="6" creationId="{4A7E6285-35A0-4359-91F8-3AF3533486C7}"/>
          </ac:spMkLst>
        </pc:spChg>
        <pc:picChg chg="add del mod">
          <ac:chgData name="Noah Dumont" userId="S::ndumont@stu.chino.k12.ca.us::0ab119b4-7396-4d7f-9ceb-f9114994a5cf" providerId="AD" clId="Web-{6A7800F4-A694-3805-8224-BEB824585C85}" dt="2018-11-28T17:45:26.304" v="7"/>
          <ac:picMkLst>
            <pc:docMk/>
            <pc:sldMk cId="109857222" sldId="256"/>
            <ac:picMk id="4" creationId="{0BFF5933-D185-45FF-A26F-CAD8073FB8B9}"/>
          </ac:picMkLst>
        </pc:picChg>
      </pc:sldChg>
      <pc:sldChg chg="modSp">
        <pc:chgData name="Noah Dumont" userId="S::ndumont@stu.chino.k12.ca.us::0ab119b4-7396-4d7f-9ceb-f9114994a5cf" providerId="AD" clId="Web-{6A7800F4-A694-3805-8224-BEB824585C85}" dt="2018-11-28T17:57:16.993" v="96" actId="20577"/>
        <pc:sldMkLst>
          <pc:docMk/>
          <pc:sldMk cId="1027944326" sldId="257"/>
        </pc:sldMkLst>
        <pc:spChg chg="mod">
          <ac:chgData name="Noah Dumont" userId="S::ndumont@stu.chino.k12.ca.us::0ab119b4-7396-4d7f-9ceb-f9114994a5cf" providerId="AD" clId="Web-{6A7800F4-A694-3805-8224-BEB824585C85}" dt="2018-11-28T17:57:16.993" v="96" actId="20577"/>
          <ac:spMkLst>
            <pc:docMk/>
            <pc:sldMk cId="1027944326" sldId="257"/>
            <ac:spMk id="3" creationId="{91BE5180-5874-4A52-B630-25E806AC9412}"/>
          </ac:spMkLst>
        </pc:spChg>
      </pc:sldChg>
      <pc:sldChg chg="ord">
        <pc:chgData name="Noah Dumont" userId="S::ndumont@stu.chino.k12.ca.us::0ab119b4-7396-4d7f-9ceb-f9114994a5cf" providerId="AD" clId="Web-{6A7800F4-A694-3805-8224-BEB824585C85}" dt="2018-11-28T17:50:05.742" v="29"/>
        <pc:sldMkLst>
          <pc:docMk/>
          <pc:sldMk cId="2319690356" sldId="258"/>
        </pc:sldMkLst>
      </pc:sldChg>
      <pc:sldChg chg="addSp delSp modSp">
        <pc:chgData name="Noah Dumont" userId="S::ndumont@stu.chino.k12.ca.us::0ab119b4-7396-4d7f-9ceb-f9114994a5cf" providerId="AD" clId="Web-{6A7800F4-A694-3805-8224-BEB824585C85}" dt="2018-11-28T17:56:54.399" v="82" actId="20577"/>
        <pc:sldMkLst>
          <pc:docMk/>
          <pc:sldMk cId="3151023909" sldId="261"/>
        </pc:sldMkLst>
        <pc:spChg chg="mod ord">
          <ac:chgData name="Noah Dumont" userId="S::ndumont@stu.chino.k12.ca.us::0ab119b4-7396-4d7f-9ceb-f9114994a5cf" providerId="AD" clId="Web-{6A7800F4-A694-3805-8224-BEB824585C85}" dt="2018-11-28T17:49:39.961" v="28"/>
          <ac:spMkLst>
            <pc:docMk/>
            <pc:sldMk cId="3151023909" sldId="261"/>
            <ac:spMk id="2" creationId="{BD1B4044-BDB6-445A-9D7C-F86B077376D0}"/>
          </ac:spMkLst>
        </pc:spChg>
        <pc:spChg chg="mod">
          <ac:chgData name="Noah Dumont" userId="S::ndumont@stu.chino.k12.ca.us::0ab119b4-7396-4d7f-9ceb-f9114994a5cf" providerId="AD" clId="Web-{6A7800F4-A694-3805-8224-BEB824585C85}" dt="2018-11-28T17:56:54.399" v="82" actId="20577"/>
          <ac:spMkLst>
            <pc:docMk/>
            <pc:sldMk cId="3151023909" sldId="261"/>
            <ac:spMk id="3" creationId="{B68F2C63-D221-435D-BB18-76E599EF825D}"/>
          </ac:spMkLst>
        </pc:spChg>
        <pc:spChg chg="add mod">
          <ac:chgData name="Noah Dumont" userId="S::ndumont@stu.chino.k12.ca.us::0ab119b4-7396-4d7f-9ceb-f9114994a5cf" providerId="AD" clId="Web-{6A7800F4-A694-3805-8224-BEB824585C85}" dt="2018-11-28T17:49:04.461" v="22"/>
          <ac:spMkLst>
            <pc:docMk/>
            <pc:sldMk cId="3151023909" sldId="261"/>
            <ac:spMk id="10" creationId="{370B83C7-20B6-4573-B5FA-5D6EB1CC4580}"/>
          </ac:spMkLst>
        </pc:spChg>
        <pc:spChg chg="add del">
          <ac:chgData name="Noah Dumont" userId="S::ndumont@stu.chino.k12.ca.us::0ab119b4-7396-4d7f-9ceb-f9114994a5cf" providerId="AD" clId="Web-{6A7800F4-A694-3805-8224-BEB824585C85}" dt="2018-11-28T17:49:39.961" v="28"/>
          <ac:spMkLst>
            <pc:docMk/>
            <pc:sldMk cId="3151023909" sldId="261"/>
            <ac:spMk id="18" creationId="{7D2AA9EB-ACE2-48F8-8185-792EE941348D}"/>
          </ac:spMkLst>
        </pc:spChg>
        <pc:spChg chg="add del">
          <ac:chgData name="Noah Dumont" userId="S::ndumont@stu.chino.k12.ca.us::0ab119b4-7396-4d7f-9ceb-f9114994a5cf" providerId="AD" clId="Web-{6A7800F4-A694-3805-8224-BEB824585C85}" dt="2018-11-28T17:49:39.961" v="28"/>
          <ac:spMkLst>
            <pc:docMk/>
            <pc:sldMk cId="3151023909" sldId="261"/>
            <ac:spMk id="22" creationId="{730F02D6-D4A4-42E5-A722-43B088C7359F}"/>
          </ac:spMkLst>
        </pc:spChg>
        <pc:spChg chg="add del">
          <ac:chgData name="Noah Dumont" userId="S::ndumont@stu.chino.k12.ca.us::0ab119b4-7396-4d7f-9ceb-f9114994a5cf" providerId="AD" clId="Web-{6A7800F4-A694-3805-8224-BEB824585C85}" dt="2018-11-28T17:49:39.961" v="28"/>
          <ac:spMkLst>
            <pc:docMk/>
            <pc:sldMk cId="3151023909" sldId="261"/>
            <ac:spMk id="24" creationId="{F2C965BE-B8BF-4344-8E81-62E0BFE4CB95}"/>
          </ac:spMkLst>
        </pc:spChg>
        <pc:spChg chg="add del">
          <ac:chgData name="Noah Dumont" userId="S::ndumont@stu.chino.k12.ca.us::0ab119b4-7396-4d7f-9ceb-f9114994a5cf" providerId="AD" clId="Web-{6A7800F4-A694-3805-8224-BEB824585C85}" dt="2018-11-28T17:49:39.961" v="28"/>
          <ac:spMkLst>
            <pc:docMk/>
            <pc:sldMk cId="3151023909" sldId="261"/>
            <ac:spMk id="26" creationId="{122DB9C1-63F1-47FD-BE8D-08903F85316C}"/>
          </ac:spMkLst>
        </pc:spChg>
        <pc:spChg chg="add del">
          <ac:chgData name="Noah Dumont" userId="S::ndumont@stu.chino.k12.ca.us::0ab119b4-7396-4d7f-9ceb-f9114994a5cf" providerId="AD" clId="Web-{6A7800F4-A694-3805-8224-BEB824585C85}" dt="2018-11-28T17:49:39.726" v="27"/>
          <ac:spMkLst>
            <pc:docMk/>
            <pc:sldMk cId="3151023909" sldId="261"/>
            <ac:spMk id="31" creationId="{7D8E67F2-F753-4E06-8229-4970A6725835}"/>
          </ac:spMkLst>
        </pc:spChg>
        <pc:spChg chg="add del">
          <ac:chgData name="Noah Dumont" userId="S::ndumont@stu.chino.k12.ca.us::0ab119b4-7396-4d7f-9ceb-f9114994a5cf" providerId="AD" clId="Web-{6A7800F4-A694-3805-8224-BEB824585C85}" dt="2018-11-28T17:49:39.726" v="27"/>
          <ac:spMkLst>
            <pc:docMk/>
            <pc:sldMk cId="3151023909" sldId="261"/>
            <ac:spMk id="35" creationId="{007B8288-68CC-4847-8419-CF535B6B7EEA}"/>
          </ac:spMkLst>
        </pc:spChg>
        <pc:spChg chg="add del">
          <ac:chgData name="Noah Dumont" userId="S::ndumont@stu.chino.k12.ca.us::0ab119b4-7396-4d7f-9ceb-f9114994a5cf" providerId="AD" clId="Web-{6A7800F4-A694-3805-8224-BEB824585C85}" dt="2018-11-28T17:49:39.726" v="27"/>
          <ac:spMkLst>
            <pc:docMk/>
            <pc:sldMk cId="3151023909" sldId="261"/>
            <ac:spMk id="37" creationId="{32BA8EA8-C1B6-4309-B674-F9F399B96288}"/>
          </ac:spMkLst>
        </pc:spChg>
        <pc:picChg chg="mod">
          <ac:chgData name="Noah Dumont" userId="S::ndumont@stu.chino.k12.ca.us::0ab119b4-7396-4d7f-9ceb-f9114994a5cf" providerId="AD" clId="Web-{6A7800F4-A694-3805-8224-BEB824585C85}" dt="2018-11-28T17:49:39.961" v="28"/>
          <ac:picMkLst>
            <pc:docMk/>
            <pc:sldMk cId="3151023909" sldId="261"/>
            <ac:picMk id="4" creationId="{0E3AAD7B-ACFA-44BB-B436-2823F892F725}"/>
          </ac:picMkLst>
        </pc:picChg>
        <pc:picChg chg="mod ord">
          <ac:chgData name="Noah Dumont" userId="S::ndumont@stu.chino.k12.ca.us::0ab119b4-7396-4d7f-9ceb-f9114994a5cf" providerId="AD" clId="Web-{6A7800F4-A694-3805-8224-BEB824585C85}" dt="2018-11-28T17:49:39.961" v="28"/>
          <ac:picMkLst>
            <pc:docMk/>
            <pc:sldMk cId="3151023909" sldId="261"/>
            <ac:picMk id="5" creationId="{8BA7981E-D867-4837-8F4E-C5C1860F3F14}"/>
          </ac:picMkLst>
        </pc:picChg>
        <pc:picChg chg="add del mod ord">
          <ac:chgData name="Noah Dumont" userId="S::ndumont@stu.chino.k12.ca.us::0ab119b4-7396-4d7f-9ceb-f9114994a5cf" providerId="AD" clId="Web-{6A7800F4-A694-3805-8224-BEB824585C85}" dt="2018-11-28T17:49:30.664" v="25"/>
          <ac:picMkLst>
            <pc:docMk/>
            <pc:sldMk cId="3151023909" sldId="261"/>
            <ac:picMk id="7" creationId="{DF2B400A-2E9E-4C37-B667-F80B553F5E49}"/>
          </ac:picMkLst>
        </pc:picChg>
        <pc:picChg chg="del">
          <ac:chgData name="Noah Dumont" userId="S::ndumont@stu.chino.k12.ca.us::0ab119b4-7396-4d7f-9ceb-f9114994a5cf" providerId="AD" clId="Web-{6A7800F4-A694-3805-8224-BEB824585C85}" dt="2018-11-28T17:49:04.461" v="22"/>
          <ac:picMkLst>
            <pc:docMk/>
            <pc:sldMk cId="3151023909" sldId="261"/>
            <ac:picMk id="13" creationId="{22901FED-4FC9-4ED5-8123-C98BCD1616BA}"/>
          </ac:picMkLst>
        </pc:picChg>
        <pc:picChg chg="add del">
          <ac:chgData name="Noah Dumont" userId="S::ndumont@stu.chino.k12.ca.us::0ab119b4-7396-4d7f-9ceb-f9114994a5cf" providerId="AD" clId="Web-{6A7800F4-A694-3805-8224-BEB824585C85}" dt="2018-11-28T17:49:39.961" v="28"/>
          <ac:picMkLst>
            <pc:docMk/>
            <pc:sldMk cId="3151023909" sldId="261"/>
            <ac:picMk id="20" creationId="{59D7A164-22E7-4B37-B0E3-935FC9C31438}"/>
          </ac:picMkLst>
        </pc:picChg>
        <pc:picChg chg="add">
          <ac:chgData name="Noah Dumont" userId="S::ndumont@stu.chino.k12.ca.us::0ab119b4-7396-4d7f-9ceb-f9114994a5cf" providerId="AD" clId="Web-{6A7800F4-A694-3805-8224-BEB824585C85}" dt="2018-11-28T17:49:39.961" v="28"/>
          <ac:picMkLst>
            <pc:docMk/>
            <pc:sldMk cId="3151023909" sldId="261"/>
            <ac:picMk id="28" creationId="{22901FED-4FC9-4ED5-8123-C98BCD1616BA}"/>
          </ac:picMkLst>
        </pc:picChg>
        <pc:picChg chg="add del">
          <ac:chgData name="Noah Dumont" userId="S::ndumont@stu.chino.k12.ca.us::0ab119b4-7396-4d7f-9ceb-f9114994a5cf" providerId="AD" clId="Web-{6A7800F4-A694-3805-8224-BEB824585C85}" dt="2018-11-28T17:49:39.726" v="27"/>
          <ac:picMkLst>
            <pc:docMk/>
            <pc:sldMk cId="3151023909" sldId="261"/>
            <ac:picMk id="33" creationId="{2EE1BDFD-564B-44A4-841A-50D6A8E75CB4}"/>
          </ac:picMkLst>
        </pc:picChg>
      </pc:sldChg>
      <pc:sldChg chg="addSp delSp modSp">
        <pc:chgData name="Noah Dumont" userId="S::ndumont@stu.chino.k12.ca.us::0ab119b4-7396-4d7f-9ceb-f9114994a5cf" providerId="AD" clId="Web-{6A7800F4-A694-3805-8224-BEB824585C85}" dt="2018-11-28T17:47:44.132" v="17"/>
        <pc:sldMkLst>
          <pc:docMk/>
          <pc:sldMk cId="1320486522" sldId="262"/>
        </pc:sldMkLst>
        <pc:spChg chg="mod">
          <ac:chgData name="Noah Dumont" userId="S::ndumont@stu.chino.k12.ca.us::0ab119b4-7396-4d7f-9ceb-f9114994a5cf" providerId="AD" clId="Web-{6A7800F4-A694-3805-8224-BEB824585C85}" dt="2018-11-28T17:47:44.132" v="17"/>
          <ac:spMkLst>
            <pc:docMk/>
            <pc:sldMk cId="1320486522" sldId="262"/>
            <ac:spMk id="2" creationId="{4389A2A2-983F-4CF0-8799-C54C6FB731C1}"/>
          </ac:spMkLst>
        </pc:spChg>
        <pc:spChg chg="mod">
          <ac:chgData name="Noah Dumont" userId="S::ndumont@stu.chino.k12.ca.us::0ab119b4-7396-4d7f-9ceb-f9114994a5cf" providerId="AD" clId="Web-{6A7800F4-A694-3805-8224-BEB824585C85}" dt="2018-11-28T17:47:44.132" v="17"/>
          <ac:spMkLst>
            <pc:docMk/>
            <pc:sldMk cId="1320486522" sldId="262"/>
            <ac:spMk id="3" creationId="{CF57E892-B564-4AF7-96B5-B6FA3A08C8FF}"/>
          </ac:spMkLst>
        </pc:spChg>
        <pc:spChg chg="mod">
          <ac:chgData name="Noah Dumont" userId="S::ndumont@stu.chino.k12.ca.us::0ab119b4-7396-4d7f-9ceb-f9114994a5cf" providerId="AD" clId="Web-{6A7800F4-A694-3805-8224-BEB824585C85}" dt="2018-11-28T17:47:44.132" v="17"/>
          <ac:spMkLst>
            <pc:docMk/>
            <pc:sldMk cId="1320486522" sldId="262"/>
            <ac:spMk id="6" creationId="{CE9FCA41-34C5-48C9-BB3A-884EEBF75C8E}"/>
          </ac:spMkLst>
        </pc:spChg>
        <pc:spChg chg="add mod">
          <ac:chgData name="Noah Dumont" userId="S::ndumont@stu.chino.k12.ca.us::0ab119b4-7396-4d7f-9ceb-f9114994a5cf" providerId="AD" clId="Web-{6A7800F4-A694-3805-8224-BEB824585C85}" dt="2018-11-28T17:47:44.132" v="17"/>
          <ac:spMkLst>
            <pc:docMk/>
            <pc:sldMk cId="1320486522" sldId="262"/>
            <ac:spMk id="7" creationId="{02BC9933-5EA7-45A0-9508-C5BD16D2D9DD}"/>
          </ac:spMkLst>
        </pc:spChg>
        <pc:spChg chg="del">
          <ac:chgData name="Noah Dumont" userId="S::ndumont@stu.chino.k12.ca.us::0ab119b4-7396-4d7f-9ceb-f9114994a5cf" providerId="AD" clId="Web-{6A7800F4-A694-3805-8224-BEB824585C85}" dt="2018-11-28T17:47:44.132" v="17"/>
          <ac:spMkLst>
            <pc:docMk/>
            <pc:sldMk cId="1320486522" sldId="262"/>
            <ac:spMk id="9" creationId="{E862BE82-D00D-42C1-BF16-93AA37870C32}"/>
          </ac:spMkLst>
        </pc:spChg>
        <pc:spChg chg="del">
          <ac:chgData name="Noah Dumont" userId="S::ndumont@stu.chino.k12.ca.us::0ab119b4-7396-4d7f-9ceb-f9114994a5cf" providerId="AD" clId="Web-{6A7800F4-A694-3805-8224-BEB824585C85}" dt="2018-11-28T17:47:44.132" v="17"/>
          <ac:spMkLst>
            <pc:docMk/>
            <pc:sldMk cId="1320486522" sldId="262"/>
            <ac:spMk id="10" creationId="{F6D92C2D-1D3D-4974-918C-06579FB354A9}"/>
          </ac:spMkLst>
        </pc:spChg>
        <pc:spChg chg="add mod">
          <ac:chgData name="Noah Dumont" userId="S::ndumont@stu.chino.k12.ca.us::0ab119b4-7396-4d7f-9ceb-f9114994a5cf" providerId="AD" clId="Web-{6A7800F4-A694-3805-8224-BEB824585C85}" dt="2018-11-28T17:47:44.132" v="17"/>
          <ac:spMkLst>
            <pc:docMk/>
            <pc:sldMk cId="1320486522" sldId="262"/>
            <ac:spMk id="13" creationId="{94CF6FA9-54E6-462E-A85D-8CC68BF4F9CF}"/>
          </ac:spMkLst>
        </pc:spChg>
        <pc:picChg chg="add mod ord">
          <ac:chgData name="Noah Dumont" userId="S::ndumont@stu.chino.k12.ca.us::0ab119b4-7396-4d7f-9ceb-f9114994a5cf" providerId="AD" clId="Web-{6A7800F4-A694-3805-8224-BEB824585C85}" dt="2018-11-28T17:47:44.132" v="17"/>
          <ac:picMkLst>
            <pc:docMk/>
            <pc:sldMk cId="1320486522" sldId="262"/>
            <ac:picMk id="4" creationId="{A965FFF1-04E8-405F-AD97-E41A61E18DBF}"/>
          </ac:picMkLst>
        </pc:picChg>
        <pc:picChg chg="add mod ord">
          <ac:chgData name="Noah Dumont" userId="S::ndumont@stu.chino.k12.ca.us::0ab119b4-7396-4d7f-9ceb-f9114994a5cf" providerId="AD" clId="Web-{6A7800F4-A694-3805-8224-BEB824585C85}" dt="2018-11-28T17:47:44.132" v="17"/>
          <ac:picMkLst>
            <pc:docMk/>
            <pc:sldMk cId="1320486522" sldId="262"/>
            <ac:picMk id="11" creationId="{FC2E571D-5124-46C9-9E2C-909B954D1F77}"/>
          </ac:picMkLst>
        </pc:picChg>
        <pc:picChg chg="add">
          <ac:chgData name="Noah Dumont" userId="S::ndumont@stu.chino.k12.ca.us::0ab119b4-7396-4d7f-9ceb-f9114994a5cf" providerId="AD" clId="Web-{6A7800F4-A694-3805-8224-BEB824585C85}" dt="2018-11-28T17:47:44.132" v="17"/>
          <ac:picMkLst>
            <pc:docMk/>
            <pc:sldMk cId="1320486522" sldId="262"/>
            <ac:picMk id="18" creationId="{22901FED-4FC9-4ED5-8123-C98BCD1616BA}"/>
          </ac:picMkLst>
        </pc:picChg>
      </pc:sldChg>
      <pc:sldChg chg="new del">
        <pc:chgData name="Noah Dumont" userId="S::ndumont@stu.chino.k12.ca.us::0ab119b4-7396-4d7f-9ceb-f9114994a5cf" providerId="AD" clId="Web-{6A7800F4-A694-3805-8224-BEB824585C85}" dt="2018-11-28T17:57:50.274" v="98"/>
        <pc:sldMkLst>
          <pc:docMk/>
          <pc:sldMk cId="224878972" sldId="263"/>
        </pc:sldMkLst>
      </pc:sldChg>
      <pc:sldChg chg="new del">
        <pc:chgData name="Noah Dumont" userId="S::ndumont@stu.chino.k12.ca.us::0ab119b4-7396-4d7f-9ceb-f9114994a5cf" providerId="AD" clId="Web-{6A7800F4-A694-3805-8224-BEB824585C85}" dt="2018-11-28T17:51:15.726" v="31"/>
        <pc:sldMkLst>
          <pc:docMk/>
          <pc:sldMk cId="1229654090" sldId="263"/>
        </pc:sldMkLst>
      </pc:sldChg>
      <pc:sldChg chg="new">
        <pc:chgData name="Noah Dumont" userId="S::ndumont@stu.chino.k12.ca.us::0ab119b4-7396-4d7f-9ceb-f9114994a5cf" providerId="AD" clId="Web-{6A7800F4-A694-3805-8224-BEB824585C85}" dt="2018-11-28T17:57:37.711" v="97"/>
        <pc:sldMkLst>
          <pc:docMk/>
          <pc:sldMk cId="47407715" sldId="264"/>
        </pc:sldMkLst>
      </pc:sldChg>
    </pc:docChg>
  </pc:docChgLst>
  <pc:docChgLst>
    <pc:chgData name="Noah Dumont" userId="S::ndumont@stu.chino.k12.ca.us::0ab119b4-7396-4d7f-9ceb-f9114994a5cf" providerId="AD" clId="Web-{4AACDA3C-1AAB-047F-6F89-7A6DB054EDF1}"/>
    <pc:docChg chg="modSld">
      <pc:chgData name="Noah Dumont" userId="S::ndumont@stu.chino.k12.ca.us::0ab119b4-7396-4d7f-9ceb-f9114994a5cf" providerId="AD" clId="Web-{4AACDA3C-1AAB-047F-6F89-7A6DB054EDF1}" dt="2018-11-29T17:33:12.082" v="27" actId="1076"/>
      <pc:docMkLst>
        <pc:docMk/>
      </pc:docMkLst>
      <pc:sldChg chg="delDesignElem">
        <pc:chgData name="Noah Dumont" userId="S::ndumont@stu.chino.k12.ca.us::0ab119b4-7396-4d7f-9ceb-f9114994a5cf" providerId="AD" clId="Web-{4AACDA3C-1AAB-047F-6F89-7A6DB054EDF1}" dt="2018-11-29T17:26:28.674" v="9"/>
        <pc:sldMkLst>
          <pc:docMk/>
          <pc:sldMk cId="2319690356" sldId="258"/>
        </pc:sldMkLst>
      </pc:sldChg>
      <pc:sldChg chg="modSp">
        <pc:chgData name="Noah Dumont" userId="S::ndumont@stu.chino.k12.ca.us::0ab119b4-7396-4d7f-9ceb-f9114994a5cf" providerId="AD" clId="Web-{4AACDA3C-1AAB-047F-6F89-7A6DB054EDF1}" dt="2018-11-29T17:33:12.082" v="27" actId="1076"/>
        <pc:sldMkLst>
          <pc:docMk/>
          <pc:sldMk cId="1320486522" sldId="262"/>
        </pc:sldMkLst>
        <pc:spChg chg="mod">
          <ac:chgData name="Noah Dumont" userId="S::ndumont@stu.chino.k12.ca.us::0ab119b4-7396-4d7f-9ceb-f9114994a5cf" providerId="AD" clId="Web-{4AACDA3C-1AAB-047F-6F89-7A6DB054EDF1}" dt="2018-11-29T17:32:43.972" v="24" actId="20577"/>
          <ac:spMkLst>
            <pc:docMk/>
            <pc:sldMk cId="1320486522" sldId="262"/>
            <ac:spMk id="2" creationId="{4389A2A2-983F-4CF0-8799-C54C6FB731C1}"/>
          </ac:spMkLst>
        </pc:spChg>
        <pc:spChg chg="mod">
          <ac:chgData name="Noah Dumont" userId="S::ndumont@stu.chino.k12.ca.us::0ab119b4-7396-4d7f-9ceb-f9114994a5cf" providerId="AD" clId="Web-{4AACDA3C-1AAB-047F-6F89-7A6DB054EDF1}" dt="2018-11-29T17:33:12.082" v="27" actId="1076"/>
          <ac:spMkLst>
            <pc:docMk/>
            <pc:sldMk cId="1320486522" sldId="262"/>
            <ac:spMk id="3" creationId="{CF57E892-B564-4AF7-96B5-B6FA3A08C8FF}"/>
          </ac:spMkLst>
        </pc:spChg>
      </pc:sldChg>
    </pc:docChg>
  </pc:docChgLst>
  <pc:docChgLst>
    <pc:chgData name="Noah Dumont" userId="S::ndumont@stu.chino.k12.ca.us::0ab119b4-7396-4d7f-9ceb-f9114994a5cf" providerId="AD" clId="Web-{8622C058-7996-48C8-B5F5-7CB700C37B2C}"/>
    <pc:docChg chg="modSld">
      <pc:chgData name="Noah Dumont" userId="S::ndumont@stu.chino.k12.ca.us::0ab119b4-7396-4d7f-9ceb-f9114994a5cf" providerId="AD" clId="Web-{8622C058-7996-48C8-B5F5-7CB700C37B2C}" dt="2018-11-30T17:42:51.154" v="30"/>
      <pc:docMkLst>
        <pc:docMk/>
      </pc:docMkLst>
      <pc:sldChg chg="addSp delSp modSp mod setBg">
        <pc:chgData name="Noah Dumont" userId="S::ndumont@stu.chino.k12.ca.us::0ab119b4-7396-4d7f-9ceb-f9114994a5cf" providerId="AD" clId="Web-{8622C058-7996-48C8-B5F5-7CB700C37B2C}" dt="2018-11-30T17:38:27.403" v="14"/>
        <pc:sldMkLst>
          <pc:docMk/>
          <pc:sldMk cId="109857222" sldId="256"/>
        </pc:sldMkLst>
        <pc:spChg chg="mod">
          <ac:chgData name="Noah Dumont" userId="S::ndumont@stu.chino.k12.ca.us::0ab119b4-7396-4d7f-9ceb-f9114994a5cf" providerId="AD" clId="Web-{8622C058-7996-48C8-B5F5-7CB700C37B2C}" dt="2018-11-30T17:38:27.403" v="14"/>
          <ac:spMkLst>
            <pc:docMk/>
            <pc:sldMk cId="109857222" sldId="256"/>
            <ac:spMk id="2" creationId="{00000000-0000-0000-0000-000000000000}"/>
          </ac:spMkLst>
        </pc:spChg>
        <pc:spChg chg="mod">
          <ac:chgData name="Noah Dumont" userId="S::ndumont@stu.chino.k12.ca.us::0ab119b4-7396-4d7f-9ceb-f9114994a5cf" providerId="AD" clId="Web-{8622C058-7996-48C8-B5F5-7CB700C37B2C}" dt="2018-11-30T17:38:27.403" v="14"/>
          <ac:spMkLst>
            <pc:docMk/>
            <pc:sldMk cId="109857222" sldId="256"/>
            <ac:spMk id="3" creationId="{00000000-0000-0000-0000-000000000000}"/>
          </ac:spMkLst>
        </pc:spChg>
        <pc:spChg chg="mod ord">
          <ac:chgData name="Noah Dumont" userId="S::ndumont@stu.chino.k12.ca.us::0ab119b4-7396-4d7f-9ceb-f9114994a5cf" providerId="AD" clId="Web-{8622C058-7996-48C8-B5F5-7CB700C37B2C}" dt="2018-11-30T17:38:27.403" v="14"/>
          <ac:spMkLst>
            <pc:docMk/>
            <pc:sldMk cId="109857222" sldId="256"/>
            <ac:spMk id="6" creationId="{82E3F0EF-DBD6-40FE-9865-7085D1BB424A}"/>
          </ac:spMkLst>
        </pc:spChg>
        <pc:spChg chg="add mod">
          <ac:chgData name="Noah Dumont" userId="S::ndumont@stu.chino.k12.ca.us::0ab119b4-7396-4d7f-9ceb-f9114994a5cf" providerId="AD" clId="Web-{8622C058-7996-48C8-B5F5-7CB700C37B2C}" dt="2018-11-30T17:38:27.403" v="14"/>
          <ac:spMkLst>
            <pc:docMk/>
            <pc:sldMk cId="109857222" sldId="256"/>
            <ac:spMk id="8" creationId="{4034B473-99FA-4514-8DA7-61D3E1446FEE}"/>
          </ac:spMkLst>
        </pc:spChg>
        <pc:picChg chg="del">
          <ac:chgData name="Noah Dumont" userId="S::ndumont@stu.chino.k12.ca.us::0ab119b4-7396-4d7f-9ceb-f9114994a5cf" providerId="AD" clId="Web-{8622C058-7996-48C8-B5F5-7CB700C37B2C}" dt="2018-11-30T17:36:56.231" v="0"/>
          <ac:picMkLst>
            <pc:docMk/>
            <pc:sldMk cId="109857222" sldId="256"/>
            <ac:picMk id="4" creationId="{BE59A6FE-196D-46CB-8C93-BFB4566AD20E}"/>
          </ac:picMkLst>
        </pc:picChg>
        <pc:picChg chg="add mod">
          <ac:chgData name="Noah Dumont" userId="S::ndumont@stu.chino.k12.ca.us::0ab119b4-7396-4d7f-9ceb-f9114994a5cf" providerId="AD" clId="Web-{8622C058-7996-48C8-B5F5-7CB700C37B2C}" dt="2018-11-30T17:38:27.403" v="14"/>
          <ac:picMkLst>
            <pc:docMk/>
            <pc:sldMk cId="109857222" sldId="256"/>
            <ac:picMk id="5" creationId="{866F1B7C-1649-4419-B708-3FA6399D03FB}"/>
          </ac:picMkLst>
        </pc:picChg>
      </pc:sldChg>
      <pc:sldChg chg="addSp delSp modSp mod setBg">
        <pc:chgData name="Noah Dumont" userId="S::ndumont@stu.chino.k12.ca.us::0ab119b4-7396-4d7f-9ceb-f9114994a5cf" providerId="AD" clId="Web-{8622C058-7996-48C8-B5F5-7CB700C37B2C}" dt="2018-11-30T17:42:51.154" v="30"/>
        <pc:sldMkLst>
          <pc:docMk/>
          <pc:sldMk cId="1320486522" sldId="262"/>
        </pc:sldMkLst>
        <pc:spChg chg="mod">
          <ac:chgData name="Noah Dumont" userId="S::ndumont@stu.chino.k12.ca.us::0ab119b4-7396-4d7f-9ceb-f9114994a5cf" providerId="AD" clId="Web-{8622C058-7996-48C8-B5F5-7CB700C37B2C}" dt="2018-11-30T17:42:51.154" v="30"/>
          <ac:spMkLst>
            <pc:docMk/>
            <pc:sldMk cId="1320486522" sldId="262"/>
            <ac:spMk id="2" creationId="{4389A2A2-983F-4CF0-8799-C54C6FB731C1}"/>
          </ac:spMkLst>
        </pc:spChg>
        <pc:spChg chg="mod">
          <ac:chgData name="Noah Dumont" userId="S::ndumont@stu.chino.k12.ca.us::0ab119b4-7396-4d7f-9ceb-f9114994a5cf" providerId="AD" clId="Web-{8622C058-7996-48C8-B5F5-7CB700C37B2C}" dt="2018-11-30T17:42:51.154" v="30"/>
          <ac:spMkLst>
            <pc:docMk/>
            <pc:sldMk cId="1320486522" sldId="262"/>
            <ac:spMk id="3" creationId="{CF57E892-B564-4AF7-96B5-B6FA3A08C8FF}"/>
          </ac:spMkLst>
        </pc:spChg>
        <pc:spChg chg="mod">
          <ac:chgData name="Noah Dumont" userId="S::ndumont@stu.chino.k12.ca.us::0ab119b4-7396-4d7f-9ceb-f9114994a5cf" providerId="AD" clId="Web-{8622C058-7996-48C8-B5F5-7CB700C37B2C}" dt="2018-11-30T17:42:51.154" v="30"/>
          <ac:spMkLst>
            <pc:docMk/>
            <pc:sldMk cId="1320486522" sldId="262"/>
            <ac:spMk id="6" creationId="{CE9FCA41-34C5-48C9-BB3A-884EEBF75C8E}"/>
          </ac:spMkLst>
        </pc:spChg>
        <pc:spChg chg="mod">
          <ac:chgData name="Noah Dumont" userId="S::ndumont@stu.chino.k12.ca.us::0ab119b4-7396-4d7f-9ceb-f9114994a5cf" providerId="AD" clId="Web-{8622C058-7996-48C8-B5F5-7CB700C37B2C}" dt="2018-11-30T17:42:51.154" v="30"/>
          <ac:spMkLst>
            <pc:docMk/>
            <pc:sldMk cId="1320486522" sldId="262"/>
            <ac:spMk id="7" creationId="{02BC9933-5EA7-45A0-9508-C5BD16D2D9DD}"/>
          </ac:spMkLst>
        </pc:spChg>
        <pc:spChg chg="add del mod">
          <ac:chgData name="Noah Dumont" userId="S::ndumont@stu.chino.k12.ca.us::0ab119b4-7396-4d7f-9ceb-f9114994a5cf" providerId="AD" clId="Web-{8622C058-7996-48C8-B5F5-7CB700C37B2C}" dt="2018-11-30T17:41:59.279" v="21"/>
          <ac:spMkLst>
            <pc:docMk/>
            <pc:sldMk cId="1320486522" sldId="262"/>
            <ac:spMk id="9" creationId="{F797E12D-A4F2-41F4-844D-81C4F58C2199}"/>
          </ac:spMkLst>
        </pc:spChg>
        <pc:spChg chg="mod">
          <ac:chgData name="Noah Dumont" userId="S::ndumont@stu.chino.k12.ca.us::0ab119b4-7396-4d7f-9ceb-f9114994a5cf" providerId="AD" clId="Web-{8622C058-7996-48C8-B5F5-7CB700C37B2C}" dt="2018-11-30T17:42:51.154" v="30"/>
          <ac:spMkLst>
            <pc:docMk/>
            <pc:sldMk cId="1320486522" sldId="262"/>
            <ac:spMk id="13" creationId="{94CF6FA9-54E6-462E-A85D-8CC68BF4F9CF}"/>
          </ac:spMkLst>
        </pc:spChg>
        <pc:spChg chg="add mod">
          <ac:chgData name="Noah Dumont" userId="S::ndumont@stu.chino.k12.ca.us::0ab119b4-7396-4d7f-9ceb-f9114994a5cf" providerId="AD" clId="Web-{8622C058-7996-48C8-B5F5-7CB700C37B2C}" dt="2018-11-30T17:42:51.154" v="30"/>
          <ac:spMkLst>
            <pc:docMk/>
            <pc:sldMk cId="1320486522" sldId="262"/>
            <ac:spMk id="15" creationId="{9023E14E-F7E8-474F-B789-DBF48DAC5D14}"/>
          </ac:spMkLst>
        </pc:spChg>
        <pc:spChg chg="add">
          <ac:chgData name="Noah Dumont" userId="S::ndumont@stu.chino.k12.ca.us::0ab119b4-7396-4d7f-9ceb-f9114994a5cf" providerId="AD" clId="Web-{8622C058-7996-48C8-B5F5-7CB700C37B2C}" dt="2018-11-30T17:42:51.154" v="30"/>
          <ac:spMkLst>
            <pc:docMk/>
            <pc:sldMk cId="1320486522" sldId="262"/>
            <ac:spMk id="20" creationId="{C4FC9395-363F-4303-9B88-F5B9F15A2627}"/>
          </ac:spMkLst>
        </pc:spChg>
        <pc:picChg chg="del">
          <ac:chgData name="Noah Dumont" userId="S::ndumont@stu.chino.k12.ca.us::0ab119b4-7396-4d7f-9ceb-f9114994a5cf" providerId="AD" clId="Web-{8622C058-7996-48C8-B5F5-7CB700C37B2C}" dt="2018-11-30T17:37:15.935" v="1"/>
          <ac:picMkLst>
            <pc:docMk/>
            <pc:sldMk cId="1320486522" sldId="262"/>
            <ac:picMk id="4" creationId="{A965FFF1-04E8-405F-AD97-E41A61E18DBF}"/>
          </ac:picMkLst>
        </pc:picChg>
        <pc:picChg chg="add del mod">
          <ac:chgData name="Noah Dumont" userId="S::ndumont@stu.chino.k12.ca.us::0ab119b4-7396-4d7f-9ceb-f9114994a5cf" providerId="AD" clId="Web-{8622C058-7996-48C8-B5F5-7CB700C37B2C}" dt="2018-11-30T17:41:59.279" v="22"/>
          <ac:picMkLst>
            <pc:docMk/>
            <pc:sldMk cId="1320486522" sldId="262"/>
            <ac:picMk id="5" creationId="{B3715B52-7204-48AE-A455-797A69B9C75C}"/>
          </ac:picMkLst>
        </pc:picChg>
        <pc:picChg chg="mod ord">
          <ac:chgData name="Noah Dumont" userId="S::ndumont@stu.chino.k12.ca.us::0ab119b4-7396-4d7f-9ceb-f9114994a5cf" providerId="AD" clId="Web-{8622C058-7996-48C8-B5F5-7CB700C37B2C}" dt="2018-11-30T17:42:51.154" v="30"/>
          <ac:picMkLst>
            <pc:docMk/>
            <pc:sldMk cId="1320486522" sldId="262"/>
            <ac:picMk id="11" creationId="{FC2E571D-5124-46C9-9E2C-909B954D1F77}"/>
          </ac:picMkLst>
        </pc:picChg>
        <pc:picChg chg="add mod ord">
          <ac:chgData name="Noah Dumont" userId="S::ndumont@stu.chino.k12.ca.us::0ab119b4-7396-4d7f-9ceb-f9114994a5cf" providerId="AD" clId="Web-{8622C058-7996-48C8-B5F5-7CB700C37B2C}" dt="2018-11-30T17:42:51.154" v="30"/>
          <ac:picMkLst>
            <pc:docMk/>
            <pc:sldMk cId="1320486522" sldId="262"/>
            <ac:picMk id="12" creationId="{0112AA06-D5D6-452E-9E61-9811B0C69619}"/>
          </ac:picMkLst>
        </pc:picChg>
      </pc:sldChg>
    </pc:docChg>
  </pc:docChgLst>
  <pc:docChgLst>
    <pc:chgData name="Noah Dumont" userId="S::ndumont@stu.chino.k12.ca.us::0ab119b4-7396-4d7f-9ceb-f9114994a5cf" providerId="AD" clId="Web-{FD99A9D3-3B00-1689-7722-6226ADAB60D6}"/>
    <pc:docChg chg="addSld delSld modSld">
      <pc:chgData name="Noah Dumont" userId="S::ndumont@stu.chino.k12.ca.us::0ab119b4-7396-4d7f-9ceb-f9114994a5cf" providerId="AD" clId="Web-{FD99A9D3-3B00-1689-7722-6226ADAB60D6}" dt="2018-11-26T17:42:10.332" v="741" actId="20577"/>
      <pc:docMkLst>
        <pc:docMk/>
      </pc:docMkLst>
      <pc:sldChg chg="modSp">
        <pc:chgData name="Noah Dumont" userId="S::ndumont@stu.chino.k12.ca.us::0ab119b4-7396-4d7f-9ceb-f9114994a5cf" providerId="AD" clId="Web-{FD99A9D3-3B00-1689-7722-6226ADAB60D6}" dt="2018-11-26T17:41:27.785" v="736" actId="20577"/>
        <pc:sldMkLst>
          <pc:docMk/>
          <pc:sldMk cId="1027944326" sldId="257"/>
        </pc:sldMkLst>
        <pc:spChg chg="mod">
          <ac:chgData name="Noah Dumont" userId="S::ndumont@stu.chino.k12.ca.us::0ab119b4-7396-4d7f-9ceb-f9114994a5cf" providerId="AD" clId="Web-{FD99A9D3-3B00-1689-7722-6226ADAB60D6}" dt="2018-11-26T17:32:11.611" v="415" actId="20577"/>
          <ac:spMkLst>
            <pc:docMk/>
            <pc:sldMk cId="1027944326" sldId="257"/>
            <ac:spMk id="2" creationId="{0CF8C75E-7D4B-459F-9963-5F7D1A03D2AA}"/>
          </ac:spMkLst>
        </pc:spChg>
        <pc:spChg chg="mod">
          <ac:chgData name="Noah Dumont" userId="S::ndumont@stu.chino.k12.ca.us::0ab119b4-7396-4d7f-9ceb-f9114994a5cf" providerId="AD" clId="Web-{FD99A9D3-3B00-1689-7722-6226ADAB60D6}" dt="2018-11-26T17:41:27.785" v="736" actId="20577"/>
          <ac:spMkLst>
            <pc:docMk/>
            <pc:sldMk cId="1027944326" sldId="257"/>
            <ac:spMk id="3" creationId="{91BE5180-5874-4A52-B630-25E806AC9412}"/>
          </ac:spMkLst>
        </pc:spChg>
      </pc:sldChg>
      <pc:sldChg chg="modSp">
        <pc:chgData name="Noah Dumont" userId="S::ndumont@stu.chino.k12.ca.us::0ab119b4-7396-4d7f-9ceb-f9114994a5cf" providerId="AD" clId="Web-{FD99A9D3-3B00-1689-7722-6226ADAB60D6}" dt="2018-11-26T17:35:20.752" v="690" actId="20577"/>
        <pc:sldMkLst>
          <pc:docMk/>
          <pc:sldMk cId="2319690356" sldId="258"/>
        </pc:sldMkLst>
        <pc:spChg chg="mod">
          <ac:chgData name="Noah Dumont" userId="S::ndumont@stu.chino.k12.ca.us::0ab119b4-7396-4d7f-9ceb-f9114994a5cf" providerId="AD" clId="Web-{FD99A9D3-3B00-1689-7722-6226ADAB60D6}" dt="2018-11-26T17:32:28.736" v="419" actId="1076"/>
          <ac:spMkLst>
            <pc:docMk/>
            <pc:sldMk cId="2319690356" sldId="258"/>
            <ac:spMk id="2" creationId="{F02E0DEE-656A-4950-962E-AA241816A98C}"/>
          </ac:spMkLst>
        </pc:spChg>
        <pc:spChg chg="mod">
          <ac:chgData name="Noah Dumont" userId="S::ndumont@stu.chino.k12.ca.us::0ab119b4-7396-4d7f-9ceb-f9114994a5cf" providerId="AD" clId="Web-{FD99A9D3-3B00-1689-7722-6226ADAB60D6}" dt="2018-11-26T17:35:20.752" v="690" actId="20577"/>
          <ac:spMkLst>
            <pc:docMk/>
            <pc:sldMk cId="2319690356" sldId="258"/>
            <ac:spMk id="3" creationId="{5BC54AEF-EA57-443E-BFD4-72A63137B7C6}"/>
          </ac:spMkLst>
        </pc:spChg>
      </pc:sldChg>
      <pc:sldChg chg="addSp delSp modSp del">
        <pc:chgData name="Noah Dumont" userId="S::ndumont@stu.chino.k12.ca.us::0ab119b4-7396-4d7f-9ceb-f9114994a5cf" providerId="AD" clId="Web-{FD99A9D3-3B00-1689-7722-6226ADAB60D6}" dt="2018-11-26T17:40:17.675" v="709"/>
        <pc:sldMkLst>
          <pc:docMk/>
          <pc:sldMk cId="1462349426" sldId="259"/>
        </pc:sldMkLst>
        <pc:spChg chg="mod">
          <ac:chgData name="Noah Dumont" userId="S::ndumont@stu.chino.k12.ca.us::0ab119b4-7396-4d7f-9ceb-f9114994a5cf" providerId="AD" clId="Web-{FD99A9D3-3B00-1689-7722-6226ADAB60D6}" dt="2018-11-26T17:37:18.565" v="702" actId="14100"/>
          <ac:spMkLst>
            <pc:docMk/>
            <pc:sldMk cId="1462349426" sldId="259"/>
            <ac:spMk id="2" creationId="{EC392ED6-F90D-4F36-B385-9702BA675A7E}"/>
          </ac:spMkLst>
        </pc:spChg>
        <pc:spChg chg="del mod">
          <ac:chgData name="Noah Dumont" userId="S::ndumont@stu.chino.k12.ca.us::0ab119b4-7396-4d7f-9ceb-f9114994a5cf" providerId="AD" clId="Web-{FD99A9D3-3B00-1689-7722-6226ADAB60D6}" dt="2018-11-26T17:38:32.003" v="703"/>
          <ac:spMkLst>
            <pc:docMk/>
            <pc:sldMk cId="1462349426" sldId="259"/>
            <ac:spMk id="3" creationId="{C073ADF8-BA8B-4425-B0E7-27874AEC420D}"/>
          </ac:spMkLst>
        </pc:spChg>
        <pc:spChg chg="add mod">
          <ac:chgData name="Noah Dumont" userId="S::ndumont@stu.chino.k12.ca.us::0ab119b4-7396-4d7f-9ceb-f9114994a5cf" providerId="AD" clId="Web-{FD99A9D3-3B00-1689-7722-6226ADAB60D6}" dt="2018-11-26T17:38:42.190" v="704" actId="20577"/>
          <ac:spMkLst>
            <pc:docMk/>
            <pc:sldMk cId="1462349426" sldId="259"/>
            <ac:spMk id="5" creationId="{37AB6961-A4EA-4EB8-BBEF-AAF845380EE8}"/>
          </ac:spMkLst>
        </pc:spChg>
      </pc:sldChg>
      <pc:sldChg chg="modSp new">
        <pc:chgData name="Noah Dumont" userId="S::ndumont@stu.chino.k12.ca.us::0ab119b4-7396-4d7f-9ceb-f9114994a5cf" providerId="AD" clId="Web-{FD99A9D3-3B00-1689-7722-6226ADAB60D6}" dt="2018-11-26T17:42:10.332" v="740" actId="20577"/>
        <pc:sldMkLst>
          <pc:docMk/>
          <pc:sldMk cId="1320486522" sldId="262"/>
        </pc:sldMkLst>
        <pc:spChg chg="mod">
          <ac:chgData name="Noah Dumont" userId="S::ndumont@stu.chino.k12.ca.us::0ab119b4-7396-4d7f-9ceb-f9114994a5cf" providerId="AD" clId="Web-{FD99A9D3-3B00-1689-7722-6226ADAB60D6}" dt="2018-11-26T17:42:10.332" v="740" actId="20577"/>
          <ac:spMkLst>
            <pc:docMk/>
            <pc:sldMk cId="1320486522" sldId="262"/>
            <ac:spMk id="2" creationId="{4389A2A2-983F-4CF0-8799-C54C6FB731C1}"/>
          </ac:spMkLst>
        </pc:spChg>
      </pc:sldChg>
    </pc:docChg>
  </pc:docChgLst>
  <pc:docChgLst>
    <pc:chgData name="Noah Dumont" userId="S::ndumont@stu.chino.k12.ca.us::0ab119b4-7396-4d7f-9ceb-f9114994a5cf" providerId="AD" clId="Web-{B408CC2D-EEEC-79C1-706F-0BA7852D7772}"/>
    <pc:docChg chg="addSld delSld modSld">
      <pc:chgData name="Noah Dumont" userId="S::ndumont@stu.chino.k12.ca.us::0ab119b4-7396-4d7f-9ceb-f9114994a5cf" providerId="AD" clId="Web-{B408CC2D-EEEC-79C1-706F-0BA7852D7772}" dt="2018-11-28T18:44:39.729" v="187" actId="20577"/>
      <pc:docMkLst>
        <pc:docMk/>
      </pc:docMkLst>
      <pc:sldChg chg="delDesignElem">
        <pc:chgData name="Noah Dumont" userId="S::ndumont@stu.chino.k12.ca.us::0ab119b4-7396-4d7f-9ceb-f9114994a5cf" providerId="AD" clId="Web-{B408CC2D-EEEC-79C1-706F-0BA7852D7772}" dt="2018-11-28T18:32:54.036" v="1"/>
        <pc:sldMkLst>
          <pc:docMk/>
          <pc:sldMk cId="1027944326" sldId="257"/>
        </pc:sldMkLst>
      </pc:sldChg>
      <pc:sldChg chg="delDesignElem">
        <pc:chgData name="Noah Dumont" userId="S::ndumont@stu.chino.k12.ca.us::0ab119b4-7396-4d7f-9ceb-f9114994a5cf" providerId="AD" clId="Web-{B408CC2D-EEEC-79C1-706F-0BA7852D7772}" dt="2018-11-28T18:32:54.036" v="0"/>
        <pc:sldMkLst>
          <pc:docMk/>
          <pc:sldMk cId="2319690356" sldId="258"/>
        </pc:sldMkLst>
      </pc:sldChg>
      <pc:sldChg chg="delDesignElem">
        <pc:chgData name="Noah Dumont" userId="S::ndumont@stu.chino.k12.ca.us::0ab119b4-7396-4d7f-9ceb-f9114994a5cf" providerId="AD" clId="Web-{B408CC2D-EEEC-79C1-706F-0BA7852D7772}" dt="2018-11-28T18:32:54.036" v="2"/>
        <pc:sldMkLst>
          <pc:docMk/>
          <pc:sldMk cId="3151023909" sldId="261"/>
        </pc:sldMkLst>
      </pc:sldChg>
      <pc:sldChg chg="delDesignElem">
        <pc:chgData name="Noah Dumont" userId="S::ndumont@stu.chino.k12.ca.us::0ab119b4-7396-4d7f-9ceb-f9114994a5cf" providerId="AD" clId="Web-{B408CC2D-EEEC-79C1-706F-0BA7852D7772}" dt="2018-11-28T18:32:54.036" v="3"/>
        <pc:sldMkLst>
          <pc:docMk/>
          <pc:sldMk cId="1320486522" sldId="262"/>
        </pc:sldMkLst>
      </pc:sldChg>
      <pc:sldChg chg="new del">
        <pc:chgData name="Noah Dumont" userId="S::ndumont@stu.chino.k12.ca.us::0ab119b4-7396-4d7f-9ceb-f9114994a5cf" providerId="AD" clId="Web-{B408CC2D-EEEC-79C1-706F-0BA7852D7772}" dt="2018-11-28T18:36:26.975" v="8"/>
        <pc:sldMkLst>
          <pc:docMk/>
          <pc:sldMk cId="182894595" sldId="263"/>
        </pc:sldMkLst>
      </pc:sldChg>
      <pc:sldChg chg="new del">
        <pc:chgData name="Noah Dumont" userId="S::ndumont@stu.chino.k12.ca.us::0ab119b4-7396-4d7f-9ceb-f9114994a5cf" providerId="AD" clId="Web-{B408CC2D-EEEC-79C1-706F-0BA7852D7772}" dt="2018-11-28T18:43:41.228" v="152"/>
        <pc:sldMkLst>
          <pc:docMk/>
          <pc:sldMk cId="458916966" sldId="263"/>
        </pc:sldMkLst>
      </pc:sldChg>
      <pc:sldChg chg="modSp new del">
        <pc:chgData name="Noah Dumont" userId="S::ndumont@stu.chino.k12.ca.us::0ab119b4-7396-4d7f-9ceb-f9114994a5cf" providerId="AD" clId="Web-{B408CC2D-EEEC-79C1-706F-0BA7852D7772}" dt="2018-11-28T18:40:17.368" v="150"/>
        <pc:sldMkLst>
          <pc:docMk/>
          <pc:sldMk cId="1298953887" sldId="263"/>
        </pc:sldMkLst>
        <pc:spChg chg="mod">
          <ac:chgData name="Noah Dumont" userId="S::ndumont@stu.chino.k12.ca.us::0ab119b4-7396-4d7f-9ceb-f9114994a5cf" providerId="AD" clId="Web-{B408CC2D-EEEC-79C1-706F-0BA7852D7772}" dt="2018-11-28T18:40:12.180" v="149" actId="20577"/>
          <ac:spMkLst>
            <pc:docMk/>
            <pc:sldMk cId="1298953887" sldId="263"/>
            <ac:spMk id="3" creationId="{E7706D10-C937-48C3-823A-96E05888EE4E}"/>
          </ac:spMkLst>
        </pc:spChg>
      </pc:sldChg>
      <pc:sldChg chg="new del">
        <pc:chgData name="Noah Dumont" userId="S::ndumont@stu.chino.k12.ca.us::0ab119b4-7396-4d7f-9ceb-f9114994a5cf" providerId="AD" clId="Web-{B408CC2D-EEEC-79C1-706F-0BA7852D7772}" dt="2018-11-28T18:35:57.944" v="6"/>
        <pc:sldMkLst>
          <pc:docMk/>
          <pc:sldMk cId="3550359755" sldId="263"/>
        </pc:sldMkLst>
      </pc:sldChg>
      <pc:sldChg chg="modSp new">
        <pc:chgData name="Noah Dumont" userId="S::ndumont@stu.chino.k12.ca.us::0ab119b4-7396-4d7f-9ceb-f9114994a5cf" providerId="AD" clId="Web-{B408CC2D-EEEC-79C1-706F-0BA7852D7772}" dt="2018-11-28T18:44:39.729" v="186" actId="20577"/>
        <pc:sldMkLst>
          <pc:docMk/>
          <pc:sldMk cId="3883792369" sldId="263"/>
        </pc:sldMkLst>
        <pc:spChg chg="mod">
          <ac:chgData name="Noah Dumont" userId="S::ndumont@stu.chino.k12.ca.us::0ab119b4-7396-4d7f-9ceb-f9114994a5cf" providerId="AD" clId="Web-{B408CC2D-EEEC-79C1-706F-0BA7852D7772}" dt="2018-11-28T18:44:39.729" v="186" actId="20577"/>
          <ac:spMkLst>
            <pc:docMk/>
            <pc:sldMk cId="3883792369" sldId="263"/>
            <ac:spMk id="3" creationId="{EF4A38EC-A9B1-41AF-A159-3262C9957878}"/>
          </ac:spMkLst>
        </pc:spChg>
      </pc:sldChg>
      <pc:sldChg chg="del">
        <pc:chgData name="Noah Dumont" userId="S::ndumont@stu.chino.k12.ca.us::0ab119b4-7396-4d7f-9ceb-f9114994a5cf" providerId="AD" clId="Web-{B408CC2D-EEEC-79C1-706F-0BA7852D7772}" dt="2018-11-28T18:35:25.069" v="4"/>
        <pc:sldMkLst>
          <pc:docMk/>
          <pc:sldMk cId="47407715" sldId="264"/>
        </pc:sldMkLst>
      </pc:sldChg>
    </pc:docChg>
  </pc:docChgLst>
  <pc:docChgLst>
    <pc:chgData name="Noah Dumont" userId="S::ndumont@stu.chino.k12.ca.us::0ab119b4-7396-4d7f-9ceb-f9114994a5cf" providerId="AD" clId="Web-{74863E90-B81D-45AD-85C3-14686F6EC4AB}"/>
    <pc:docChg chg="addSld modSld">
      <pc:chgData name="Noah Dumont" userId="S::ndumont@stu.chino.k12.ca.us::0ab119b4-7396-4d7f-9ceb-f9114994a5cf" providerId="AD" clId="Web-{74863E90-B81D-45AD-85C3-14686F6EC4AB}" dt="2018-11-26T17:20:46.674" v="431" actId="20577"/>
      <pc:docMkLst>
        <pc:docMk/>
      </pc:docMkLst>
      <pc:sldChg chg="modSp">
        <pc:chgData name="Noah Dumont" userId="S::ndumont@stu.chino.k12.ca.us::0ab119b4-7396-4d7f-9ceb-f9114994a5cf" providerId="AD" clId="Web-{74863E90-B81D-45AD-85C3-14686F6EC4AB}" dt="2018-11-26T16:49:51.446" v="66" actId="20577"/>
        <pc:sldMkLst>
          <pc:docMk/>
          <pc:sldMk cId="109857222" sldId="256"/>
        </pc:sldMkLst>
        <pc:spChg chg="mod">
          <ac:chgData name="Noah Dumont" userId="S::ndumont@stu.chino.k12.ca.us::0ab119b4-7396-4d7f-9ceb-f9114994a5cf" providerId="AD" clId="Web-{74863E90-B81D-45AD-85C3-14686F6EC4AB}" dt="2018-11-26T16:48:38.649" v="31" actId="20577"/>
          <ac:spMkLst>
            <pc:docMk/>
            <pc:sldMk cId="109857222" sldId="256"/>
            <ac:spMk id="2" creationId="{00000000-0000-0000-0000-000000000000}"/>
          </ac:spMkLst>
        </pc:spChg>
        <pc:spChg chg="mod">
          <ac:chgData name="Noah Dumont" userId="S::ndumont@stu.chino.k12.ca.us::0ab119b4-7396-4d7f-9ceb-f9114994a5cf" providerId="AD" clId="Web-{74863E90-B81D-45AD-85C3-14686F6EC4AB}" dt="2018-11-26T16:49:51.446" v="66" actId="20577"/>
          <ac:spMkLst>
            <pc:docMk/>
            <pc:sldMk cId="109857222" sldId="256"/>
            <ac:spMk id="3" creationId="{00000000-0000-0000-0000-000000000000}"/>
          </ac:spMkLst>
        </pc:spChg>
      </pc:sldChg>
      <pc:sldChg chg="modSp new">
        <pc:chgData name="Noah Dumont" userId="S::ndumont@stu.chino.k12.ca.us::0ab119b4-7396-4d7f-9ceb-f9114994a5cf" providerId="AD" clId="Web-{74863E90-B81D-45AD-85C3-14686F6EC4AB}" dt="2018-11-26T17:20:46.674" v="430" actId="20577"/>
        <pc:sldMkLst>
          <pc:docMk/>
          <pc:sldMk cId="1027944326" sldId="257"/>
        </pc:sldMkLst>
        <pc:spChg chg="mod">
          <ac:chgData name="Noah Dumont" userId="S::ndumont@stu.chino.k12.ca.us::0ab119b4-7396-4d7f-9ceb-f9114994a5cf" providerId="AD" clId="Web-{74863E90-B81D-45AD-85C3-14686F6EC4AB}" dt="2018-11-26T17:18:31.627" v="317" actId="14100"/>
          <ac:spMkLst>
            <pc:docMk/>
            <pc:sldMk cId="1027944326" sldId="257"/>
            <ac:spMk id="2" creationId="{0CF8C75E-7D4B-459F-9963-5F7D1A03D2AA}"/>
          </ac:spMkLst>
        </pc:spChg>
        <pc:spChg chg="mod">
          <ac:chgData name="Noah Dumont" userId="S::ndumont@stu.chino.k12.ca.us::0ab119b4-7396-4d7f-9ceb-f9114994a5cf" providerId="AD" clId="Web-{74863E90-B81D-45AD-85C3-14686F6EC4AB}" dt="2018-11-26T17:20:46.674" v="430" actId="20577"/>
          <ac:spMkLst>
            <pc:docMk/>
            <pc:sldMk cId="1027944326" sldId="257"/>
            <ac:spMk id="3" creationId="{91BE5180-5874-4A52-B630-25E806AC9412}"/>
          </ac:spMkLst>
        </pc:spChg>
      </pc:sldChg>
      <pc:sldChg chg="modSp new">
        <pc:chgData name="Noah Dumont" userId="S::ndumont@stu.chino.k12.ca.us::0ab119b4-7396-4d7f-9ceb-f9114994a5cf" providerId="AD" clId="Web-{74863E90-B81D-45AD-85C3-14686F6EC4AB}" dt="2018-11-26T16:51:04.446" v="98" actId="20577"/>
        <pc:sldMkLst>
          <pc:docMk/>
          <pc:sldMk cId="2319690356" sldId="258"/>
        </pc:sldMkLst>
        <pc:spChg chg="mod">
          <ac:chgData name="Noah Dumont" userId="S::ndumont@stu.chino.k12.ca.us::0ab119b4-7396-4d7f-9ceb-f9114994a5cf" providerId="AD" clId="Web-{74863E90-B81D-45AD-85C3-14686F6EC4AB}" dt="2018-11-26T16:51:04.446" v="98" actId="20577"/>
          <ac:spMkLst>
            <pc:docMk/>
            <pc:sldMk cId="2319690356" sldId="258"/>
            <ac:spMk id="2" creationId="{F02E0DEE-656A-4950-962E-AA241816A98C}"/>
          </ac:spMkLst>
        </pc:spChg>
      </pc:sldChg>
      <pc:sldChg chg="modSp new">
        <pc:chgData name="Noah Dumont" userId="S::ndumont@stu.chino.k12.ca.us::0ab119b4-7396-4d7f-9ceb-f9114994a5cf" providerId="AD" clId="Web-{74863E90-B81D-45AD-85C3-14686F6EC4AB}" dt="2018-11-26T16:51:34.587" v="107" actId="20577"/>
        <pc:sldMkLst>
          <pc:docMk/>
          <pc:sldMk cId="1462349426" sldId="259"/>
        </pc:sldMkLst>
        <pc:spChg chg="mod">
          <ac:chgData name="Noah Dumont" userId="S::ndumont@stu.chino.k12.ca.us::0ab119b4-7396-4d7f-9ceb-f9114994a5cf" providerId="AD" clId="Web-{74863E90-B81D-45AD-85C3-14686F6EC4AB}" dt="2018-11-26T16:51:34.587" v="107" actId="20577"/>
          <ac:spMkLst>
            <pc:docMk/>
            <pc:sldMk cId="1462349426" sldId="259"/>
            <ac:spMk id="2" creationId="{EC392ED6-F90D-4F36-B385-9702BA675A7E}"/>
          </ac:spMkLst>
        </pc:spChg>
      </pc:sldChg>
      <pc:sldChg chg="modSp new">
        <pc:chgData name="Noah Dumont" userId="S::ndumont@stu.chino.k12.ca.us::0ab119b4-7396-4d7f-9ceb-f9114994a5cf" providerId="AD" clId="Web-{74863E90-B81D-45AD-85C3-14686F6EC4AB}" dt="2018-11-26T17:00:48.699" v="121" actId="20577"/>
        <pc:sldMkLst>
          <pc:docMk/>
          <pc:sldMk cId="3223105017" sldId="260"/>
        </pc:sldMkLst>
        <pc:spChg chg="mod">
          <ac:chgData name="Noah Dumont" userId="S::ndumont@stu.chino.k12.ca.us::0ab119b4-7396-4d7f-9ceb-f9114994a5cf" providerId="AD" clId="Web-{74863E90-B81D-45AD-85C3-14686F6EC4AB}" dt="2018-11-26T17:00:48.699" v="121" actId="20577"/>
          <ac:spMkLst>
            <pc:docMk/>
            <pc:sldMk cId="3223105017" sldId="260"/>
            <ac:spMk id="2" creationId="{3D835775-F284-47FA-AB7F-11356E09CF31}"/>
          </ac:spMkLst>
        </pc:spChg>
      </pc:sldChg>
      <pc:sldChg chg="new">
        <pc:chgData name="Noah Dumont" userId="S::ndumont@stu.chino.k12.ca.us::0ab119b4-7396-4d7f-9ceb-f9114994a5cf" providerId="AD" clId="Web-{74863E90-B81D-45AD-85C3-14686F6EC4AB}" dt="2018-11-26T16:47:22.148" v="4"/>
        <pc:sldMkLst>
          <pc:docMk/>
          <pc:sldMk cId="3151023909" sldId="261"/>
        </pc:sldMkLst>
      </pc:sldChg>
    </pc:docChg>
  </pc:docChgLst>
  <pc:docChgLst>
    <pc:chgData name="Noah Dumont" userId="S::ndumont@stu.chino.k12.ca.us::0ab119b4-7396-4d7f-9ceb-f9114994a5cf" providerId="AD" clId="Web-{7462BF86-7796-7E18-A6A1-48332906AABF}"/>
    <pc:docChg chg="addSld delSld modSld">
      <pc:chgData name="Noah Dumont" userId="S::ndumont@stu.chino.k12.ca.us::0ab119b4-7396-4d7f-9ceb-f9114994a5cf" providerId="AD" clId="Web-{7462BF86-7796-7E18-A6A1-48332906AABF}" dt="2018-11-29T16:44:52.241" v="41" actId="14100"/>
      <pc:docMkLst>
        <pc:docMk/>
      </pc:docMkLst>
      <pc:sldChg chg="addSp delSp modSp">
        <pc:chgData name="Noah Dumont" userId="S::ndumont@stu.chino.k12.ca.us::0ab119b4-7396-4d7f-9ceb-f9114994a5cf" providerId="AD" clId="Web-{7462BF86-7796-7E18-A6A1-48332906AABF}" dt="2018-11-29T16:41:40.694" v="20" actId="20577"/>
        <pc:sldMkLst>
          <pc:docMk/>
          <pc:sldMk cId="1027944326" sldId="257"/>
        </pc:sldMkLst>
        <pc:spChg chg="mod">
          <ac:chgData name="Noah Dumont" userId="S::ndumont@stu.chino.k12.ca.us::0ab119b4-7396-4d7f-9ceb-f9114994a5cf" providerId="AD" clId="Web-{7462BF86-7796-7E18-A6A1-48332906AABF}" dt="2018-11-29T16:41:40.694" v="20" actId="20577"/>
          <ac:spMkLst>
            <pc:docMk/>
            <pc:sldMk cId="1027944326" sldId="257"/>
            <ac:spMk id="3" creationId="{91BE5180-5874-4A52-B630-25E806AC9412}"/>
          </ac:spMkLst>
        </pc:spChg>
        <pc:spChg chg="add del">
          <ac:chgData name="Noah Dumont" userId="S::ndumont@stu.chino.k12.ca.us::0ab119b4-7396-4d7f-9ceb-f9114994a5cf" providerId="AD" clId="Web-{7462BF86-7796-7E18-A6A1-48332906AABF}" dt="2018-11-29T16:41:23.007" v="17"/>
          <ac:spMkLst>
            <pc:docMk/>
            <pc:sldMk cId="1027944326" sldId="257"/>
            <ac:spMk id="5" creationId="{8FE88C87-E316-44CF-97B3-C37BB47BEAA8}"/>
          </ac:spMkLst>
        </pc:spChg>
      </pc:sldChg>
      <pc:sldChg chg="modSp del">
        <pc:chgData name="Noah Dumont" userId="S::ndumont@stu.chino.k12.ca.us::0ab119b4-7396-4d7f-9ceb-f9114994a5cf" providerId="AD" clId="Web-{7462BF86-7796-7E18-A6A1-48332906AABF}" dt="2018-11-29T16:39:15.491" v="14"/>
        <pc:sldMkLst>
          <pc:docMk/>
          <pc:sldMk cId="294708205" sldId="263"/>
        </pc:sldMkLst>
        <pc:spChg chg="mod">
          <ac:chgData name="Noah Dumont" userId="S::ndumont@stu.chino.k12.ca.us::0ab119b4-7396-4d7f-9ceb-f9114994a5cf" providerId="AD" clId="Web-{7462BF86-7796-7E18-A6A1-48332906AABF}" dt="2018-11-29T16:39:11.210" v="10" actId="20577"/>
          <ac:spMkLst>
            <pc:docMk/>
            <pc:sldMk cId="294708205" sldId="263"/>
            <ac:spMk id="3" creationId="{2FF8E7D3-A0D9-49F0-9405-54925C522C85}"/>
          </ac:spMkLst>
        </pc:spChg>
      </pc:sldChg>
      <pc:sldChg chg="addSp delSp modSp new mod setBg">
        <pc:chgData name="Noah Dumont" userId="S::ndumont@stu.chino.k12.ca.us::0ab119b4-7396-4d7f-9ceb-f9114994a5cf" providerId="AD" clId="Web-{7462BF86-7796-7E18-A6A1-48332906AABF}" dt="2018-11-29T16:44:52.241" v="41" actId="14100"/>
        <pc:sldMkLst>
          <pc:docMk/>
          <pc:sldMk cId="4012331542" sldId="263"/>
        </pc:sldMkLst>
        <pc:spChg chg="add mod">
          <ac:chgData name="Noah Dumont" userId="S::ndumont@stu.chino.k12.ca.us::0ab119b4-7396-4d7f-9ceb-f9114994a5cf" providerId="AD" clId="Web-{7462BF86-7796-7E18-A6A1-48332906AABF}" dt="2018-11-29T16:43:47.351" v="28"/>
          <ac:spMkLst>
            <pc:docMk/>
            <pc:sldMk cId="4012331542" sldId="263"/>
            <ac:spMk id="4" creationId="{3603E3BF-2E4D-4AA0-87F1-F4441581A644}"/>
          </ac:spMkLst>
        </pc:spChg>
        <pc:spChg chg="add mod">
          <ac:chgData name="Noah Dumont" userId="S::ndumont@stu.chino.k12.ca.us::0ab119b4-7396-4d7f-9ceb-f9114994a5cf" providerId="AD" clId="Web-{7462BF86-7796-7E18-A6A1-48332906AABF}" dt="2018-11-29T16:44:25.210" v="33"/>
          <ac:spMkLst>
            <pc:docMk/>
            <pc:sldMk cId="4012331542" sldId="263"/>
            <ac:spMk id="8" creationId="{C84AB631-CBAB-4B00-9E1B-86CE409446D2}"/>
          </ac:spMkLst>
        </pc:spChg>
        <pc:picChg chg="add del mod">
          <ac:chgData name="Noah Dumont" userId="S::ndumont@stu.chino.k12.ca.us::0ab119b4-7396-4d7f-9ceb-f9114994a5cf" providerId="AD" clId="Web-{7462BF86-7796-7E18-A6A1-48332906AABF}" dt="2018-11-29T16:43:59.616" v="29"/>
          <ac:picMkLst>
            <pc:docMk/>
            <pc:sldMk cId="4012331542" sldId="263"/>
            <ac:picMk id="2" creationId="{AAE411A6-814C-4FB4-A2EB-E7C4804BC53E}"/>
          </ac:picMkLst>
        </pc:picChg>
        <pc:picChg chg="add mod">
          <ac:chgData name="Noah Dumont" userId="S::ndumont@stu.chino.k12.ca.us::0ab119b4-7396-4d7f-9ceb-f9114994a5cf" providerId="AD" clId="Web-{7462BF86-7796-7E18-A6A1-48332906AABF}" dt="2018-11-29T16:44:52.241" v="41" actId="14100"/>
          <ac:picMkLst>
            <pc:docMk/>
            <pc:sldMk cId="4012331542" sldId="263"/>
            <ac:picMk id="6" creationId="{9DEC204E-328F-4C83-A84A-6CEE632E6047}"/>
          </ac:picMkLst>
        </pc:picChg>
      </pc:sldChg>
    </pc:docChg>
  </pc:docChgLst>
  <pc:docChgLst>
    <pc:chgData name="Noah Dumont" userId="S::ndumont@stu.chino.k12.ca.us::0ab119b4-7396-4d7f-9ceb-f9114994a5cf" providerId="AD" clId="Web-{77918618-5B05-407A-99C3-558C7A2A48C7}"/>
    <pc:docChg chg="addSld delSld modSld">
      <pc:chgData name="Noah Dumont" userId="S::ndumont@stu.chino.k12.ca.us::0ab119b4-7396-4d7f-9ceb-f9114994a5cf" providerId="AD" clId="Web-{77918618-5B05-407A-99C3-558C7A2A48C7}" dt="2018-11-29T16:38:38.811" v="160" actId="20577"/>
      <pc:docMkLst>
        <pc:docMk/>
      </pc:docMkLst>
      <pc:sldChg chg="modSp">
        <pc:chgData name="Noah Dumont" userId="S::ndumont@stu.chino.k12.ca.us::0ab119b4-7396-4d7f-9ceb-f9114994a5cf" providerId="AD" clId="Web-{77918618-5B05-407A-99C3-558C7A2A48C7}" dt="2018-11-29T16:34:33.232" v="8" actId="20577"/>
        <pc:sldMkLst>
          <pc:docMk/>
          <pc:sldMk cId="3151023909" sldId="261"/>
        </pc:sldMkLst>
        <pc:spChg chg="mod">
          <ac:chgData name="Noah Dumont" userId="S::ndumont@stu.chino.k12.ca.us::0ab119b4-7396-4d7f-9ceb-f9114994a5cf" providerId="AD" clId="Web-{77918618-5B05-407A-99C3-558C7A2A48C7}" dt="2018-11-29T16:34:33.232" v="8" actId="20577"/>
          <ac:spMkLst>
            <pc:docMk/>
            <pc:sldMk cId="3151023909" sldId="261"/>
            <ac:spMk id="3" creationId="{B68F2C63-D221-435D-BB18-76E599EF825D}"/>
          </ac:spMkLst>
        </pc:spChg>
      </pc:sldChg>
      <pc:sldChg chg="modSp new">
        <pc:chgData name="Noah Dumont" userId="S::ndumont@stu.chino.k12.ca.us::0ab119b4-7396-4d7f-9ceb-f9114994a5cf" providerId="AD" clId="Web-{77918618-5B05-407A-99C3-558C7A2A48C7}" dt="2018-11-29T16:38:38.811" v="159" actId="20577"/>
        <pc:sldMkLst>
          <pc:docMk/>
          <pc:sldMk cId="294708205" sldId="263"/>
        </pc:sldMkLst>
        <pc:spChg chg="mod">
          <ac:chgData name="Noah Dumont" userId="S::ndumont@stu.chino.k12.ca.us::0ab119b4-7396-4d7f-9ceb-f9114994a5cf" providerId="AD" clId="Web-{77918618-5B05-407A-99C3-558C7A2A48C7}" dt="2018-11-29T16:38:38.811" v="159" actId="20577"/>
          <ac:spMkLst>
            <pc:docMk/>
            <pc:sldMk cId="294708205" sldId="263"/>
            <ac:spMk id="3" creationId="{2FF8E7D3-A0D9-49F0-9405-54925C522C85}"/>
          </ac:spMkLst>
        </pc:spChg>
      </pc:sldChg>
      <pc:sldChg chg="new del">
        <pc:chgData name="Noah Dumont" userId="S::ndumont@stu.chino.k12.ca.us::0ab119b4-7396-4d7f-9ceb-f9114994a5cf" providerId="AD" clId="Web-{77918618-5B05-407A-99C3-558C7A2A48C7}" dt="2018-11-29T16:33:57.669" v="5"/>
        <pc:sldMkLst>
          <pc:docMk/>
          <pc:sldMk cId="1914703509" sldId="263"/>
        </pc:sldMkLst>
      </pc:sldChg>
      <pc:sldChg chg="del">
        <pc:chgData name="Noah Dumont" userId="S::ndumont@stu.chino.k12.ca.us::0ab119b4-7396-4d7f-9ceb-f9114994a5cf" providerId="AD" clId="Web-{77918618-5B05-407A-99C3-558C7A2A48C7}" dt="2018-11-29T16:33:15.575" v="0"/>
        <pc:sldMkLst>
          <pc:docMk/>
          <pc:sldMk cId="3883792369" sldId="263"/>
        </pc:sldMkLst>
      </pc:sldChg>
      <pc:sldChg chg="new del">
        <pc:chgData name="Noah Dumont" userId="S::ndumont@stu.chino.k12.ca.us::0ab119b4-7396-4d7f-9ceb-f9114994a5cf" providerId="AD" clId="Web-{77918618-5B05-407A-99C3-558C7A2A48C7}" dt="2018-11-29T16:35:32.591" v="13"/>
        <pc:sldMkLst>
          <pc:docMk/>
          <pc:sldMk cId="2362621624" sldId="264"/>
        </pc:sldMkLst>
      </pc:sldChg>
      <pc:sldChg chg="new del">
        <pc:chgData name="Noah Dumont" userId="S::ndumont@stu.chino.k12.ca.us::0ab119b4-7396-4d7f-9ceb-f9114994a5cf" providerId="AD" clId="Web-{77918618-5B05-407A-99C3-558C7A2A48C7}" dt="2018-11-29T16:35:28.060" v="12"/>
        <pc:sldMkLst>
          <pc:docMk/>
          <pc:sldMk cId="170529502" sldId="265"/>
        </pc:sldMkLst>
      </pc:sldChg>
      <pc:sldChg chg="new del">
        <pc:chgData name="Noah Dumont" userId="S::ndumont@stu.chino.k12.ca.us::0ab119b4-7396-4d7f-9ceb-f9114994a5cf" providerId="AD" clId="Web-{77918618-5B05-407A-99C3-558C7A2A48C7}" dt="2018-11-29T16:33:55.044" v="4"/>
        <pc:sldMkLst>
          <pc:docMk/>
          <pc:sldMk cId="2965328134" sldId="265"/>
        </pc:sldMkLst>
      </pc:sldChg>
      <pc:sldChg chg="new del">
        <pc:chgData name="Noah Dumont" userId="S::ndumont@stu.chino.k12.ca.us::0ab119b4-7396-4d7f-9ceb-f9114994a5cf" providerId="AD" clId="Web-{77918618-5B05-407A-99C3-558C7A2A48C7}" dt="2018-11-29T16:35:03.263" v="10"/>
        <pc:sldMkLst>
          <pc:docMk/>
          <pc:sldMk cId="3634571956" sldId="265"/>
        </pc:sldMkLst>
      </pc:sldChg>
    </pc:docChg>
  </pc:docChgLst>
  <pc:docChgLst>
    <pc:chgData name="Noah Dumont" userId="S::ndumont@stu.chino.k12.ca.us::0ab119b4-7396-4d7f-9ceb-f9114994a5cf" providerId="AD" clId="Web-{8571F102-9013-46AB-965A-C89DFF47168D}"/>
    <pc:docChg chg="delSld modSld">
      <pc:chgData name="Noah Dumont" userId="S::ndumont@stu.chino.k12.ca.us::0ab119b4-7396-4d7f-9ceb-f9114994a5cf" providerId="AD" clId="Web-{8571F102-9013-46AB-965A-C89DFF47168D}" dt="2018-11-27T17:46:07.002" v="1370"/>
      <pc:docMkLst>
        <pc:docMk/>
      </pc:docMkLst>
      <pc:sldChg chg="addSp delSp modSp mod setBg setClrOvrMap">
        <pc:chgData name="Noah Dumont" userId="S::ndumont@stu.chino.k12.ca.us::0ab119b4-7396-4d7f-9ceb-f9114994a5cf" providerId="AD" clId="Web-{8571F102-9013-46AB-965A-C89DFF47168D}" dt="2018-11-27T17:46:07.002" v="1370"/>
        <pc:sldMkLst>
          <pc:docMk/>
          <pc:sldMk cId="1027944326" sldId="257"/>
        </pc:sldMkLst>
        <pc:spChg chg="mod">
          <ac:chgData name="Noah Dumont" userId="S::ndumont@stu.chino.k12.ca.us::0ab119b4-7396-4d7f-9ceb-f9114994a5cf" providerId="AD" clId="Web-{8571F102-9013-46AB-965A-C89DFF47168D}" dt="2018-11-27T17:46:07.002" v="1370"/>
          <ac:spMkLst>
            <pc:docMk/>
            <pc:sldMk cId="1027944326" sldId="257"/>
            <ac:spMk id="2" creationId="{0CF8C75E-7D4B-459F-9963-5F7D1A03D2AA}"/>
          </ac:spMkLst>
        </pc:spChg>
        <pc:spChg chg="add del mod">
          <ac:chgData name="Noah Dumont" userId="S::ndumont@stu.chino.k12.ca.us::0ab119b4-7396-4d7f-9ceb-f9114994a5cf" providerId="AD" clId="Web-{8571F102-9013-46AB-965A-C89DFF47168D}" dt="2018-11-27T17:46:07.002" v="1370"/>
          <ac:spMkLst>
            <pc:docMk/>
            <pc:sldMk cId="1027944326" sldId="257"/>
            <ac:spMk id="3" creationId="{91BE5180-5874-4A52-B630-25E806AC9412}"/>
          </ac:spMkLst>
        </pc:spChg>
        <pc:spChg chg="add del mod">
          <ac:chgData name="Noah Dumont" userId="S::ndumont@stu.chino.k12.ca.us::0ab119b4-7396-4d7f-9ceb-f9114994a5cf" providerId="AD" clId="Web-{8571F102-9013-46AB-965A-C89DFF47168D}" dt="2018-11-27T17:35:58.796" v="1263"/>
          <ac:spMkLst>
            <pc:docMk/>
            <pc:sldMk cId="1027944326" sldId="257"/>
            <ac:spMk id="5" creationId="{ECE83749-1B23-4EC1-B59A-C20DBFF8E7EF}"/>
          </ac:spMkLst>
        </pc:spChg>
        <pc:spChg chg="add mod">
          <ac:chgData name="Noah Dumont" userId="S::ndumont@stu.chino.k12.ca.us::0ab119b4-7396-4d7f-9ceb-f9114994a5cf" providerId="AD" clId="Web-{8571F102-9013-46AB-965A-C89DFF47168D}" dt="2018-11-27T17:46:07.002" v="1370"/>
          <ac:spMkLst>
            <pc:docMk/>
            <pc:sldMk cId="1027944326" sldId="257"/>
            <ac:spMk id="8" creationId="{81CD6E67-A103-4ECD-B562-2ACFA4D4D339}"/>
          </ac:spMkLst>
        </pc:spChg>
        <pc:spChg chg="add">
          <ac:chgData name="Noah Dumont" userId="S::ndumont@stu.chino.k12.ca.us::0ab119b4-7396-4d7f-9ceb-f9114994a5cf" providerId="AD" clId="Web-{8571F102-9013-46AB-965A-C89DFF47168D}" dt="2018-11-27T17:46:07.002" v="1370"/>
          <ac:spMkLst>
            <pc:docMk/>
            <pc:sldMk cId="1027944326" sldId="257"/>
            <ac:spMk id="10" creationId="{E862BE82-D00D-42C1-BF16-93AA37870C32}"/>
          </ac:spMkLst>
        </pc:spChg>
        <pc:spChg chg="add del">
          <ac:chgData name="Noah Dumont" userId="S::ndumont@stu.chino.k12.ca.us::0ab119b4-7396-4d7f-9ceb-f9114994a5cf" providerId="AD" clId="Web-{8571F102-9013-46AB-965A-C89DFF47168D}" dt="2018-11-27T17:46:06.924" v="1369"/>
          <ac:spMkLst>
            <pc:docMk/>
            <pc:sldMk cId="1027944326" sldId="257"/>
            <ac:spMk id="13" creationId="{CF62D2A7-8207-488C-9F46-316BA81A16C8}"/>
          </ac:spMkLst>
        </pc:spChg>
        <pc:spChg chg="add">
          <ac:chgData name="Noah Dumont" userId="S::ndumont@stu.chino.k12.ca.us::0ab119b4-7396-4d7f-9ceb-f9114994a5cf" providerId="AD" clId="Web-{8571F102-9013-46AB-965A-C89DFF47168D}" dt="2018-11-27T17:46:07.002" v="1370"/>
          <ac:spMkLst>
            <pc:docMk/>
            <pc:sldMk cId="1027944326" sldId="257"/>
            <ac:spMk id="15" creationId="{F6D92C2D-1D3D-4974-918C-06579FB354A9}"/>
          </ac:spMkLst>
        </pc:spChg>
        <pc:picChg chg="add mod">
          <ac:chgData name="Noah Dumont" userId="S::ndumont@stu.chino.k12.ca.us::0ab119b4-7396-4d7f-9ceb-f9114994a5cf" providerId="AD" clId="Web-{8571F102-9013-46AB-965A-C89DFF47168D}" dt="2018-11-27T17:46:07.002" v="1370"/>
          <ac:picMkLst>
            <pc:docMk/>
            <pc:sldMk cId="1027944326" sldId="257"/>
            <ac:picMk id="6" creationId="{D1768204-8688-4F72-A921-E21D02A6A4B1}"/>
          </ac:picMkLst>
        </pc:picChg>
      </pc:sldChg>
      <pc:sldChg chg="del">
        <pc:chgData name="Noah Dumont" userId="S::ndumont@stu.chino.k12.ca.us::0ab119b4-7396-4d7f-9ceb-f9114994a5cf" providerId="AD" clId="Web-{8571F102-9013-46AB-965A-C89DFF47168D}" dt="2018-11-27T16:41:28.468" v="8"/>
        <pc:sldMkLst>
          <pc:docMk/>
          <pc:sldMk cId="3223105017" sldId="260"/>
        </pc:sldMkLst>
      </pc:sldChg>
      <pc:sldChg chg="addSp delSp modSp">
        <pc:chgData name="Noah Dumont" userId="S::ndumont@stu.chino.k12.ca.us::0ab119b4-7396-4d7f-9ceb-f9114994a5cf" providerId="AD" clId="Web-{8571F102-9013-46AB-965A-C89DFF47168D}" dt="2018-11-27T17:34:57.077" v="1249" actId="20577"/>
        <pc:sldMkLst>
          <pc:docMk/>
          <pc:sldMk cId="3151023909" sldId="261"/>
        </pc:sldMkLst>
        <pc:spChg chg="mod">
          <ac:chgData name="Noah Dumont" userId="S::ndumont@stu.chino.k12.ca.us::0ab119b4-7396-4d7f-9ceb-f9114994a5cf" providerId="AD" clId="Web-{8571F102-9013-46AB-965A-C89DFF47168D}" dt="2018-11-27T16:43:07.968" v="29" actId="20577"/>
          <ac:spMkLst>
            <pc:docMk/>
            <pc:sldMk cId="3151023909" sldId="261"/>
            <ac:spMk id="2" creationId="{BD1B4044-BDB6-445A-9D7C-F86B077376D0}"/>
          </ac:spMkLst>
        </pc:spChg>
        <pc:spChg chg="add del mod">
          <ac:chgData name="Noah Dumont" userId="S::ndumont@stu.chino.k12.ca.us::0ab119b4-7396-4d7f-9ceb-f9114994a5cf" providerId="AD" clId="Web-{8571F102-9013-46AB-965A-C89DFF47168D}" dt="2018-11-27T17:34:57.077" v="1249" actId="20577"/>
          <ac:spMkLst>
            <pc:docMk/>
            <pc:sldMk cId="3151023909" sldId="261"/>
            <ac:spMk id="3" creationId="{B68F2C63-D221-435D-BB18-76E599EF825D}"/>
          </ac:spMkLst>
        </pc:spChg>
        <pc:graphicFrameChg chg="add del mod ord modGraphic">
          <ac:chgData name="Noah Dumont" userId="S::ndumont@stu.chino.k12.ca.us::0ab119b4-7396-4d7f-9ceb-f9114994a5cf" providerId="AD" clId="Web-{8571F102-9013-46AB-965A-C89DFF47168D}" dt="2018-11-27T16:42:20.249" v="13"/>
          <ac:graphicFrameMkLst>
            <pc:docMk/>
            <pc:sldMk cId="3151023909" sldId="261"/>
            <ac:graphicFrameMk id="4" creationId="{8BEFE0EB-E011-4D05-BA3F-6FAC8CCA4DEF}"/>
          </ac:graphicFrameMkLst>
        </pc:graphicFrameChg>
      </pc:sldChg>
      <pc:sldChg chg="addSp delSp modSp mod setBg setClrOvrMap">
        <pc:chgData name="Noah Dumont" userId="S::ndumont@stu.chino.k12.ca.us::0ab119b4-7396-4d7f-9ceb-f9114994a5cf" providerId="AD" clId="Web-{8571F102-9013-46AB-965A-C89DFF47168D}" dt="2018-11-27T17:45:41.564" v="1367"/>
        <pc:sldMkLst>
          <pc:docMk/>
          <pc:sldMk cId="1320486522" sldId="262"/>
        </pc:sldMkLst>
        <pc:spChg chg="mod">
          <ac:chgData name="Noah Dumont" userId="S::ndumont@stu.chino.k12.ca.us::0ab119b4-7396-4d7f-9ceb-f9114994a5cf" providerId="AD" clId="Web-{8571F102-9013-46AB-965A-C89DFF47168D}" dt="2018-11-27T17:45:41.564" v="1367"/>
          <ac:spMkLst>
            <pc:docMk/>
            <pc:sldMk cId="1320486522" sldId="262"/>
            <ac:spMk id="2" creationId="{4389A2A2-983F-4CF0-8799-C54C6FB731C1}"/>
          </ac:spMkLst>
        </pc:spChg>
        <pc:spChg chg="mod">
          <ac:chgData name="Noah Dumont" userId="S::ndumont@stu.chino.k12.ca.us::0ab119b4-7396-4d7f-9ceb-f9114994a5cf" providerId="AD" clId="Web-{8571F102-9013-46AB-965A-C89DFF47168D}" dt="2018-11-27T17:45:41.564" v="1367"/>
          <ac:spMkLst>
            <pc:docMk/>
            <pc:sldMk cId="1320486522" sldId="262"/>
            <ac:spMk id="3" creationId="{CF57E892-B564-4AF7-96B5-B6FA3A08C8FF}"/>
          </ac:spMkLst>
        </pc:spChg>
        <pc:spChg chg="add mod">
          <ac:chgData name="Noah Dumont" userId="S::ndumont@stu.chino.k12.ca.us::0ab119b4-7396-4d7f-9ceb-f9114994a5cf" providerId="AD" clId="Web-{8571F102-9013-46AB-965A-C89DFF47168D}" dt="2018-11-27T17:45:41.564" v="1367"/>
          <ac:spMkLst>
            <pc:docMk/>
            <pc:sldMk cId="1320486522" sldId="262"/>
            <ac:spMk id="6" creationId="{CE9FCA41-34C5-48C9-BB3A-884EEBF75C8E}"/>
          </ac:spMkLst>
        </pc:spChg>
        <pc:spChg chg="add del">
          <ac:chgData name="Noah Dumont" userId="S::ndumont@stu.chino.k12.ca.us::0ab119b4-7396-4d7f-9ceb-f9114994a5cf" providerId="AD" clId="Web-{8571F102-9013-46AB-965A-C89DFF47168D}" dt="2018-11-27T17:45:41.424" v="1366"/>
          <ac:spMkLst>
            <pc:docMk/>
            <pc:sldMk cId="1320486522" sldId="262"/>
            <ac:spMk id="8" creationId="{CF62D2A7-8207-488C-9F46-316BA81A16C8}"/>
          </ac:spMkLst>
        </pc:spChg>
        <pc:spChg chg="add">
          <ac:chgData name="Noah Dumont" userId="S::ndumont@stu.chino.k12.ca.us::0ab119b4-7396-4d7f-9ceb-f9114994a5cf" providerId="AD" clId="Web-{8571F102-9013-46AB-965A-C89DFF47168D}" dt="2018-11-27T17:45:41.564" v="1367"/>
          <ac:spMkLst>
            <pc:docMk/>
            <pc:sldMk cId="1320486522" sldId="262"/>
            <ac:spMk id="9" creationId="{E862BE82-D00D-42C1-BF16-93AA37870C32}"/>
          </ac:spMkLst>
        </pc:spChg>
        <pc:spChg chg="add">
          <ac:chgData name="Noah Dumont" userId="S::ndumont@stu.chino.k12.ca.us::0ab119b4-7396-4d7f-9ceb-f9114994a5cf" providerId="AD" clId="Web-{8571F102-9013-46AB-965A-C89DFF47168D}" dt="2018-11-27T17:45:41.564" v="1367"/>
          <ac:spMkLst>
            <pc:docMk/>
            <pc:sldMk cId="1320486522" sldId="262"/>
            <ac:spMk id="10" creationId="{F6D92C2D-1D3D-4974-918C-06579FB354A9}"/>
          </ac:spMkLst>
        </pc:spChg>
        <pc:spChg chg="add del">
          <ac:chgData name="Noah Dumont" userId="S::ndumont@stu.chino.k12.ca.us::0ab119b4-7396-4d7f-9ceb-f9114994a5cf" providerId="AD" clId="Web-{8571F102-9013-46AB-965A-C89DFF47168D}" dt="2018-11-27T17:45:37.564" v="1364"/>
          <ac:spMkLst>
            <pc:docMk/>
            <pc:sldMk cId="1320486522" sldId="262"/>
            <ac:spMk id="13" creationId="{569C1A01-6FB5-43CE-ADCC-936728ACAC0D}"/>
          </ac:spMkLst>
        </pc:spChg>
        <pc:picChg chg="add mod ord">
          <ac:chgData name="Noah Dumont" userId="S::ndumont@stu.chino.k12.ca.us::0ab119b4-7396-4d7f-9ceb-f9114994a5cf" providerId="AD" clId="Web-{8571F102-9013-46AB-965A-C89DFF47168D}" dt="2018-11-27T17:45:41.564" v="1367"/>
          <ac:picMkLst>
            <pc:docMk/>
            <pc:sldMk cId="1320486522" sldId="262"/>
            <ac:picMk id="4" creationId="{DB71E409-26B2-4869-99FF-5C61B3A8C970}"/>
          </ac:picMkLst>
        </pc:picChg>
        <pc:picChg chg="add del">
          <ac:chgData name="Noah Dumont" userId="S::ndumont@stu.chino.k12.ca.us::0ab119b4-7396-4d7f-9ceb-f9114994a5cf" providerId="AD" clId="Web-{8571F102-9013-46AB-965A-C89DFF47168D}" dt="2018-11-27T17:45:37.564" v="1364"/>
          <ac:picMkLst>
            <pc:docMk/>
            <pc:sldMk cId="1320486522" sldId="262"/>
            <ac:picMk id="11" creationId="{EE09A529-E47C-4634-BB98-0A9526C372B4}"/>
          </ac:picMkLst>
        </pc:picChg>
      </pc:sldChg>
    </pc:docChg>
  </pc:docChgLst>
  <pc:docChgLst>
    <pc:chgData name="Noah Dumont" userId="S::ndumont@stu.chino.k12.ca.us::0ab119b4-7396-4d7f-9ceb-f9114994a5cf" providerId="AD" clId="Web-{83ADC36E-71BA-D3B3-76CE-3324CD33AC51}"/>
    <pc:docChg chg="modSld">
      <pc:chgData name="Noah Dumont" userId="S::ndumont@stu.chino.k12.ca.us::0ab119b4-7396-4d7f-9ceb-f9114994a5cf" providerId="AD" clId="Web-{83ADC36E-71BA-D3B3-76CE-3324CD33AC51}" dt="2018-11-27T17:53:15.671" v="17" actId="14100"/>
      <pc:docMkLst>
        <pc:docMk/>
      </pc:docMkLst>
      <pc:sldChg chg="addSp modSp">
        <pc:chgData name="Noah Dumont" userId="S::ndumont@stu.chino.k12.ca.us::0ab119b4-7396-4d7f-9ceb-f9114994a5cf" providerId="AD" clId="Web-{83ADC36E-71BA-D3B3-76CE-3324CD33AC51}" dt="2018-11-27T17:53:15.671" v="17" actId="14100"/>
        <pc:sldMkLst>
          <pc:docMk/>
          <pc:sldMk cId="3151023909" sldId="261"/>
        </pc:sldMkLst>
        <pc:spChg chg="add mod">
          <ac:chgData name="Noah Dumont" userId="S::ndumont@stu.chino.k12.ca.us::0ab119b4-7396-4d7f-9ceb-f9114994a5cf" providerId="AD" clId="Web-{83ADC36E-71BA-D3B3-76CE-3324CD33AC51}" dt="2018-11-27T17:51:55.624" v="3"/>
          <ac:spMkLst>
            <pc:docMk/>
            <pc:sldMk cId="3151023909" sldId="261"/>
            <ac:spMk id="6" creationId="{F5371972-967F-457E-A169-579A62B6D1A9}"/>
          </ac:spMkLst>
        </pc:spChg>
        <pc:picChg chg="add mod">
          <ac:chgData name="Noah Dumont" userId="S::ndumont@stu.chino.k12.ca.us::0ab119b4-7396-4d7f-9ceb-f9114994a5cf" providerId="AD" clId="Web-{83ADC36E-71BA-D3B3-76CE-3324CD33AC51}" dt="2018-11-27T17:53:15.671" v="17" actId="14100"/>
          <ac:picMkLst>
            <pc:docMk/>
            <pc:sldMk cId="3151023909" sldId="261"/>
            <ac:picMk id="4" creationId="{0E3AAD7B-ACFA-44BB-B436-2823F892F72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818980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308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584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02708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9485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314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460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3769636"/>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481333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821144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2878986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199026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504382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8073602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243928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417059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394050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12/6/2018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93762419"/>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ransition spd="slow">
    <p:randomBar dir="vert"/>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flickr.com/photos/usdagov/10981896363"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Maidu" TargetMode="Externa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s://en.wikipedia.org/wiki/Coast_Miwok"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commons.wikimedia.org/wiki/File:Reconstructed_Chumash_house_04912.jpg" TargetMode="External"/><Relationship Id="rId5" Type="http://schemas.openxmlformats.org/officeDocument/2006/relationships/hyperlink" Target="http://wikivisually.com/wiki/Luise%C3%B1o_people"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en.wikipedia.org/wiki/Maiduan_languag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en.wikipedia.org/wiki/Lassen_Peak" TargetMode="External"/><Relationship Id="rId5" Type="http://schemas.openxmlformats.org/officeDocument/2006/relationships/image" Target="../media/image10.png"/><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Lake_Washington_Ship_Canal_Fish_Ladder_pamphlet_-_ocean_phase_Coho.jpg" TargetMode="External"/><Relationship Id="rId3" Type="http://schemas.openxmlformats.org/officeDocument/2006/relationships/image" Target="../media/image11.jpeg"/><Relationship Id="rId7" Type="http://schemas.openxmlformats.org/officeDocument/2006/relationships/hyperlink" Target="https://fr.wikipedia.org/wiki/Lapi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commons.wikimedia.org/wiki/File:Superb_wren.jpg" TargetMode="External"/><Relationship Id="rId5" Type="http://schemas.openxmlformats.org/officeDocument/2006/relationships/image" Target="../media/image12.jpeg"/><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File:Catlinpaint.jpg" TargetMode="External"/><Relationship Id="rId3" Type="http://schemas.openxmlformats.org/officeDocument/2006/relationships/image" Target="../media/image13.jpeg"/><Relationship Id="rId7" Type="http://schemas.openxmlformats.org/officeDocument/2006/relationships/hyperlink" Target="https://en.wikipedia.org/wiki/Maid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commons.wikimedia.org/wiki/file:maidu_hut_recreation_-_maidu_interpretive_center.jpg" TargetMode="External"/><Relationship Id="rId5" Type="http://schemas.openxmlformats.org/officeDocument/2006/relationships/image" Target="../media/image14.jpeg"/><Relationship Id="rId4" Type="http://schemas.openxmlformats.org/officeDocument/2006/relationships/hyperlink" Target="https://creativecommons.org/licenses/by-sa/3.0/" TargetMode="External"/><Relationship Id="rId9" Type="http://schemas.openxmlformats.org/officeDocument/2006/relationships/hyperlink" Target="https://en.wikipedia.org/wiki/Ohlone_peop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s://de.wikipedia.org/wiki/Pfeilspitze"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916" y="4542503"/>
            <a:ext cx="9184606" cy="1179870"/>
          </a:xfrm>
        </p:spPr>
        <p:txBody>
          <a:bodyPr>
            <a:normAutofit/>
          </a:bodyPr>
          <a:lstStyle/>
          <a:p>
            <a:pPr>
              <a:lnSpc>
                <a:spcPct val="90000"/>
              </a:lnSpc>
            </a:pPr>
            <a:r>
              <a:rPr lang="en-US">
                <a:cs typeface="Calibri Light"/>
              </a:rPr>
              <a:t>The Maidu tribe</a:t>
            </a:r>
            <a:endParaRPr lang="en-US"/>
          </a:p>
        </p:txBody>
      </p:sp>
      <p:sp>
        <p:nvSpPr>
          <p:cNvPr id="3" name="Subtitle 2"/>
          <p:cNvSpPr>
            <a:spLocks noGrp="1"/>
          </p:cNvSpPr>
          <p:nvPr>
            <p:ph type="subTitle" idx="1"/>
          </p:nvPr>
        </p:nvSpPr>
        <p:spPr>
          <a:xfrm>
            <a:off x="636916" y="5722373"/>
            <a:ext cx="9184605" cy="523305"/>
          </a:xfrm>
        </p:spPr>
        <p:txBody>
          <a:bodyPr vert="horz" lIns="91440" tIns="45720" rIns="91440" bIns="45720" rtlCol="0">
            <a:normAutofit/>
          </a:bodyPr>
          <a:lstStyle/>
          <a:p>
            <a:r>
              <a:rPr lang="en-US">
                <a:cs typeface="Calibri"/>
              </a:rPr>
              <a:t>Noah D.  and  Brandon</a:t>
            </a:r>
            <a:endParaRPr lang="en-US"/>
          </a:p>
        </p:txBody>
      </p:sp>
      <p:pic>
        <p:nvPicPr>
          <p:cNvPr id="5" name="Picture 6" descr="A group of people on a mountain road&#10;&#10;Description generated with very high confidence">
            <a:extLst>
              <a:ext uri="{FF2B5EF4-FFF2-40B4-BE49-F238E27FC236}">
                <a16:creationId xmlns:a16="http://schemas.microsoft.com/office/drawing/2014/main" id="{866F1B7C-1649-4419-B708-3FA6399D03F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7647" r="-1" b="3847"/>
          <a:stretch/>
        </p:blipFill>
        <p:spPr>
          <a:xfrm>
            <a:off x="635458" y="640080"/>
            <a:ext cx="9186063" cy="3602736"/>
          </a:xfrm>
          <a:prstGeom prst="rect">
            <a:avLst/>
          </a:prstGeom>
          <a:effectLst>
            <a:outerShdw blurRad="50800" dist="38100" dir="5400000" algn="t" rotWithShape="0">
              <a:prstClr val="black">
                <a:alpha val="43000"/>
              </a:prstClr>
            </a:outerShdw>
          </a:effectLst>
        </p:spPr>
      </p:pic>
      <p:sp>
        <p:nvSpPr>
          <p:cNvPr id="6" name="TextBox 5">
            <a:extLst>
              <a:ext uri="{FF2B5EF4-FFF2-40B4-BE49-F238E27FC236}">
                <a16:creationId xmlns:a16="http://schemas.microsoft.com/office/drawing/2014/main" id="{82E3F0EF-DBD6-40FE-9865-7085D1BB424A}"/>
              </a:ext>
            </a:extLst>
          </p:cNvPr>
          <p:cNvSpPr txBox="1"/>
          <p:nvPr/>
        </p:nvSpPr>
        <p:spPr>
          <a:xfrm>
            <a:off x="9490618"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4034B473-99FA-4514-8DA7-61D3E1446FEE}"/>
              </a:ext>
            </a:extLst>
          </p:cNvPr>
          <p:cNvSpPr txBox="1"/>
          <p:nvPr/>
        </p:nvSpPr>
        <p:spPr>
          <a:xfrm>
            <a:off x="7261205" y="4042761"/>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0DEE-656A-4950-962E-AA241816A98C}"/>
              </a:ext>
            </a:extLst>
          </p:cNvPr>
          <p:cNvSpPr>
            <a:spLocks noGrp="1"/>
          </p:cNvSpPr>
          <p:nvPr>
            <p:ph type="title"/>
          </p:nvPr>
        </p:nvSpPr>
        <p:spPr>
          <a:xfrm>
            <a:off x="289249" y="1123837"/>
            <a:ext cx="4016116" cy="1255469"/>
          </a:xfrm>
        </p:spPr>
        <p:txBody>
          <a:bodyPr>
            <a:normAutofit/>
          </a:bodyPr>
          <a:lstStyle/>
          <a:p>
            <a:r>
              <a:rPr lang="en-US" b="1">
                <a:cs typeface="Calibri Light"/>
              </a:rPr>
              <a:t>Shelter</a:t>
            </a:r>
          </a:p>
        </p:txBody>
      </p:sp>
      <p:sp>
        <p:nvSpPr>
          <p:cNvPr id="3" name="Content Placeholder 2">
            <a:extLst>
              <a:ext uri="{FF2B5EF4-FFF2-40B4-BE49-F238E27FC236}">
                <a16:creationId xmlns:a16="http://schemas.microsoft.com/office/drawing/2014/main" id="{5BC54AEF-EA57-443E-BFD4-72A63137B7C6}"/>
              </a:ext>
            </a:extLst>
          </p:cNvPr>
          <p:cNvSpPr>
            <a:spLocks noGrp="1"/>
          </p:cNvSpPr>
          <p:nvPr>
            <p:ph idx="1"/>
          </p:nvPr>
        </p:nvSpPr>
        <p:spPr>
          <a:xfrm>
            <a:off x="289249" y="2510395"/>
            <a:ext cx="4016116" cy="3274586"/>
          </a:xfrm>
        </p:spPr>
        <p:txBody>
          <a:bodyPr vert="horz" lIns="91440" tIns="45720" rIns="91440" bIns="45720" rtlCol="0" anchor="t">
            <a:normAutofit/>
          </a:bodyPr>
          <a:lstStyle/>
          <a:p>
            <a:pPr marL="0" indent="0">
              <a:buNone/>
            </a:pPr>
            <a:r>
              <a:rPr lang="en-US" sz="1800">
                <a:solidFill>
                  <a:srgbClr val="FFFFFF"/>
                </a:solidFill>
                <a:cs typeface="Calibri"/>
              </a:rPr>
              <a:t>The homes of the Maidu  were simple.  Some were cone shaped  covered with trees, plants, and dirt.  They were partly underground to keep warm in the winter.</a:t>
            </a:r>
          </a:p>
        </p:txBody>
      </p:sp>
      <p:pic>
        <p:nvPicPr>
          <p:cNvPr id="12" name="Picture 12" descr="A group of people standing on a lush green field&#10;&#10;Description generated with high confidence">
            <a:extLst>
              <a:ext uri="{FF2B5EF4-FFF2-40B4-BE49-F238E27FC236}">
                <a16:creationId xmlns:a16="http://schemas.microsoft.com/office/drawing/2014/main" id="{879D336C-4F2C-4193-B5EC-BEB5D7E12E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947" r="11096" b="-4"/>
          <a:stretch/>
        </p:blipFill>
        <p:spPr>
          <a:xfrm>
            <a:off x="7460907" y="3264090"/>
            <a:ext cx="4027002" cy="2825813"/>
          </a:xfrm>
          <a:prstGeom prst="rect">
            <a:avLst/>
          </a:prstGeom>
        </p:spPr>
      </p:pic>
      <p:pic>
        <p:nvPicPr>
          <p:cNvPr id="8" name="Picture 8" descr="A picture containing grass, outdoor, sky, building&#10;&#10;Description generated with very high confidence">
            <a:extLst>
              <a:ext uri="{FF2B5EF4-FFF2-40B4-BE49-F238E27FC236}">
                <a16:creationId xmlns:a16="http://schemas.microsoft.com/office/drawing/2014/main" id="{7ADF769B-F6E6-41B2-8681-080D705CBABA}"/>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l="2405"/>
          <a:stretch/>
        </p:blipFill>
        <p:spPr>
          <a:xfrm>
            <a:off x="5137461" y="758952"/>
            <a:ext cx="4113439"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6" name="TextBox 5">
            <a:extLst>
              <a:ext uri="{FF2B5EF4-FFF2-40B4-BE49-F238E27FC236}">
                <a16:creationId xmlns:a16="http://schemas.microsoft.com/office/drawing/2014/main" id="{EF3B18EB-5486-4E80-97D8-0FFF49ECA9C5}"/>
              </a:ext>
            </a:extLst>
          </p:cNvPr>
          <p:cNvSpPr txBox="1"/>
          <p:nvPr/>
        </p:nvSpPr>
        <p:spPr>
          <a:xfrm>
            <a:off x="9814425"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3D3C4622-975E-4606-AAD9-29ED0C051388}"/>
              </a:ext>
            </a:extLst>
          </p:cNvPr>
          <p:cNvSpPr txBox="1"/>
          <p:nvPr/>
        </p:nvSpPr>
        <p:spPr>
          <a:xfrm>
            <a:off x="7424150"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D1D0580B-4DD8-4C96-B906-DB028C276B8E}"/>
              </a:ext>
            </a:extLst>
          </p:cNvPr>
          <p:cNvSpPr txBox="1"/>
          <p:nvPr/>
        </p:nvSpPr>
        <p:spPr>
          <a:xfrm>
            <a:off x="5033875" y="6870700"/>
            <a:ext cx="237757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31969035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C75E-7D4B-459F-9963-5F7D1A03D2AA}"/>
              </a:ext>
            </a:extLst>
          </p:cNvPr>
          <p:cNvSpPr>
            <a:spLocks noGrp="1"/>
          </p:cNvSpPr>
          <p:nvPr>
            <p:ph type="title"/>
          </p:nvPr>
        </p:nvSpPr>
        <p:spPr>
          <a:xfrm>
            <a:off x="646112" y="452718"/>
            <a:ext cx="4165580" cy="1400530"/>
          </a:xfrm>
        </p:spPr>
        <p:txBody>
          <a:bodyPr>
            <a:normAutofit/>
          </a:bodyPr>
          <a:lstStyle/>
          <a:p>
            <a:r>
              <a:rPr lang="en-US">
                <a:cs typeface="Calibri Light"/>
              </a:rPr>
              <a:t>      Location</a:t>
            </a:r>
            <a:endParaRPr lang="en-US"/>
          </a:p>
        </p:txBody>
      </p:sp>
      <p:sp>
        <p:nvSpPr>
          <p:cNvPr id="3" name="Content Placeholder 2">
            <a:extLst>
              <a:ext uri="{FF2B5EF4-FFF2-40B4-BE49-F238E27FC236}">
                <a16:creationId xmlns:a16="http://schemas.microsoft.com/office/drawing/2014/main" id="{91BE5180-5874-4A52-B630-25E806AC9412}"/>
              </a:ext>
            </a:extLst>
          </p:cNvPr>
          <p:cNvSpPr>
            <a:spLocks noGrp="1"/>
          </p:cNvSpPr>
          <p:nvPr>
            <p:ph idx="1"/>
          </p:nvPr>
        </p:nvSpPr>
        <p:spPr>
          <a:xfrm>
            <a:off x="646113" y="2052918"/>
            <a:ext cx="4165146" cy="4195481"/>
          </a:xfrm>
        </p:spPr>
        <p:txBody>
          <a:bodyPr vert="horz" lIns="91440" tIns="45720" rIns="91440" bIns="45720" rtlCol="0">
            <a:normAutofit/>
          </a:bodyPr>
          <a:lstStyle/>
          <a:p>
            <a:pPr marL="0" indent="0">
              <a:buNone/>
            </a:pPr>
            <a:r>
              <a:rPr lang="en-US">
                <a:cs typeface="Calibri"/>
              </a:rPr>
              <a:t> </a:t>
            </a:r>
            <a:r>
              <a:rPr lang="en-US">
                <a:latin typeface="Abadi"/>
                <a:cs typeface="Calibri"/>
              </a:rPr>
              <a:t>They  lived in the Northern part of California. Up in the valleys they had a mild climate.  The Maidu tribe has the largest population.  They also have the most land of California.  The villages are along the edges of the valleys. </a:t>
            </a:r>
          </a:p>
        </p:txBody>
      </p:sp>
      <p:pic>
        <p:nvPicPr>
          <p:cNvPr id="6" name="Picture 6" descr="A body of water surrounded by trees&#10;&#10;Description generated with very high confidence">
            <a:extLst>
              <a:ext uri="{FF2B5EF4-FFF2-40B4-BE49-F238E27FC236}">
                <a16:creationId xmlns:a16="http://schemas.microsoft.com/office/drawing/2014/main" id="{D1768204-8688-4F72-A921-E21D02A6A4B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742" r="3" b="3"/>
          <a:stretch/>
        </p:blipFill>
        <p:spPr>
          <a:xfrm>
            <a:off x="6448440" y="647699"/>
            <a:ext cx="4741410" cy="2683330"/>
          </a:xfrm>
          <a:prstGeom prst="rect">
            <a:avLst/>
          </a:prstGeom>
          <a:effectLst/>
        </p:spPr>
      </p:pic>
      <p:pic>
        <p:nvPicPr>
          <p:cNvPr id="4" name="Picture 4" descr="A close up of a map&#10;&#10;Description generated with high confidence">
            <a:extLst>
              <a:ext uri="{FF2B5EF4-FFF2-40B4-BE49-F238E27FC236}">
                <a16:creationId xmlns:a16="http://schemas.microsoft.com/office/drawing/2014/main" id="{03FAAB51-D785-4029-A028-305D6DC01BCC}"/>
              </a:ext>
            </a:extLst>
          </p:cNvPr>
          <p:cNvPicPr>
            <a:picLocks noChangeAspect="1"/>
          </p:cNvPicPr>
          <p:nvPr/>
        </p:nvPicPr>
        <p:blipFill rotWithShape="1">
          <a:blip r:embed="rId5">
            <a:extLst>
              <a:ext uri="{837473B0-CC2E-450A-ABE3-18F120FF3D39}">
                <a1611:picAttrSrcUrl xmlns:a1611="http://schemas.microsoft.com/office/drawing/2016/11/main" r:id="rId4"/>
              </a:ext>
            </a:extLst>
          </a:blip>
          <a:srcRect r="2" b="24282"/>
          <a:stretch/>
        </p:blipFill>
        <p:spPr>
          <a:xfrm>
            <a:off x="7092116" y="3526971"/>
            <a:ext cx="3454059" cy="2721427"/>
          </a:xfrm>
          <a:prstGeom prst="rect">
            <a:avLst/>
          </a:prstGeom>
          <a:effectLst/>
        </p:spPr>
      </p:pic>
      <p:sp>
        <p:nvSpPr>
          <p:cNvPr id="8" name="TextBox 7">
            <a:extLst>
              <a:ext uri="{FF2B5EF4-FFF2-40B4-BE49-F238E27FC236}">
                <a16:creationId xmlns:a16="http://schemas.microsoft.com/office/drawing/2014/main" id="{81CD6E67-A103-4ECD-B562-2ACFA4D4D339}"/>
              </a:ext>
            </a:extLst>
          </p:cNvPr>
          <p:cNvSpPr txBox="1"/>
          <p:nvPr/>
        </p:nvSpPr>
        <p:spPr>
          <a:xfrm>
            <a:off x="9490618"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7" name="TextBox 6">
            <a:extLst>
              <a:ext uri="{FF2B5EF4-FFF2-40B4-BE49-F238E27FC236}">
                <a16:creationId xmlns:a16="http://schemas.microsoft.com/office/drawing/2014/main" id="{B1E9052E-4DB6-4D18-82E1-A93817C67908}"/>
              </a:ext>
            </a:extLst>
          </p:cNvPr>
          <p:cNvSpPr txBox="1"/>
          <p:nvPr/>
        </p:nvSpPr>
        <p:spPr>
          <a:xfrm>
            <a:off x="6776536"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2794432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4044-BDB6-445A-9D7C-F86B077376D0}"/>
              </a:ext>
            </a:extLst>
          </p:cNvPr>
          <p:cNvSpPr>
            <a:spLocks noGrp="1"/>
          </p:cNvSpPr>
          <p:nvPr>
            <p:ph type="title"/>
          </p:nvPr>
        </p:nvSpPr>
        <p:spPr>
          <a:xfrm>
            <a:off x="647701" y="452718"/>
            <a:ext cx="4765226" cy="1400530"/>
          </a:xfrm>
        </p:spPr>
        <p:txBody>
          <a:bodyPr>
            <a:normAutofit/>
          </a:bodyPr>
          <a:lstStyle/>
          <a:p>
            <a:r>
              <a:rPr lang="en-US">
                <a:cs typeface="Calibri Light"/>
              </a:rPr>
              <a:t>Food</a:t>
            </a:r>
            <a:endParaRPr lang="en-US"/>
          </a:p>
        </p:txBody>
      </p:sp>
      <p:sp>
        <p:nvSpPr>
          <p:cNvPr id="3" name="Content Placeholder 2">
            <a:extLst>
              <a:ext uri="{FF2B5EF4-FFF2-40B4-BE49-F238E27FC236}">
                <a16:creationId xmlns:a16="http://schemas.microsoft.com/office/drawing/2014/main" id="{B68F2C63-D221-435D-BB18-76E599EF825D}"/>
              </a:ext>
            </a:extLst>
          </p:cNvPr>
          <p:cNvSpPr>
            <a:spLocks noGrp="1"/>
          </p:cNvSpPr>
          <p:nvPr>
            <p:ph idx="1"/>
          </p:nvPr>
        </p:nvSpPr>
        <p:spPr>
          <a:xfrm>
            <a:off x="647701" y="2052918"/>
            <a:ext cx="4764245" cy="4195481"/>
          </a:xfrm>
        </p:spPr>
        <p:txBody>
          <a:bodyPr vert="horz" lIns="91440" tIns="45720" rIns="91440" bIns="45720" rtlCol="0">
            <a:normAutofit/>
          </a:bodyPr>
          <a:lstStyle/>
          <a:p>
            <a:pPr marL="0" indent="0">
              <a:buNone/>
            </a:pPr>
            <a:r>
              <a:rPr lang="en-US">
                <a:latin typeface="Abadi"/>
                <a:cs typeface="Calibri"/>
              </a:rPr>
              <a:t>They ate deer, squirrels, and rabbits. They also ate grasshoppers, crickets, roots, stems, leaves, elk, birds. They gathered seeds. They hunted with spears made of rocks. They also ate bears.</a:t>
            </a:r>
          </a:p>
        </p:txBody>
      </p:sp>
      <p:pic>
        <p:nvPicPr>
          <p:cNvPr id="5" name="Picture 6" descr="A small brown animal&#10;&#10;Description generated with high confidence">
            <a:extLst>
              <a:ext uri="{FF2B5EF4-FFF2-40B4-BE49-F238E27FC236}">
                <a16:creationId xmlns:a16="http://schemas.microsoft.com/office/drawing/2014/main" id="{8BA7981E-D867-4837-8F4E-C5C1860F3F1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5501" r="2" b="2"/>
          <a:stretch/>
        </p:blipFill>
        <p:spPr>
          <a:xfrm>
            <a:off x="6103423" y="-1"/>
            <a:ext cx="6087038" cy="3428998"/>
          </a:xfrm>
          <a:prstGeom prst="rect">
            <a:avLst/>
          </a:prstGeom>
        </p:spPr>
      </p:pic>
      <p:pic>
        <p:nvPicPr>
          <p:cNvPr id="4" name="Picture 4" descr="A small blue bird perched on a tree branch&#10;&#10;Description generated with very high confidence">
            <a:extLst>
              <a:ext uri="{FF2B5EF4-FFF2-40B4-BE49-F238E27FC236}">
                <a16:creationId xmlns:a16="http://schemas.microsoft.com/office/drawing/2014/main" id="{0E3AAD7B-ACFA-44BB-B436-2823F892F725}"/>
              </a:ext>
            </a:extLst>
          </p:cNvPr>
          <p:cNvPicPr>
            <a:picLocks noChangeAspect="1"/>
          </p:cNvPicPr>
          <p:nvPr/>
        </p:nvPicPr>
        <p:blipFill rotWithShape="1">
          <a:blip r:embed="rId5">
            <a:extLst>
              <a:ext uri="{837473B0-CC2E-450A-ABE3-18F120FF3D39}">
                <a1611:picAttrSrcUrl xmlns:a1611="http://schemas.microsoft.com/office/drawing/2016/11/main" r:id="rId4"/>
              </a:ext>
            </a:extLst>
          </a:blip>
          <a:srcRect t="15944" r="3" b="8957"/>
          <a:stretch/>
        </p:blipFill>
        <p:spPr>
          <a:xfrm>
            <a:off x="6103423" y="3428999"/>
            <a:ext cx="6087038" cy="3428540"/>
          </a:xfrm>
          <a:prstGeom prst="rect">
            <a:avLst/>
          </a:prstGeom>
        </p:spPr>
      </p:pic>
      <p:sp>
        <p:nvSpPr>
          <p:cNvPr id="6" name="TextBox 5">
            <a:extLst>
              <a:ext uri="{FF2B5EF4-FFF2-40B4-BE49-F238E27FC236}">
                <a16:creationId xmlns:a16="http://schemas.microsoft.com/office/drawing/2014/main" id="{F5371972-967F-457E-A169-579A62B6D1A9}"/>
              </a:ext>
            </a:extLst>
          </p:cNvPr>
          <p:cNvSpPr txBox="1"/>
          <p:nvPr/>
        </p:nvSpPr>
        <p:spPr>
          <a:xfrm>
            <a:off x="9490618"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002E2026-BD51-4A28-993E-A64529BAEE42}"/>
              </a:ext>
            </a:extLst>
          </p:cNvPr>
          <p:cNvSpPr txBox="1"/>
          <p:nvPr/>
        </p:nvSpPr>
        <p:spPr>
          <a:xfrm>
            <a:off x="6776536"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370B83C7-20B6-4573-B5FA-5D6EB1CC4580}"/>
              </a:ext>
            </a:extLst>
          </p:cNvPr>
          <p:cNvSpPr txBox="1"/>
          <p:nvPr/>
        </p:nvSpPr>
        <p:spPr>
          <a:xfrm>
            <a:off x="4062454"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15102390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A2A2-983F-4CF0-8799-C54C6FB731C1}"/>
              </a:ext>
            </a:extLst>
          </p:cNvPr>
          <p:cNvSpPr>
            <a:spLocks noGrp="1"/>
          </p:cNvSpPr>
          <p:nvPr>
            <p:ph type="title"/>
          </p:nvPr>
        </p:nvSpPr>
        <p:spPr>
          <a:xfrm>
            <a:off x="647701" y="452718"/>
            <a:ext cx="4765226" cy="1400530"/>
          </a:xfrm>
        </p:spPr>
        <p:txBody>
          <a:bodyPr>
            <a:normAutofit/>
          </a:bodyPr>
          <a:lstStyle/>
          <a:p>
            <a:r>
              <a:rPr lang="en-US">
                <a:cs typeface="Calibri Light"/>
              </a:rPr>
              <a:t>culture</a:t>
            </a:r>
            <a:endParaRPr lang="en-US"/>
          </a:p>
        </p:txBody>
      </p:sp>
      <p:pic>
        <p:nvPicPr>
          <p:cNvPr id="11" name="Picture 11" descr="A large stone building&#10;&#10;Description generated with very high confidence">
            <a:extLst>
              <a:ext uri="{FF2B5EF4-FFF2-40B4-BE49-F238E27FC236}">
                <a16:creationId xmlns:a16="http://schemas.microsoft.com/office/drawing/2014/main" id="{FC2E571D-5124-46C9-9E2C-909B954D1F7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9803" r="3" b="3"/>
          <a:stretch/>
        </p:blipFill>
        <p:spPr>
          <a:xfrm>
            <a:off x="6103423" y="-1"/>
            <a:ext cx="6087038" cy="3428998"/>
          </a:xfrm>
          <a:prstGeom prst="rect">
            <a:avLst/>
          </a:prstGeom>
        </p:spPr>
      </p:pic>
      <p:sp>
        <p:nvSpPr>
          <p:cNvPr id="20" name="Rectangle 19">
            <a:extLst>
              <a:ext uri="{FF2B5EF4-FFF2-40B4-BE49-F238E27FC236}">
                <a16:creationId xmlns:a16="http://schemas.microsoft.com/office/drawing/2014/main" id="{C4FC9395-363F-4303-9B88-F5B9F15A2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F57E892-B564-4AF7-96B5-B6FA3A08C8FF}"/>
              </a:ext>
            </a:extLst>
          </p:cNvPr>
          <p:cNvSpPr>
            <a:spLocks noGrp="1"/>
          </p:cNvSpPr>
          <p:nvPr>
            <p:ph idx="1"/>
          </p:nvPr>
        </p:nvSpPr>
        <p:spPr>
          <a:xfrm>
            <a:off x="647701" y="2052918"/>
            <a:ext cx="4764245" cy="4195481"/>
          </a:xfrm>
        </p:spPr>
        <p:txBody>
          <a:bodyPr vert="horz" lIns="91440" tIns="45720" rIns="91440" bIns="45720" rtlCol="0">
            <a:normAutofit/>
          </a:bodyPr>
          <a:lstStyle/>
          <a:p>
            <a:pPr marL="0" indent="0">
              <a:buNone/>
            </a:pPr>
            <a:r>
              <a:rPr lang="en-US">
                <a:cs typeface="Calibri"/>
              </a:rPr>
              <a:t>The headman's job was to give advice to the people. In  their culture they put grass in their shoes to keep warm. Tools were made from volcanic  glass found in the area. They made rattles flutes, and whistles and used them for music.</a:t>
            </a:r>
          </a:p>
        </p:txBody>
      </p:sp>
      <p:pic>
        <p:nvPicPr>
          <p:cNvPr id="12" name="Picture 13" descr="A picture containing text&#10;&#10;Description generated with very high confidence">
            <a:extLst>
              <a:ext uri="{FF2B5EF4-FFF2-40B4-BE49-F238E27FC236}">
                <a16:creationId xmlns:a16="http://schemas.microsoft.com/office/drawing/2014/main" id="{0112AA06-D5D6-452E-9E61-9811B0C69619}"/>
              </a:ext>
            </a:extLst>
          </p:cNvPr>
          <p:cNvPicPr>
            <a:picLocks noChangeAspect="1"/>
          </p:cNvPicPr>
          <p:nvPr/>
        </p:nvPicPr>
        <p:blipFill rotWithShape="1">
          <a:blip r:embed="rId5">
            <a:extLst>
              <a:ext uri="{837473B0-CC2E-450A-ABE3-18F120FF3D39}">
                <a1611:picAttrSrcUrl xmlns:a1611="http://schemas.microsoft.com/office/drawing/2016/11/main" r:id="rId4"/>
              </a:ext>
            </a:extLst>
          </a:blip>
          <a:srcRect t="23978" r="-1" b="-1"/>
          <a:stretch/>
        </p:blipFill>
        <p:spPr>
          <a:xfrm>
            <a:off x="6103423" y="3428999"/>
            <a:ext cx="6087038" cy="3428540"/>
          </a:xfrm>
          <a:prstGeom prst="rect">
            <a:avLst/>
          </a:prstGeom>
        </p:spPr>
      </p:pic>
      <p:sp>
        <p:nvSpPr>
          <p:cNvPr id="6" name="TextBox 5">
            <a:extLst>
              <a:ext uri="{FF2B5EF4-FFF2-40B4-BE49-F238E27FC236}">
                <a16:creationId xmlns:a16="http://schemas.microsoft.com/office/drawing/2014/main" id="{CE9FCA41-34C5-48C9-BB3A-884EEBF75C8E}"/>
              </a:ext>
            </a:extLst>
          </p:cNvPr>
          <p:cNvSpPr txBox="1"/>
          <p:nvPr/>
        </p:nvSpPr>
        <p:spPr>
          <a:xfrm>
            <a:off x="9490618"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7" name="TextBox 6">
            <a:extLst>
              <a:ext uri="{FF2B5EF4-FFF2-40B4-BE49-F238E27FC236}">
                <a16:creationId xmlns:a16="http://schemas.microsoft.com/office/drawing/2014/main" id="{02BC9933-5EA7-45A0-9508-C5BD16D2D9DD}"/>
              </a:ext>
            </a:extLst>
          </p:cNvPr>
          <p:cNvSpPr txBox="1"/>
          <p:nvPr/>
        </p:nvSpPr>
        <p:spPr>
          <a:xfrm>
            <a:off x="6776536"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3" name="TextBox 12">
            <a:extLst>
              <a:ext uri="{FF2B5EF4-FFF2-40B4-BE49-F238E27FC236}">
                <a16:creationId xmlns:a16="http://schemas.microsoft.com/office/drawing/2014/main" id="{94CF6FA9-54E6-462E-A85D-8CC68BF4F9CF}"/>
              </a:ext>
            </a:extLst>
          </p:cNvPr>
          <p:cNvSpPr txBox="1"/>
          <p:nvPr/>
        </p:nvSpPr>
        <p:spPr>
          <a:xfrm>
            <a:off x="4062454" y="687070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5" name="TextBox 14">
            <a:extLst>
              <a:ext uri="{FF2B5EF4-FFF2-40B4-BE49-F238E27FC236}">
                <a16:creationId xmlns:a16="http://schemas.microsoft.com/office/drawing/2014/main" id="{9023E14E-F7E8-474F-B789-DBF48DAC5D14}"/>
              </a:ext>
            </a:extLst>
          </p:cNvPr>
          <p:cNvSpPr txBox="1"/>
          <p:nvPr/>
        </p:nvSpPr>
        <p:spPr>
          <a:xfrm>
            <a:off x="1348373" y="6870700"/>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2048652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3030D2F1-043C-426B-8625-A68C7CCC1F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57570" y="1123527"/>
            <a:ext cx="6139733" cy="4604800"/>
          </a:xfrm>
          <a:prstGeom prst="rect">
            <a:avLst/>
          </a:prstGeom>
        </p:spPr>
      </p:pic>
      <p:pic>
        <p:nvPicPr>
          <p:cNvPr id="2" name="Picture 2" descr="A group of people posing for a photo&#10;&#10;Description generated with very high confidence">
            <a:extLst>
              <a:ext uri="{FF2B5EF4-FFF2-40B4-BE49-F238E27FC236}">
                <a16:creationId xmlns:a16="http://schemas.microsoft.com/office/drawing/2014/main" id="{45B12A61-3835-4268-8DD3-535314847B93}"/>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7772008" y="1123527"/>
            <a:ext cx="3234776" cy="4604800"/>
          </a:xfrm>
          <a:prstGeom prst="rect">
            <a:avLst/>
          </a:prstGeom>
        </p:spPr>
      </p:pic>
      <p:sp>
        <p:nvSpPr>
          <p:cNvPr id="11" name="TextBox 10">
            <a:extLst>
              <a:ext uri="{FF2B5EF4-FFF2-40B4-BE49-F238E27FC236}">
                <a16:creationId xmlns:a16="http://schemas.microsoft.com/office/drawing/2014/main" id="{EDF43D89-0B65-4551-8002-1B83F1F85F76}"/>
              </a:ext>
            </a:extLst>
          </p:cNvPr>
          <p:cNvSpPr txBox="1"/>
          <p:nvPr/>
        </p:nvSpPr>
        <p:spPr>
          <a:xfrm>
            <a:off x="10082127" y="6870700"/>
            <a:ext cx="2109873" cy="200055"/>
          </a:xfrm>
          <a:prstGeom prst="rect">
            <a:avLst/>
          </a:prstGeom>
          <a:solidFill>
            <a:srgbClr val="000000"/>
          </a:solidFill>
        </p:spPr>
        <p:txBody>
          <a:bodyPr wrap="none" anchor="t">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by 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012331542"/>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The Maidu tribe</vt:lpstr>
      <vt:lpstr>Shelter</vt:lpstr>
      <vt:lpstr>      Location</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2018-12-06T19:10:29Z</dcterms:modified>
</cp:coreProperties>
</file>