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9CBE-E3C1-4587-A675-E28096345E81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F662-56E2-47E6-8205-D8D9DC48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9CBE-E3C1-4587-A675-E28096345E81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F662-56E2-47E6-8205-D8D9DC48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6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9CBE-E3C1-4587-A675-E28096345E81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F662-56E2-47E6-8205-D8D9DC48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6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9CBE-E3C1-4587-A675-E28096345E81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F662-56E2-47E6-8205-D8D9DC48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9CBE-E3C1-4587-A675-E28096345E81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F662-56E2-47E6-8205-D8D9DC48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2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9CBE-E3C1-4587-A675-E28096345E81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F662-56E2-47E6-8205-D8D9DC48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9CBE-E3C1-4587-A675-E28096345E81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F662-56E2-47E6-8205-D8D9DC48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3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9CBE-E3C1-4587-A675-E28096345E81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F662-56E2-47E6-8205-D8D9DC48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6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9CBE-E3C1-4587-A675-E28096345E81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F662-56E2-47E6-8205-D8D9DC48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6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9CBE-E3C1-4587-A675-E28096345E81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F662-56E2-47E6-8205-D8D9DC48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2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9CBE-E3C1-4587-A675-E28096345E81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F662-56E2-47E6-8205-D8D9DC48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69CBE-E3C1-4587-A675-E28096345E81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F662-56E2-47E6-8205-D8D9DC48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8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ookman Old Style" pitchFamily="18" charset="0"/>
              </a:rPr>
              <a:t>THE GABRIELINO TRIBE</a:t>
            </a:r>
            <a:endParaRPr lang="en-US" sz="36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447800"/>
            <a:ext cx="6400800" cy="1752600"/>
          </a:xfrm>
        </p:spPr>
        <p:txBody>
          <a:bodyPr/>
          <a:lstStyle/>
          <a:p>
            <a:r>
              <a:rPr lang="en-US" dirty="0" smtClean="0"/>
              <a:t>Andrew and Daniel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887198" y="6228460"/>
            <a:ext cx="141965" cy="96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591512" y="6326570"/>
            <a:ext cx="67511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3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2000">
              <a:schemeClr val="bg2">
                <a:lumMod val="50000"/>
              </a:schemeClr>
            </a:gs>
            <a:gs pos="51000">
              <a:srgbClr val="948D54"/>
            </a:gs>
            <a:gs pos="94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The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Gabrielino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lived around the southern coast of California. They lived around the Los Angeles River and Laguna Beach. Some of the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Gabrielino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lived on islands.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4302991"/>
            <a:ext cx="3352800" cy="2402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5" y="4279206"/>
            <a:ext cx="2438400" cy="2657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06173"/>
            <a:ext cx="3064410" cy="20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5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52000">
              <a:schemeClr val="tx1">
                <a:lumMod val="75000"/>
                <a:lumOff val="25000"/>
              </a:schemeClr>
            </a:gs>
            <a:gs pos="65000">
              <a:schemeClr val="bg2">
                <a:lumMod val="50000"/>
              </a:schemeClr>
            </a:gs>
            <a:gs pos="94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505200"/>
            <a:ext cx="3614616" cy="3230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54" y="4114800"/>
            <a:ext cx="3402961" cy="245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3125931" cy="2350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17526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The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Gabrielino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called their houses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Temescales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. They made their houses out of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tule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reeds and ferns. The shelters of the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Gabrielino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protected them from rodents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364"/>
            <a:ext cx="4814500" cy="3230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38600"/>
            <a:ext cx="4231023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8429" y="119240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Arial Black" pitchFamily="34" charset="0"/>
              </a:rPr>
              <a:t>The </a:t>
            </a:r>
            <a:r>
              <a:rPr lang="en-US" sz="2000" dirty="0" err="1" smtClean="0">
                <a:solidFill>
                  <a:schemeClr val="accent2"/>
                </a:solidFill>
                <a:latin typeface="Arial Black" pitchFamily="34" charset="0"/>
              </a:rPr>
              <a:t>Gabrielino</a:t>
            </a:r>
            <a:r>
              <a:rPr lang="en-US" sz="2000" dirty="0" smtClean="0">
                <a:solidFill>
                  <a:schemeClr val="accent2"/>
                </a:solidFill>
                <a:latin typeface="Arial Black" pitchFamily="34" charset="0"/>
              </a:rPr>
              <a:t> made food out of acorns and berries.  They hunted  deer, rabbits, fish, and rodents. The </a:t>
            </a:r>
            <a:r>
              <a:rPr lang="en-US" sz="2000" dirty="0" err="1" smtClean="0">
                <a:solidFill>
                  <a:schemeClr val="accent2"/>
                </a:solidFill>
                <a:latin typeface="Arial Black" pitchFamily="34" charset="0"/>
              </a:rPr>
              <a:t>Gabrielino</a:t>
            </a:r>
            <a:r>
              <a:rPr lang="en-US" sz="2000" dirty="0" smtClean="0">
                <a:solidFill>
                  <a:schemeClr val="accent2"/>
                </a:solidFill>
                <a:latin typeface="Arial Black" pitchFamily="34" charset="0"/>
              </a:rPr>
              <a:t> smoked fish and meat to preserve it for later.</a:t>
            </a:r>
            <a:endParaRPr lang="en-US" sz="2000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1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7819"/>
            <a:ext cx="3626908" cy="27201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350327"/>
            <a:ext cx="3766891" cy="2507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3895725" cy="2924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9400" y="139506"/>
            <a:ext cx="198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The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Gabrielino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 were expert basket makers. They made crafts like boats. They made art out of stone. The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Gabrielino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dance and sing for seven days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2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129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GABRIELINO TRIBE</vt:lpstr>
      <vt:lpstr>Location</vt:lpstr>
      <vt:lpstr>Shelter</vt:lpstr>
      <vt:lpstr>Food</vt:lpstr>
      <vt:lpstr>Culture</vt:lpstr>
      <vt:lpstr>PowerPoint Presentation</vt:lpstr>
    </vt:vector>
  </TitlesOfParts>
  <Company>CVUSD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GABRIELINO TRIBE</dc:title>
  <dc:creator>Authorised User</dc:creator>
  <cp:lastModifiedBy>Authorised User</cp:lastModifiedBy>
  <cp:revision>20</cp:revision>
  <dcterms:created xsi:type="dcterms:W3CDTF">2015-10-27T17:17:00Z</dcterms:created>
  <dcterms:modified xsi:type="dcterms:W3CDTF">2015-11-06T18:58:49Z</dcterms:modified>
</cp:coreProperties>
</file>