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52DB5"/>
    <a:srgbClr val="5053C2"/>
    <a:srgbClr val="436ECF"/>
    <a:srgbClr val="7950C2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58" autoAdjust="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DF52F-70AF-4D8E-9791-290A8A36662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3B3C1-5F0F-45F6-9201-12EAF1CFB6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5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3B3C1-5F0F-45F6-9201-12EAF1CFB6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8D26-586F-461F-A169-9937308A345F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2592D-5EDB-450C-8B01-B334CD15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-228599"/>
            <a:ext cx="6324600" cy="2286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 </a:t>
            </a:r>
            <a:r>
              <a:rPr lang="en-US" sz="8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Gabrielino</a:t>
            </a:r>
            <a:r>
              <a:rPr lang="en-US" sz="890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 </a:t>
            </a:r>
            <a:r>
              <a:rPr lang="en-US" sz="8900" smtClean="0">
                <a:solidFill>
                  <a:schemeClr val="accent6">
                    <a:lumMod val="75000"/>
                  </a:schemeClr>
                </a:solidFill>
                <a:latin typeface="Blackadder ITC" pitchFamily="82" charset="0"/>
              </a:rPr>
              <a:t> </a:t>
            </a:r>
            <a:r>
              <a:rPr lang="en-US" sz="8900" smtClean="0">
                <a:solidFill>
                  <a:srgbClr val="7030A0"/>
                </a:solidFill>
                <a:latin typeface="Blackadder ITC" pitchFamily="82" charset="0"/>
              </a:rPr>
              <a:t>T</a:t>
            </a:r>
            <a:r>
              <a:rPr lang="en-US" sz="8900" smtClean="0">
                <a:solidFill>
                  <a:srgbClr val="7030A0"/>
                </a:solidFill>
                <a:latin typeface="Blackadder ITC" pitchFamily="82" charset="0"/>
              </a:rPr>
              <a:t>ribe</a:t>
            </a:r>
            <a:endParaRPr lang="en-US" sz="8900" dirty="0">
              <a:solidFill>
                <a:srgbClr val="7030A0"/>
              </a:solidFill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5029200" cy="13716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  By </a:t>
            </a:r>
            <a:r>
              <a:rPr lang="en-US" sz="4000" dirty="0" smtClean="0">
                <a:solidFill>
                  <a:srgbClr val="7030A0"/>
                </a:solidFill>
                <a:latin typeface="Blackadder ITC" pitchFamily="82" charset="0"/>
              </a:rPr>
              <a:t>Aurora  and 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Elijah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CC"/>
                </a:solidFill>
                <a:latin typeface="Algerian" pitchFamily="82" charset="0"/>
              </a:rPr>
              <a:t>Location</a:t>
            </a:r>
            <a:endParaRPr lang="en-US" dirty="0">
              <a:solidFill>
                <a:srgbClr val="FFFFCC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CC"/>
                </a:solidFill>
              </a:rPr>
              <a:t>There  is the Channel Islands near by. They lived near Los Angeles.</a:t>
            </a:r>
            <a:r>
              <a:rPr lang="en-US" dirty="0"/>
              <a:t>	</a:t>
            </a:r>
          </a:p>
        </p:txBody>
      </p:sp>
      <p:pic>
        <p:nvPicPr>
          <p:cNvPr id="4" name="Picture 3" descr="TongvaMap_jpg_w300h3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752600"/>
            <a:ext cx="2567940" cy="32099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257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Shelter</a:t>
            </a:r>
            <a:endParaRPr lang="en-US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Algerian" pitchFamily="82" charset="0"/>
              </a:rPr>
              <a:t>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Gabrielino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Algerian" pitchFamily="82" charset="0"/>
              </a:rPr>
              <a:t>house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Algerian" pitchFamily="82" charset="0"/>
              </a:rPr>
              <a:t>made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of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Algerian" pitchFamily="82" charset="0"/>
              </a:rPr>
              <a:t>tree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saplings. </a:t>
            </a:r>
            <a:r>
              <a:rPr lang="en-US" b="1" dirty="0" smtClean="0">
                <a:solidFill>
                  <a:srgbClr val="7030A0"/>
                </a:solidFill>
                <a:latin typeface="Algerian" pitchFamily="82" charset="0"/>
              </a:rPr>
              <a:t>Their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shelter </a:t>
            </a:r>
            <a:r>
              <a:rPr lang="en-US" b="1" dirty="0" smtClean="0">
                <a:solidFill>
                  <a:srgbClr val="7030A0"/>
                </a:solidFill>
                <a:latin typeface="Algerian" pitchFamily="82" charset="0"/>
              </a:rPr>
              <a:t>was up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to 6 </a:t>
            </a:r>
            <a:r>
              <a:rPr lang="en-US" b="1" dirty="0" smtClean="0">
                <a:solidFill>
                  <a:srgbClr val="7030A0"/>
                </a:solidFill>
                <a:latin typeface="Algerian" pitchFamily="82" charset="0"/>
              </a:rPr>
              <a:t>inches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thick.</a:t>
            </a:r>
          </a:p>
        </p:txBody>
      </p:sp>
      <p:pic>
        <p:nvPicPr>
          <p:cNvPr id="5" name="Picture 4" descr="SantaFeSprings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8956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Food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fished for fish , sword fish , seals , and sharks. They hunted rabbits , squirrels , deer and ducks and gathered pine nuts, and seeds fruit.</a:t>
            </a:r>
            <a:endParaRPr lang="en-US" dirty="0"/>
          </a:p>
        </p:txBody>
      </p:sp>
      <p:pic>
        <p:nvPicPr>
          <p:cNvPr id="5" name="Picture 4" descr="V4N2TR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67406">
            <a:off x="3797401" y="2854795"/>
            <a:ext cx="4002639" cy="24774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Culture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beat the berries they  used a thing they made called  a wicker seed beating tool. </a:t>
            </a:r>
            <a:endParaRPr lang="en-US" dirty="0"/>
          </a:p>
        </p:txBody>
      </p:sp>
      <p:pic>
        <p:nvPicPr>
          <p:cNvPr id="4" name="Picture 3" descr="thCAF5F5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7200"/>
            <a:ext cx="3136900" cy="2895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4322961"/>
            <a:ext cx="3810000" cy="25350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gabrielino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362200"/>
            <a:ext cx="31242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94</Words>
  <Application>Microsoft Office PowerPoint</Application>
  <PresentationFormat>On-screen Show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Gabrielino  Tribe</vt:lpstr>
      <vt:lpstr>Location</vt:lpstr>
      <vt:lpstr>Shelter</vt:lpstr>
      <vt:lpstr>Food</vt:lpstr>
      <vt:lpstr>Culture</vt:lpstr>
      <vt:lpstr>gabrielino</vt:lpstr>
    </vt:vector>
  </TitlesOfParts>
  <Company>CVUSD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Gabrielino</dc:title>
  <dc:creator>edelima</dc:creator>
  <cp:lastModifiedBy>Elijah Delima</cp:lastModifiedBy>
  <cp:revision>29</cp:revision>
  <dcterms:created xsi:type="dcterms:W3CDTF">2014-10-22T17:29:31Z</dcterms:created>
  <dcterms:modified xsi:type="dcterms:W3CDTF">2014-11-14T16:30:11Z</dcterms:modified>
</cp:coreProperties>
</file>