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8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E52DB5"/>
    <a:srgbClr val="5053C2"/>
    <a:srgbClr val="436ECF"/>
    <a:srgbClr val="7950C2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58" autoAdjust="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DF52F-70AF-4D8E-9791-290A8A366629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3B3C1-5F0F-45F6-9201-12EAF1CFB6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5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3B3C1-5F0F-45F6-9201-12EAF1CFB6C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F8D26-586F-461F-A169-9937308A345F}" type="datetimeFigureOut">
              <a:rPr lang="en-US" smtClean="0"/>
              <a:pPr/>
              <a:t>11/14/2014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2592D-5EDB-450C-8B01-B334CD152D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-228599"/>
            <a:ext cx="6324600" cy="2286000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gerian" pitchFamily="82" charset="0"/>
              </a:rPr>
              <a:t> </a:t>
            </a:r>
            <a:r>
              <a:rPr lang="en-US" sz="89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Gabrielino</a:t>
            </a:r>
            <a:r>
              <a:rPr lang="en-US" sz="8900" smtClean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 </a:t>
            </a:r>
            <a:r>
              <a:rPr lang="en-US" sz="8900" smtClean="0">
                <a:solidFill>
                  <a:schemeClr val="accent6">
                    <a:lumMod val="75000"/>
                  </a:schemeClr>
                </a:solidFill>
                <a:latin typeface="Blackadder ITC" pitchFamily="82" charset="0"/>
              </a:rPr>
              <a:t> </a:t>
            </a:r>
            <a:r>
              <a:rPr lang="en-US" sz="8900" smtClean="0">
                <a:solidFill>
                  <a:srgbClr val="7030A0"/>
                </a:solidFill>
                <a:latin typeface="Blackadder ITC" pitchFamily="82" charset="0"/>
              </a:rPr>
              <a:t>T</a:t>
            </a:r>
            <a:r>
              <a:rPr lang="en-US" sz="8900" smtClean="0">
                <a:solidFill>
                  <a:srgbClr val="7030A0"/>
                </a:solidFill>
                <a:latin typeface="Blackadder ITC" pitchFamily="82" charset="0"/>
              </a:rPr>
              <a:t>ribe</a:t>
            </a:r>
            <a:endParaRPr lang="en-US" sz="8900" dirty="0">
              <a:solidFill>
                <a:srgbClr val="7030A0"/>
              </a:solidFill>
              <a:latin typeface="Blackadder ITC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486400"/>
            <a:ext cx="5029200" cy="1371600"/>
          </a:xfrm>
        </p:spPr>
        <p:txBody>
          <a:bodyPr/>
          <a:lstStyle/>
          <a:p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  By </a:t>
            </a:r>
            <a:r>
              <a:rPr lang="en-US" sz="4000" dirty="0" smtClean="0">
                <a:solidFill>
                  <a:srgbClr val="7030A0"/>
                </a:solidFill>
                <a:latin typeface="Blackadder ITC" pitchFamily="82" charset="0"/>
              </a:rPr>
              <a:t>Aurora  and  </a:t>
            </a:r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lackadder ITC" pitchFamily="82" charset="0"/>
              </a:rPr>
              <a:t>Elijah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  <a:latin typeface="Blackadder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CC"/>
                </a:solidFill>
                <a:latin typeface="Algerian" pitchFamily="82" charset="0"/>
              </a:rPr>
              <a:t>Location</a:t>
            </a:r>
            <a:endParaRPr lang="en-US" dirty="0">
              <a:solidFill>
                <a:srgbClr val="FFFFCC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7432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FFCC"/>
                </a:solidFill>
              </a:rPr>
              <a:t>There  is the Channel Islands near by. They lived near Los Angeles.</a:t>
            </a:r>
            <a:r>
              <a:rPr lang="en-US" dirty="0"/>
              <a:t>	</a:t>
            </a:r>
          </a:p>
        </p:txBody>
      </p:sp>
      <p:pic>
        <p:nvPicPr>
          <p:cNvPr id="4" name="Picture 3" descr="TongvaMap_jpg_w300h37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1752600"/>
            <a:ext cx="2567940" cy="3209925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04800" y="2257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lackadder ITC" pitchFamily="82" charset="0"/>
              </a:rPr>
              <a:t>Shelter</a:t>
            </a:r>
            <a:endParaRPr lang="en-US" dirty="0">
              <a:latin typeface="Blackadder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  <a:latin typeface="Algerian" pitchFamily="82" charset="0"/>
              </a:rPr>
              <a:t>A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lgerian" pitchFamily="82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Gabrielino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lgerian" pitchFamily="82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Algerian" pitchFamily="82" charset="0"/>
              </a:rPr>
              <a:t>house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lgerian" pitchFamily="82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is </a:t>
            </a:r>
            <a:r>
              <a:rPr lang="en-US" b="1" dirty="0" smtClean="0">
                <a:solidFill>
                  <a:srgbClr val="7030A0"/>
                </a:solidFill>
                <a:latin typeface="Algerian" pitchFamily="82" charset="0"/>
              </a:rPr>
              <a:t>made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of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lgerian" pitchFamily="82" charset="0"/>
              </a:rPr>
              <a:t> </a:t>
            </a:r>
            <a:r>
              <a:rPr lang="en-US" b="1" dirty="0" smtClean="0">
                <a:solidFill>
                  <a:srgbClr val="7030A0"/>
                </a:solidFill>
                <a:latin typeface="Algerian" pitchFamily="82" charset="0"/>
              </a:rPr>
              <a:t>tree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Algerian" pitchFamily="82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saplings. </a:t>
            </a:r>
            <a:r>
              <a:rPr lang="en-US" b="1" dirty="0" smtClean="0">
                <a:solidFill>
                  <a:srgbClr val="7030A0"/>
                </a:solidFill>
                <a:latin typeface="Algerian" pitchFamily="82" charset="0"/>
              </a:rPr>
              <a:t>Their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shelter </a:t>
            </a:r>
            <a:r>
              <a:rPr lang="en-US" b="1" dirty="0" smtClean="0">
                <a:solidFill>
                  <a:srgbClr val="7030A0"/>
                </a:solidFill>
                <a:latin typeface="Algerian" pitchFamily="82" charset="0"/>
              </a:rPr>
              <a:t>was up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to 6 </a:t>
            </a:r>
            <a:r>
              <a:rPr lang="en-US" b="1" dirty="0" smtClean="0">
                <a:solidFill>
                  <a:srgbClr val="7030A0"/>
                </a:solidFill>
                <a:latin typeface="Algerian" pitchFamily="82" charset="0"/>
              </a:rPr>
              <a:t>inches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lgerian" pitchFamily="82" charset="0"/>
              </a:rPr>
              <a:t>thick.</a:t>
            </a:r>
          </a:p>
        </p:txBody>
      </p:sp>
      <p:pic>
        <p:nvPicPr>
          <p:cNvPr id="5" name="Picture 4" descr="SantaFeSprings8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2895600"/>
            <a:ext cx="4572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Book Antiqua" pitchFamily="18" charset="0"/>
              </a:rPr>
              <a:t>Food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429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They fished for fish , sword fish , seals , and sharks. They hunted rabbits , squirrels , deer and ducks and gathered pine nuts, and seeds fruit.</a:t>
            </a:r>
            <a:endParaRPr lang="en-US" dirty="0"/>
          </a:p>
        </p:txBody>
      </p:sp>
      <p:pic>
        <p:nvPicPr>
          <p:cNvPr id="5" name="Picture 4" descr="V4N2TROU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1067406">
            <a:off x="3797401" y="2854795"/>
            <a:ext cx="4002639" cy="247747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Culture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5400" y="1600200"/>
            <a:ext cx="3581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To beat the berries they  used a thing they made called  a wicker seed beating tool. </a:t>
            </a:r>
            <a:endParaRPr lang="en-US" dirty="0"/>
          </a:p>
        </p:txBody>
      </p:sp>
      <p:pic>
        <p:nvPicPr>
          <p:cNvPr id="4" name="Picture 3" descr="thCAF5F59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457200"/>
            <a:ext cx="3136900" cy="2895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Picture 5" descr="untitled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67000" y="4322961"/>
            <a:ext cx="3810000" cy="253503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Algerian" pitchFamily="82" charset="0"/>
              </a:rPr>
              <a:t>gabrielino</a:t>
            </a:r>
            <a:endParaRPr lang="en-US" dirty="0">
              <a:solidFill>
                <a:srgbClr val="FF0000"/>
              </a:solidFill>
              <a:latin typeface="Algerian" pitchFamily="82" charset="0"/>
            </a:endParaRP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362200"/>
            <a:ext cx="3124200" cy="31242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94</Words>
  <Application>Microsoft Office PowerPoint</Application>
  <PresentationFormat>On-screen Show (4:3)</PresentationFormat>
  <Paragraphs>12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Gabrielino  Tribe</vt:lpstr>
      <vt:lpstr>Location</vt:lpstr>
      <vt:lpstr>Shelter</vt:lpstr>
      <vt:lpstr>Food</vt:lpstr>
      <vt:lpstr>Culture</vt:lpstr>
      <vt:lpstr>gabrielino</vt:lpstr>
    </vt:vector>
  </TitlesOfParts>
  <Company>CVUSD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Gabrielino</dc:title>
  <dc:creator>edelima</dc:creator>
  <cp:lastModifiedBy>Elijah Delima</cp:lastModifiedBy>
  <cp:revision>29</cp:revision>
  <dcterms:created xsi:type="dcterms:W3CDTF">2014-10-22T17:29:31Z</dcterms:created>
  <dcterms:modified xsi:type="dcterms:W3CDTF">2014-11-14T16:30:11Z</dcterms:modified>
</cp:coreProperties>
</file>