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7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2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9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6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412C-B48E-4C76-B707-EDAC6AF10C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7DC1-F371-45F9-88EE-C1999512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2">
                <a:lumMod val="60000"/>
                <a:lumOff val="40000"/>
              </a:schemeClr>
            </a:gs>
            <a:gs pos="95850">
              <a:srgbClr val="FFFF00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9600" b="1" dirty="0" err="1" smtClean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</a:rPr>
              <a:t>Gabrielino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  <a:noFill/>
        </p:spPr>
        <p:txBody>
          <a:bodyPr/>
          <a:lstStyle/>
          <a:p>
            <a:endParaRPr lang="en-US" sz="4000" dirty="0" smtClean="0"/>
          </a:p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French Script MT" panose="03020402040607040605" pitchFamily="66" charset="0"/>
              </a:rPr>
              <a:t>Stacey and Polly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  <a:latin typeface="French Script MT" panose="03020402040607040605" pitchFamily="66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38" y="1584214"/>
            <a:ext cx="5115524" cy="36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3960217" cy="4525963"/>
          </a:xfrm>
        </p:spPr>
      </p:pic>
      <p:sp>
        <p:nvSpPr>
          <p:cNvPr id="3" name="TextBox 2"/>
          <p:cNvSpPr txBox="1"/>
          <p:nvPr/>
        </p:nvSpPr>
        <p:spPr>
          <a:xfrm>
            <a:off x="3276600" y="225295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 err="1" smtClean="0"/>
              <a:t>Gabrielino</a:t>
            </a:r>
            <a:r>
              <a:rPr lang="en-US" dirty="0" smtClean="0"/>
              <a:t> lived around the southern part of California.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176282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They built their villages near the Los Angeles River and Laguna Beach.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37661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They lived near other islands and palm trees.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542" y="630011"/>
            <a:ext cx="8229600" cy="1143000"/>
          </a:xfrm>
        </p:spPr>
        <p:txBody>
          <a:bodyPr/>
          <a:lstStyle/>
          <a:p>
            <a:r>
              <a:rPr lang="en-US" sz="6000" dirty="0" smtClean="0">
                <a:latin typeface="French Script MT" panose="03020402040607040605" pitchFamily="66" charset="0"/>
              </a:rPr>
              <a:t>SHELTER</a:t>
            </a:r>
            <a:endParaRPr lang="en-US" dirty="0">
              <a:latin typeface="French Script MT" panose="03020402040607040605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8" y="3886200"/>
            <a:ext cx="4422322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349464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1000" y="2392136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The shelters  of  the </a:t>
            </a:r>
            <a:r>
              <a:rPr lang="en-US" dirty="0" err="1" smtClean="0"/>
              <a:t>Gabrielino</a:t>
            </a:r>
            <a:r>
              <a:rPr lang="en-US" dirty="0" smtClean="0"/>
              <a:t>  tribe protected them  from the environment.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9246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They built </a:t>
            </a:r>
            <a:r>
              <a:rPr lang="en-US" sz="1600" dirty="0" smtClean="0"/>
              <a:t>houses </a:t>
            </a:r>
            <a:r>
              <a:rPr lang="en-US" dirty="0" smtClean="0"/>
              <a:t>shaped  like an </a:t>
            </a:r>
            <a:r>
              <a:rPr lang="en-US" sz="1600" dirty="0" smtClean="0"/>
              <a:t>upright circle and </a:t>
            </a:r>
            <a:r>
              <a:rPr lang="en-US" dirty="0" smtClean="0"/>
              <a:t>built by </a:t>
            </a:r>
            <a:r>
              <a:rPr lang="en-US" sz="1600" dirty="0" smtClean="0"/>
              <a:t>grass, hay, and </a:t>
            </a:r>
            <a:r>
              <a:rPr lang="en-US" sz="1600" dirty="0" err="1" smtClean="0"/>
              <a:t>tule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78190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The houses were called </a:t>
            </a:r>
            <a:r>
              <a:rPr lang="en-US" dirty="0" err="1" smtClean="0"/>
              <a:t>temescales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ench Script MT" panose="03020402040607040605" pitchFamily="66" charset="0"/>
              </a:rPr>
              <a:t>FOOD</a:t>
            </a:r>
            <a:endParaRPr lang="en-US" dirty="0">
              <a:latin typeface="French Script MT" panose="03020402040607040605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18" y="4933109"/>
            <a:ext cx="2892596" cy="19248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25146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12732"/>
            <a:ext cx="2819400" cy="211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45" y="0"/>
            <a:ext cx="3180755" cy="2714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8371" y="1257300"/>
            <a:ext cx="230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 err="1" smtClean="0"/>
              <a:t>Gabrielino</a:t>
            </a:r>
            <a:r>
              <a:rPr lang="en-US" dirty="0" smtClean="0"/>
              <a:t> ate many foods found in nature.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07229" y="2169744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They ate interesting foods like snakes and insects.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4343400"/>
            <a:ext cx="16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407226" y="3724554"/>
            <a:ext cx="293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The men hunted for rabbits, squirrels, deer, birds, snakes, and rodents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6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rench Script MT" panose="03020402040607040605" pitchFamily="66" charset="0"/>
              </a:rPr>
              <a:t>CULTURE</a:t>
            </a:r>
            <a:endParaRPr lang="en-US" sz="3600" dirty="0">
              <a:latin typeface="French Script MT" panose="03020402040607040605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72200" y="10886"/>
            <a:ext cx="2864049" cy="2292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274172"/>
            <a:ext cx="341376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303807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§"/>
            </a:pPr>
            <a:r>
              <a:rPr lang="en-US" sz="2400" dirty="0" smtClean="0"/>
              <a:t>The  ceremonies were called </a:t>
            </a:r>
            <a:r>
              <a:rPr lang="en-US" sz="2400" dirty="0" err="1" smtClean="0"/>
              <a:t>Yuvar</a:t>
            </a:r>
            <a:r>
              <a:rPr lang="en-US" sz="2400" dirty="0" smtClean="0"/>
              <a:t>. For a week people danced, sang, visited, and feasted.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54849" y="4585431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/>
              <a:t>The men, women, and children had tattoos all over their arms, face, and legs.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2" y="1157346"/>
            <a:ext cx="3778391" cy="211182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38800" y="4585431"/>
            <a:ext cx="3048000" cy="154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612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149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Gabrielino</vt:lpstr>
      <vt:lpstr>LOCATION</vt:lpstr>
      <vt:lpstr>SHELTER</vt:lpstr>
      <vt:lpstr>FOOD</vt:lpstr>
      <vt:lpstr>CULTURE</vt:lpstr>
      <vt:lpstr>PowerPoint Presentation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Gabrielino</dc:title>
  <dc:creator>Authorised User</dc:creator>
  <cp:lastModifiedBy>Authorized User</cp:lastModifiedBy>
  <cp:revision>27</cp:revision>
  <dcterms:created xsi:type="dcterms:W3CDTF">2015-10-27T17:16:28Z</dcterms:created>
  <dcterms:modified xsi:type="dcterms:W3CDTF">2015-11-09T17:17:38Z</dcterms:modified>
</cp:coreProperties>
</file>