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CE0B2-AFB5-AE40-91C5-7B5AE012402C}" v="818" dt="2023-01-18T19:41:36.340"/>
    <p1510:client id="{38553634-BB14-8E40-452D-61B9F3C9814D}" v="24" dt="2023-01-19T17:43:37.838"/>
    <p1510:client id="{4CAE495E-5C2A-3B6D-589D-198F242D3E6E}" v="306" dt="2023-01-13T20:30:40.125"/>
    <p1510:client id="{4CE613C6-569E-9CE1-C728-EDB1742DE782}" v="128" dt="2023-04-25T16:09:04.880"/>
    <p1510:client id="{73BF122E-E796-2FEB-FEFF-F2EDB6C63BB7}" v="64" dt="2023-01-19T17:16:42.624"/>
    <p1510:client id="{C3DDC8C5-2777-1D49-1305-729FFB44008C}" v="8" dt="2023-01-27T03:39:32.096"/>
    <p1510:client id="{CF7A7B6A-AE72-431B-BEA9-864827F3F301}" v="174" dt="2023-01-27T03:33:34.213"/>
    <p1510:client id="{E865962A-605B-4B8B-B830-F446F19F6E5C}" v="134" dt="2023-01-26T15:23:23.094"/>
    <p1510:client id="{F8E1DD2D-CBDC-4EA4-A551-308A440B55CA}" v="50" dt="2023-01-12T17:50:02.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ac Sandoval" userId="S::isandoval@stu.chino.k12.ca.us::79a4a172-0d07-4c40-a82c-c6d3e6dc97b1" providerId="AD" clId="Web-{4CE613C6-569E-9CE1-C728-EDB1742DE782}"/>
    <pc:docChg chg="modSld">
      <pc:chgData name="Isaac Sandoval" userId="S::isandoval@stu.chino.k12.ca.us::79a4a172-0d07-4c40-a82c-c6d3e6dc97b1" providerId="AD" clId="Web-{4CE613C6-569E-9CE1-C728-EDB1742DE782}" dt="2023-04-25T16:09:04.880" v="123" actId="20577"/>
      <pc:docMkLst>
        <pc:docMk/>
      </pc:docMkLst>
      <pc:sldChg chg="modSp">
        <pc:chgData name="Isaac Sandoval" userId="S::isandoval@stu.chino.k12.ca.us::79a4a172-0d07-4c40-a82c-c6d3e6dc97b1" providerId="AD" clId="Web-{4CE613C6-569E-9CE1-C728-EDB1742DE782}" dt="2023-04-25T16:09:04.880" v="123" actId="20577"/>
        <pc:sldMkLst>
          <pc:docMk/>
          <pc:sldMk cId="925077539" sldId="257"/>
        </pc:sldMkLst>
        <pc:spChg chg="mod">
          <ac:chgData name="Isaac Sandoval" userId="S::isandoval@stu.chino.k12.ca.us::79a4a172-0d07-4c40-a82c-c6d3e6dc97b1" providerId="AD" clId="Web-{4CE613C6-569E-9CE1-C728-EDB1742DE782}" dt="2023-04-25T16:09:04.880" v="123" actId="20577"/>
          <ac:spMkLst>
            <pc:docMk/>
            <pc:sldMk cId="925077539" sldId="257"/>
            <ac:spMk id="3" creationId="{3F61DB80-2BE5-CCD8-F4C8-DA36A86A1F34}"/>
          </ac:spMkLst>
        </pc:spChg>
      </pc:sldChg>
      <pc:sldChg chg="modSp">
        <pc:chgData name="Isaac Sandoval" userId="S::isandoval@stu.chino.k12.ca.us::79a4a172-0d07-4c40-a82c-c6d3e6dc97b1" providerId="AD" clId="Web-{4CE613C6-569E-9CE1-C728-EDB1742DE782}" dt="2023-04-25T15:59:57.164" v="78" actId="20577"/>
        <pc:sldMkLst>
          <pc:docMk/>
          <pc:sldMk cId="547875724" sldId="259"/>
        </pc:sldMkLst>
        <pc:spChg chg="mod">
          <ac:chgData name="Isaac Sandoval" userId="S::isandoval@stu.chino.k12.ca.us::79a4a172-0d07-4c40-a82c-c6d3e6dc97b1" providerId="AD" clId="Web-{4CE613C6-569E-9CE1-C728-EDB1742DE782}" dt="2023-04-25T15:59:19.663" v="70" actId="1076"/>
          <ac:spMkLst>
            <pc:docMk/>
            <pc:sldMk cId="547875724" sldId="259"/>
            <ac:spMk id="2" creationId="{B538B627-1D23-88FE-A25A-A6E8689F710A}"/>
          </ac:spMkLst>
        </pc:spChg>
        <pc:spChg chg="mod">
          <ac:chgData name="Isaac Sandoval" userId="S::isandoval@stu.chino.k12.ca.us::79a4a172-0d07-4c40-a82c-c6d3e6dc97b1" providerId="AD" clId="Web-{4CE613C6-569E-9CE1-C728-EDB1742DE782}" dt="2023-04-25T15:59:57.164" v="78" actId="20577"/>
          <ac:spMkLst>
            <pc:docMk/>
            <pc:sldMk cId="547875724" sldId="259"/>
            <ac:spMk id="3" creationId="{1DFCC70E-277E-6D3D-A760-61C3475A11B9}"/>
          </ac:spMkLst>
        </pc:spChg>
      </pc:sldChg>
      <pc:sldChg chg="modSp">
        <pc:chgData name="Isaac Sandoval" userId="S::isandoval@stu.chino.k12.ca.us::79a4a172-0d07-4c40-a82c-c6d3e6dc97b1" providerId="AD" clId="Web-{4CE613C6-569E-9CE1-C728-EDB1742DE782}" dt="2023-04-25T16:03:40.888" v="111" actId="20577"/>
        <pc:sldMkLst>
          <pc:docMk/>
          <pc:sldMk cId="4168458267" sldId="260"/>
        </pc:sldMkLst>
        <pc:spChg chg="mod">
          <ac:chgData name="Isaac Sandoval" userId="S::isandoval@stu.chino.k12.ca.us::79a4a172-0d07-4c40-a82c-c6d3e6dc97b1" providerId="AD" clId="Web-{4CE613C6-569E-9CE1-C728-EDB1742DE782}" dt="2023-04-25T16:03:40.888" v="111" actId="20577"/>
          <ac:spMkLst>
            <pc:docMk/>
            <pc:sldMk cId="4168458267" sldId="260"/>
            <ac:spMk id="3" creationId="{6CCB61B9-1949-2CD5-FB61-59E36E8DB7D4}"/>
          </ac:spMkLst>
        </pc:spChg>
      </pc:sldChg>
      <pc:sldChg chg="addSp delSp modSp mod setBg setClrOvrMap">
        <pc:chgData name="Isaac Sandoval" userId="S::isandoval@stu.chino.k12.ca.us::79a4a172-0d07-4c40-a82c-c6d3e6dc97b1" providerId="AD" clId="Web-{4CE613C6-569E-9CE1-C728-EDB1742DE782}" dt="2023-04-25T16:07:44.410" v="120"/>
        <pc:sldMkLst>
          <pc:docMk/>
          <pc:sldMk cId="1626540314" sldId="261"/>
        </pc:sldMkLst>
        <pc:spChg chg="del">
          <ac:chgData name="Isaac Sandoval" userId="S::isandoval@stu.chino.k12.ca.us::79a4a172-0d07-4c40-a82c-c6d3e6dc97b1" providerId="AD" clId="Web-{4CE613C6-569E-9CE1-C728-EDB1742DE782}" dt="2023-04-25T16:07:44.410" v="120"/>
          <ac:spMkLst>
            <pc:docMk/>
            <pc:sldMk cId="1626540314" sldId="261"/>
            <ac:spMk id="2" creationId="{0C90D102-83C3-0930-5E26-AD7B4B21C9FD}"/>
          </ac:spMkLst>
        </pc:spChg>
        <pc:spChg chg="del">
          <ac:chgData name="Isaac Sandoval" userId="S::isandoval@stu.chino.k12.ca.us::79a4a172-0d07-4c40-a82c-c6d3e6dc97b1" providerId="AD" clId="Web-{4CE613C6-569E-9CE1-C728-EDB1742DE782}" dt="2023-04-25T16:05:29.469" v="112"/>
          <ac:spMkLst>
            <pc:docMk/>
            <pc:sldMk cId="1626540314" sldId="261"/>
            <ac:spMk id="5" creationId="{1B65B884-D712-0912-6892-9C786049D8F6}"/>
          </ac:spMkLst>
        </pc:spChg>
        <pc:spChg chg="add mod">
          <ac:chgData name="Isaac Sandoval" userId="S::isandoval@stu.chino.k12.ca.us::79a4a172-0d07-4c40-a82c-c6d3e6dc97b1" providerId="AD" clId="Web-{4CE613C6-569E-9CE1-C728-EDB1742DE782}" dt="2023-04-25T16:07:44.410" v="120"/>
          <ac:spMkLst>
            <pc:docMk/>
            <pc:sldMk cId="1626540314" sldId="261"/>
            <ac:spMk id="6" creationId="{AB810D63-0A38-349F-38B9-9D2E55F6C91C}"/>
          </ac:spMkLst>
        </pc:spChg>
        <pc:spChg chg="del">
          <ac:chgData name="Isaac Sandoval" userId="S::isandoval@stu.chino.k12.ca.us::79a4a172-0d07-4c40-a82c-c6d3e6dc97b1" providerId="AD" clId="Web-{4CE613C6-569E-9CE1-C728-EDB1742DE782}" dt="2023-04-25T16:07:31.893" v="113"/>
          <ac:spMkLst>
            <pc:docMk/>
            <pc:sldMk cId="1626540314" sldId="261"/>
            <ac:spMk id="9" creationId="{9BE25FDB-EFBA-D3A8-62AC-258519E6ACF6}"/>
          </ac:spMkLst>
        </pc:spChg>
        <pc:spChg chg="del">
          <ac:chgData name="Isaac Sandoval" userId="S::isandoval@stu.chino.k12.ca.us::79a4a172-0d07-4c40-a82c-c6d3e6dc97b1" providerId="AD" clId="Web-{4CE613C6-569E-9CE1-C728-EDB1742DE782}" dt="2023-04-25T16:07:44.410" v="120"/>
          <ac:spMkLst>
            <pc:docMk/>
            <pc:sldMk cId="1626540314" sldId="261"/>
            <ac:spMk id="12" creationId="{CF62D2A7-8207-488C-9F46-316BA81A16C8}"/>
          </ac:spMkLst>
        </pc:spChg>
        <pc:spChg chg="add">
          <ac:chgData name="Isaac Sandoval" userId="S::isandoval@stu.chino.k12.ca.us::79a4a172-0d07-4c40-a82c-c6d3e6dc97b1" providerId="AD" clId="Web-{4CE613C6-569E-9CE1-C728-EDB1742DE782}" dt="2023-04-25T16:07:44.410" v="120"/>
          <ac:spMkLst>
            <pc:docMk/>
            <pc:sldMk cId="1626540314" sldId="261"/>
            <ac:spMk id="17" creationId="{42A4FC2C-047E-45A5-965D-8E1E3BF09BC6}"/>
          </ac:spMkLst>
        </pc:spChg>
        <pc:picChg chg="add mod ord">
          <ac:chgData name="Isaac Sandoval" userId="S::isandoval@stu.chino.k12.ca.us::79a4a172-0d07-4c40-a82c-c6d3e6dc97b1" providerId="AD" clId="Web-{4CE613C6-569E-9CE1-C728-EDB1742DE782}" dt="2023-04-25T16:07:44.410" v="120"/>
          <ac:picMkLst>
            <pc:docMk/>
            <pc:sldMk cId="1626540314" sldId="261"/>
            <ac:picMk id="3" creationId="{9AB05E93-9134-E1D5-8CF5-4C63F86E78EF}"/>
          </ac:picMkLst>
        </pc:picChg>
        <pc:picChg chg="del">
          <ac:chgData name="Isaac Sandoval" userId="S::isandoval@stu.chino.k12.ca.us::79a4a172-0d07-4c40-a82c-c6d3e6dc97b1" providerId="AD" clId="Web-{4CE613C6-569E-9CE1-C728-EDB1742DE782}" dt="2023-04-25T16:05:29.469" v="112"/>
          <ac:picMkLst>
            <pc:docMk/>
            <pc:sldMk cId="1626540314" sldId="261"/>
            <ac:picMk id="4" creationId="{D5D1A8A7-CAE2-9D0E-242C-3CA4F4DE6563}"/>
          </ac:picMkLst>
        </pc:picChg>
      </pc:sldChg>
      <pc:sldChg chg="modSp">
        <pc:chgData name="Isaac Sandoval" userId="S::isandoval@stu.chino.k12.ca.us::79a4a172-0d07-4c40-a82c-c6d3e6dc97b1" providerId="AD" clId="Web-{4CE613C6-569E-9CE1-C728-EDB1742DE782}" dt="2023-04-25T16:08:45.254" v="122" actId="14100"/>
        <pc:sldMkLst>
          <pc:docMk/>
          <pc:sldMk cId="2056050443" sldId="262"/>
        </pc:sldMkLst>
        <pc:spChg chg="mod">
          <ac:chgData name="Isaac Sandoval" userId="S::isandoval@stu.chino.k12.ca.us::79a4a172-0d07-4c40-a82c-c6d3e6dc97b1" providerId="AD" clId="Web-{4CE613C6-569E-9CE1-C728-EDB1742DE782}" dt="2023-04-25T16:08:45.254" v="122" actId="14100"/>
          <ac:spMkLst>
            <pc:docMk/>
            <pc:sldMk cId="2056050443" sldId="262"/>
            <ac:spMk id="3" creationId="{D9C6B455-C62F-178A-C191-AD44BB7DD53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milysearch.org/wiki/en/Round_Valley_Indian_Tribes_(California)"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ile:California_Maidu_map.svg"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intercontinentalcry.org/indigenous-peoples/Yaqui/"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iki.conworlds.org/wiki/Cessnock_Provincial_Forest" TargetMode="External"/><Relationship Id="rId7" Type="http://schemas.openxmlformats.org/officeDocument/2006/relationships/hyperlink" Target="https://localwiki.org/chico/History_of_Chico"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en.wikipedia.org/wiki/Basket_weaving"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geograph.org.uk/photo/1496361" TargetMode="External"/><Relationship Id="rId7" Type="http://schemas.openxmlformats.org/officeDocument/2006/relationships/hyperlink" Target="http://www.progressive-charlestown.com/2013/10/trout-fishing-in-rhode-island.html" TargetMode="External"/><Relationship Id="rId12" Type="http://schemas.openxmlformats.org/officeDocument/2006/relationships/hyperlink" Target="https://creativecommons.org/licenses/by-sa/3.0/"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s://creativecommons.org/licenses/by/3.0/" TargetMode="External"/><Relationship Id="rId5" Type="http://schemas.openxmlformats.org/officeDocument/2006/relationships/hyperlink" Target="https://www.flickr.com/photos/25949441@N02/15134370232/" TargetMode="External"/><Relationship Id="rId10" Type="http://schemas.openxmlformats.org/officeDocument/2006/relationships/hyperlink" Target="https://creativecommons.org/licenses/by-nc/3.0/" TargetMode="External"/><Relationship Id="rId4" Type="http://schemas.openxmlformats.org/officeDocument/2006/relationships/image" Target="../media/image9.jpeg"/><Relationship Id="rId9" Type="http://schemas.openxmlformats.org/officeDocument/2006/relationships/hyperlink" Target="https://www.marylandbiodiversity.com/view/85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91008793@N00/22236447044" TargetMode="External"/><Relationship Id="rId7" Type="http://schemas.openxmlformats.org/officeDocument/2006/relationships/hyperlink" Target="https://creativecommons.org/licenses/by/3.0/"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Basket_plate,_Mollie_Foreman,_Maidu,_c._1910_-_Oakland_Museum_of_California_-_DSC05039.JPG"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hr.wikipedia.org/wiki/Yurok"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199" y="1174819"/>
            <a:ext cx="4826795" cy="2858363"/>
          </a:xfrm>
        </p:spPr>
        <p:txBody>
          <a:bodyPr>
            <a:normAutofit/>
          </a:bodyPr>
          <a:lstStyle/>
          <a:p>
            <a:pPr algn="l"/>
            <a:r>
              <a:rPr lang="en-US" sz="7200">
                <a:solidFill>
                  <a:schemeClr val="bg1"/>
                </a:solidFill>
                <a:cs typeface="Calibri Light"/>
              </a:rPr>
              <a:t>The Maidu tribe</a:t>
            </a:r>
            <a:endParaRPr lang="en-US" sz="7200">
              <a:solidFill>
                <a:schemeClr val="bg1"/>
              </a:solidFill>
            </a:endParaRPr>
          </a:p>
        </p:txBody>
      </p:sp>
      <p:sp>
        <p:nvSpPr>
          <p:cNvPr id="3" name="Subtitle 2"/>
          <p:cNvSpPr>
            <a:spLocks noGrp="1"/>
          </p:cNvSpPr>
          <p:nvPr>
            <p:ph type="subTitle" idx="1"/>
          </p:nvPr>
        </p:nvSpPr>
        <p:spPr>
          <a:xfrm>
            <a:off x="835024" y="4414180"/>
            <a:ext cx="4830283" cy="1594507"/>
          </a:xfrm>
        </p:spPr>
        <p:txBody>
          <a:bodyPr vert="horz" lIns="91440" tIns="45720" rIns="91440" bIns="45720" rtlCol="0">
            <a:normAutofit/>
          </a:bodyPr>
          <a:lstStyle/>
          <a:p>
            <a:pPr algn="l"/>
            <a:r>
              <a:rPr lang="en-US">
                <a:solidFill>
                  <a:schemeClr val="bg1"/>
                </a:solidFill>
                <a:cs typeface="Calibri"/>
              </a:rPr>
              <a:t>By Isaac Sandoval</a:t>
            </a:r>
            <a:endParaRPr lang="en-US">
              <a:solidFill>
                <a:schemeClr val="bg1"/>
              </a:solidFill>
            </a:endParaRPr>
          </a:p>
        </p:txBody>
      </p:sp>
      <p:pic>
        <p:nvPicPr>
          <p:cNvPr id="4" name="Picture 4" descr="A picture containing text, outdoor, person, posing&#10;&#10;Description automatically generated">
            <a:extLst>
              <a:ext uri="{FF2B5EF4-FFF2-40B4-BE49-F238E27FC236}">
                <a16:creationId xmlns:a16="http://schemas.microsoft.com/office/drawing/2014/main" id="{26F7A225-012D-6792-E66E-FB827F31542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735" b="6351"/>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21" name="Freeform: Shape 2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CF9C6AD-08DE-2B0C-0A60-1B8AF7A67F7A}"/>
              </a:ext>
            </a:extLst>
          </p:cNvPr>
          <p:cNvSpPr txBox="1"/>
          <p:nvPr/>
        </p:nvSpPr>
        <p:spPr>
          <a:xfrm>
            <a:off x="9870531" y="665794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E692AF-F3E7-0256-0602-5FF891DCE3DB}"/>
              </a:ext>
            </a:extLst>
          </p:cNvPr>
          <p:cNvSpPr>
            <a:spLocks noGrp="1"/>
          </p:cNvSpPr>
          <p:nvPr>
            <p:ph type="title"/>
          </p:nvPr>
        </p:nvSpPr>
        <p:spPr>
          <a:xfrm>
            <a:off x="1295400" y="669925"/>
            <a:ext cx="4800600" cy="1325563"/>
          </a:xfrm>
        </p:spPr>
        <p:txBody>
          <a:bodyPr anchor="b">
            <a:normAutofit/>
          </a:bodyPr>
          <a:lstStyle/>
          <a:p>
            <a:r>
              <a:rPr lang="en-US">
                <a:solidFill>
                  <a:schemeClr val="bg1"/>
                </a:solidFill>
                <a:cs typeface="Calibri Light"/>
              </a:rPr>
              <a:t>Location</a:t>
            </a:r>
            <a:endParaRPr lang="en-US">
              <a:solidFill>
                <a:schemeClr val="bg1"/>
              </a:solidFill>
            </a:endParaRP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61DB80-2BE5-CCD8-F4C8-DA36A86A1F34}"/>
              </a:ext>
            </a:extLst>
          </p:cNvPr>
          <p:cNvSpPr>
            <a:spLocks noGrp="1"/>
          </p:cNvSpPr>
          <p:nvPr>
            <p:ph idx="1"/>
          </p:nvPr>
        </p:nvSpPr>
        <p:spPr>
          <a:xfrm>
            <a:off x="1295400" y="2580185"/>
            <a:ext cx="3310219" cy="3420219"/>
          </a:xfrm>
        </p:spPr>
        <p:txBody>
          <a:bodyPr vert="horz" lIns="91440" tIns="45720" rIns="91440" bIns="45720" rtlCol="0" anchor="t">
            <a:noAutofit/>
          </a:bodyPr>
          <a:lstStyle/>
          <a:p>
            <a:pPr marL="0" indent="0">
              <a:buNone/>
            </a:pPr>
            <a:r>
              <a:rPr lang="en-US" sz="3200" dirty="0">
                <a:solidFill>
                  <a:schemeClr val="bg1"/>
                </a:solidFill>
                <a:cs typeface="Calibri"/>
              </a:rPr>
              <a:t>The Maidu tribe lived  on the northern part of California near  mountains and near cliffs. Also, there is a  valley that was 4000 feet long.</a:t>
            </a:r>
          </a:p>
        </p:txBody>
      </p:sp>
      <p:pic>
        <p:nvPicPr>
          <p:cNvPr id="4" name="Picture 4" descr="Icon&#10;&#10;Description automatically generated">
            <a:extLst>
              <a:ext uri="{FF2B5EF4-FFF2-40B4-BE49-F238E27FC236}">
                <a16:creationId xmlns:a16="http://schemas.microsoft.com/office/drawing/2014/main" id="{B25CD30A-57FE-504E-88C5-7983A273FA9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03877" y="369913"/>
            <a:ext cx="2471272" cy="2784532"/>
          </a:xfrm>
          <a:prstGeom prst="rect">
            <a:avLst/>
          </a:prstGeom>
        </p:spPr>
      </p:pic>
      <p:sp>
        <p:nvSpPr>
          <p:cNvPr id="17" name="Rectangle 16">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outdoor, mountain, water, sky&#10;&#10;Description automatically generated">
            <a:extLst>
              <a:ext uri="{FF2B5EF4-FFF2-40B4-BE49-F238E27FC236}">
                <a16:creationId xmlns:a16="http://schemas.microsoft.com/office/drawing/2014/main" id="{0654F30D-A207-7BB0-547E-E4A1CAE8F0D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38661" y="3924824"/>
            <a:ext cx="3588640" cy="2395417"/>
          </a:xfrm>
          <a:prstGeom prst="rect">
            <a:avLst/>
          </a:prstGeom>
        </p:spPr>
      </p:pic>
      <p:sp>
        <p:nvSpPr>
          <p:cNvPr id="19" name="Rectangle 18">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C421539-D4B2-0FEA-B56C-CB7F49340010}"/>
              </a:ext>
            </a:extLst>
          </p:cNvPr>
          <p:cNvSpPr txBox="1"/>
          <p:nvPr/>
        </p:nvSpPr>
        <p:spPr>
          <a:xfrm>
            <a:off x="7353681" y="295439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EF6152B9-1126-010F-3E93-3368F250AE27}"/>
              </a:ext>
            </a:extLst>
          </p:cNvPr>
          <p:cNvSpPr txBox="1"/>
          <p:nvPr/>
        </p:nvSpPr>
        <p:spPr>
          <a:xfrm>
            <a:off x="9153547" y="6120186"/>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925077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D69EA-1824-B24B-9113-CEFECA5418DB}"/>
              </a:ext>
            </a:extLst>
          </p:cNvPr>
          <p:cNvSpPr>
            <a:spLocks noGrp="1"/>
          </p:cNvSpPr>
          <p:nvPr>
            <p:ph type="title"/>
          </p:nvPr>
        </p:nvSpPr>
        <p:spPr>
          <a:xfrm>
            <a:off x="838200" y="4669978"/>
            <a:ext cx="4391024" cy="1173700"/>
          </a:xfrm>
        </p:spPr>
        <p:txBody>
          <a:bodyPr anchor="t">
            <a:normAutofit/>
          </a:bodyPr>
          <a:lstStyle/>
          <a:p>
            <a:r>
              <a:rPr lang="en-US" sz="4000">
                <a:solidFill>
                  <a:schemeClr val="bg1"/>
                </a:solidFill>
                <a:cs typeface="Calibri Light"/>
              </a:rPr>
              <a:t>Shelter</a:t>
            </a:r>
          </a:p>
        </p:txBody>
      </p:sp>
      <p:pic>
        <p:nvPicPr>
          <p:cNvPr id="9" name="Picture 7" descr="A picture containing outdoor, grass, ground, roof&#10;&#10;Description automatically generated">
            <a:extLst>
              <a:ext uri="{FF2B5EF4-FFF2-40B4-BE49-F238E27FC236}">
                <a16:creationId xmlns:a16="http://schemas.microsoft.com/office/drawing/2014/main" id="{6D8C0415-017B-0FB6-5C53-D07409E590B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356" r="20454" b="1"/>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5" name="Picture 4" descr="A picture containing text, outdoor, tree, tepee&#10;&#10;Description automatically generated">
            <a:extLst>
              <a:ext uri="{FF2B5EF4-FFF2-40B4-BE49-F238E27FC236}">
                <a16:creationId xmlns:a16="http://schemas.microsoft.com/office/drawing/2014/main" id="{9CE1A88C-2168-4B5D-E106-7E64FF03A92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8927" r="-2" b="360"/>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7" name="Picture 10" descr="A picture containing outdoor, track, ground, railroad&#10;&#10;Description automatically generated">
            <a:extLst>
              <a:ext uri="{FF2B5EF4-FFF2-40B4-BE49-F238E27FC236}">
                <a16:creationId xmlns:a16="http://schemas.microsoft.com/office/drawing/2014/main" id="{A4F23355-3965-B75F-471D-5DFC5605BA32}"/>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7964" r="17690" b="1"/>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6" name="Group 15">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7" name="Freeform: Shape 16">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8">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D9C6B455-C62F-178A-C191-AD44BB7DD531}"/>
              </a:ext>
            </a:extLst>
          </p:cNvPr>
          <p:cNvSpPr>
            <a:spLocks noGrp="1"/>
          </p:cNvSpPr>
          <p:nvPr>
            <p:ph idx="1"/>
          </p:nvPr>
        </p:nvSpPr>
        <p:spPr>
          <a:xfrm>
            <a:off x="5851107" y="4766267"/>
            <a:ext cx="5692774" cy="2112580"/>
          </a:xfrm>
        </p:spPr>
        <p:txBody>
          <a:bodyPr vert="horz" lIns="91440" tIns="45720" rIns="91440" bIns="45720" rtlCol="0" anchor="t">
            <a:noAutofit/>
          </a:bodyPr>
          <a:lstStyle/>
          <a:p>
            <a:pPr marL="0" indent="0">
              <a:buNone/>
            </a:pPr>
            <a:r>
              <a:rPr lang="en-US" sz="3200" dirty="0">
                <a:solidFill>
                  <a:schemeClr val="bg2"/>
                </a:solidFill>
                <a:cs typeface="Calibri"/>
              </a:rPr>
              <a:t>The Maidu tribe dug a hole in the ground so they can live in there. It was packed  with bark and  earth it was around 20 to 40 feet.</a:t>
            </a:r>
          </a:p>
        </p:txBody>
      </p:sp>
    </p:spTree>
    <p:extLst>
      <p:ext uri="{BB962C8B-B14F-4D97-AF65-F5344CB8AC3E}">
        <p14:creationId xmlns:p14="http://schemas.microsoft.com/office/powerpoint/2010/main" val="2056050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B627-1D23-88FE-A25A-A6E8689F710A}"/>
              </a:ext>
            </a:extLst>
          </p:cNvPr>
          <p:cNvSpPr>
            <a:spLocks noGrp="1"/>
          </p:cNvSpPr>
          <p:nvPr>
            <p:ph type="title"/>
          </p:nvPr>
        </p:nvSpPr>
        <p:spPr>
          <a:xfrm>
            <a:off x="671702" y="361119"/>
            <a:ext cx="4624342" cy="1325563"/>
          </a:xfrm>
        </p:spPr>
        <p:txBody>
          <a:bodyPr>
            <a:normAutofit/>
          </a:bodyPr>
          <a:lstStyle/>
          <a:p>
            <a:r>
              <a:rPr lang="en-US">
                <a:cs typeface="Calibri Light"/>
              </a:rPr>
              <a:t>Food</a:t>
            </a:r>
            <a:endParaRPr lang="en-US"/>
          </a:p>
        </p:txBody>
      </p:sp>
      <p:sp>
        <p:nvSpPr>
          <p:cNvPr id="19" name="Oval 1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3">
            <a:extLst>
              <a:ext uri="{FF2B5EF4-FFF2-40B4-BE49-F238E27FC236}">
                <a16:creationId xmlns:a16="http://schemas.microsoft.com/office/drawing/2014/main" id="{701D9251-D64D-88AA-C0E8-A2F95E3DC47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013" r="7990" b="4"/>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a:extLst>
              <a:ext uri="{FF2B5EF4-FFF2-40B4-BE49-F238E27FC236}">
                <a16:creationId xmlns:a16="http://schemas.microsoft.com/office/drawing/2014/main" id="{1DFCC70E-277E-6D3D-A760-61C3475A11B9}"/>
              </a:ext>
            </a:extLst>
          </p:cNvPr>
          <p:cNvSpPr>
            <a:spLocks noGrp="1"/>
          </p:cNvSpPr>
          <p:nvPr>
            <p:ph idx="1"/>
          </p:nvPr>
        </p:nvSpPr>
        <p:spPr>
          <a:xfrm>
            <a:off x="331090" y="1836812"/>
            <a:ext cx="4558309" cy="3181684"/>
          </a:xfrm>
        </p:spPr>
        <p:txBody>
          <a:bodyPr vert="horz" lIns="91440" tIns="45720" rIns="91440" bIns="45720" rtlCol="0" anchor="t">
            <a:noAutofit/>
          </a:bodyPr>
          <a:lstStyle/>
          <a:p>
            <a:pPr marL="0" indent="0">
              <a:buNone/>
            </a:pPr>
            <a:r>
              <a:rPr lang="en-US" dirty="0">
                <a:cs typeface="Calibri"/>
              </a:rPr>
              <a:t>The Maidu tribe used their land to find food. In order  to survive they hunted deer, elk, and rabbits. Also, they ate fish. How did the hunter get the fish?  First, they sprinkle manzanita berries in the water then the fish think it's  food then they get dizzy then the hunter gets the fish.</a:t>
            </a:r>
          </a:p>
        </p:txBody>
      </p:sp>
      <p:sp>
        <p:nvSpPr>
          <p:cNvPr id="21" name="Freeform: Shape 2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28D041B2-108C-7BAC-FA9D-BE0D2650461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6216" r="3789" b="6"/>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0" name="Picture 10">
            <a:extLst>
              <a:ext uri="{FF2B5EF4-FFF2-40B4-BE49-F238E27FC236}">
                <a16:creationId xmlns:a16="http://schemas.microsoft.com/office/drawing/2014/main" id="{972E07B2-7CFB-61F0-2C6A-C86802792A85}"/>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7724" r="9827" b="-3"/>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5" name="Freeform: Shape 24">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BE533667-3AF1-BDDD-FEF4-016778545A15}"/>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11418" r="10752" b="-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5" name="TextBox 4">
            <a:extLst>
              <a:ext uri="{FF2B5EF4-FFF2-40B4-BE49-F238E27FC236}">
                <a16:creationId xmlns:a16="http://schemas.microsoft.com/office/drawing/2014/main" id="{2D4B6BCE-04A2-8965-B535-47BA97F3EDCD}"/>
              </a:ext>
            </a:extLst>
          </p:cNvPr>
          <p:cNvSpPr txBox="1"/>
          <p:nvPr/>
        </p:nvSpPr>
        <p:spPr>
          <a:xfrm>
            <a:off x="9857707" y="6870700"/>
            <a:ext cx="233429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8" name="TextBox 7">
            <a:extLst>
              <a:ext uri="{FF2B5EF4-FFF2-40B4-BE49-F238E27FC236}">
                <a16:creationId xmlns:a16="http://schemas.microsoft.com/office/drawing/2014/main" id="{0371A4E5-2E1C-950C-2D98-48DB7D8B0DFA}"/>
              </a:ext>
            </a:extLst>
          </p:cNvPr>
          <p:cNvSpPr txBox="1"/>
          <p:nvPr/>
        </p:nvSpPr>
        <p:spPr>
          <a:xfrm>
            <a:off x="7643763"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11" name="TextBox 10">
            <a:extLst>
              <a:ext uri="{FF2B5EF4-FFF2-40B4-BE49-F238E27FC236}">
                <a16:creationId xmlns:a16="http://schemas.microsoft.com/office/drawing/2014/main" id="{4BF418B2-A5EE-54EB-6E92-5F36B024FD28}"/>
              </a:ext>
            </a:extLst>
          </p:cNvPr>
          <p:cNvSpPr txBox="1"/>
          <p:nvPr/>
        </p:nvSpPr>
        <p:spPr>
          <a:xfrm>
            <a:off x="5309594" y="6870700"/>
            <a:ext cx="2321469" cy="200055"/>
          </a:xfrm>
          <a:prstGeom prst="rect">
            <a:avLst/>
          </a:prstGeom>
          <a:solidFill>
            <a:srgbClr val="000000"/>
          </a:solidFill>
        </p:spPr>
        <p:txBody>
          <a:bodyPr wrap="none" lIns="91440" tIns="45720" rIns="91440" bIns="45720" anchor="t">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a:t>
            </a:r>
            <a:r>
              <a:rPr lang="en-US" sz="700" err="1">
                <a:solidFill>
                  <a:srgbClr val="FFFFFF"/>
                </a:solidFill>
              </a:rPr>
              <a:t>licensd</a:t>
            </a:r>
            <a:r>
              <a:rPr lang="en-US" sz="700">
                <a:solidFill>
                  <a:srgbClr val="FFFFFF"/>
                </a:solidFill>
              </a:rPr>
              <a:t> under </a:t>
            </a:r>
            <a:r>
              <a:rPr lang="en-US" sz="700">
                <a:solidFill>
                  <a:srgbClr val="FFFFFF"/>
                </a:solidFill>
                <a:hlinkClick r:id="rId12">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4" name="TextBox 13">
            <a:extLst>
              <a:ext uri="{FF2B5EF4-FFF2-40B4-BE49-F238E27FC236}">
                <a16:creationId xmlns:a16="http://schemas.microsoft.com/office/drawing/2014/main" id="{B915A25D-91A7-C1F6-5DBA-49D29A74FD06}"/>
              </a:ext>
            </a:extLst>
          </p:cNvPr>
          <p:cNvSpPr txBox="1"/>
          <p:nvPr/>
        </p:nvSpPr>
        <p:spPr>
          <a:xfrm>
            <a:off x="2975426"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5478757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8762-1C88-5495-0AA8-657BA5090FBA}"/>
              </a:ext>
            </a:extLst>
          </p:cNvPr>
          <p:cNvSpPr>
            <a:spLocks noGrp="1"/>
          </p:cNvSpPr>
          <p:nvPr>
            <p:ph type="title"/>
          </p:nvPr>
        </p:nvSpPr>
        <p:spPr>
          <a:xfrm>
            <a:off x="801099" y="1396289"/>
            <a:ext cx="4249006" cy="1325563"/>
          </a:xfrm>
        </p:spPr>
        <p:txBody>
          <a:bodyPr>
            <a:normAutofit/>
          </a:bodyPr>
          <a:lstStyle/>
          <a:p>
            <a:r>
              <a:rPr lang="en-US">
                <a:cs typeface="Calibri Light"/>
              </a:rPr>
              <a:t>Culture</a:t>
            </a:r>
            <a:endParaRPr lang="en-US"/>
          </a:p>
        </p:txBody>
      </p:sp>
      <p:sp>
        <p:nvSpPr>
          <p:cNvPr id="3" name="Content Placeholder 2">
            <a:extLst>
              <a:ext uri="{FF2B5EF4-FFF2-40B4-BE49-F238E27FC236}">
                <a16:creationId xmlns:a16="http://schemas.microsoft.com/office/drawing/2014/main" id="{6CCB61B9-1949-2CD5-FB61-59E36E8DB7D4}"/>
              </a:ext>
            </a:extLst>
          </p:cNvPr>
          <p:cNvSpPr>
            <a:spLocks noGrp="1"/>
          </p:cNvSpPr>
          <p:nvPr>
            <p:ph idx="1"/>
          </p:nvPr>
        </p:nvSpPr>
        <p:spPr>
          <a:xfrm>
            <a:off x="704903" y="2900736"/>
            <a:ext cx="4346069" cy="3152930"/>
          </a:xfrm>
        </p:spPr>
        <p:txBody>
          <a:bodyPr vert="horz" lIns="91440" tIns="45720" rIns="91440" bIns="45720" rtlCol="0" anchor="t">
            <a:noAutofit/>
          </a:bodyPr>
          <a:lstStyle/>
          <a:p>
            <a:pPr marL="0" indent="0">
              <a:buNone/>
            </a:pPr>
            <a:r>
              <a:rPr lang="en-US" sz="3200" dirty="0">
                <a:cs typeface="Calibri" panose="020F0502020204030204"/>
              </a:rPr>
              <a:t>The Maidu culture is unique and interesting in many ways. One thing is in their culture is a feasting bowl.  Also, when the hunter kills deer and elk. They use it as clothes.</a:t>
            </a:r>
          </a:p>
        </p:txBody>
      </p:sp>
      <p:sp>
        <p:nvSpPr>
          <p:cNvPr id="13" name="Freeform: Shape 1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descr="Background pattern&#10;&#10;Description automatically generated">
            <a:extLst>
              <a:ext uri="{FF2B5EF4-FFF2-40B4-BE49-F238E27FC236}">
                <a16:creationId xmlns:a16="http://schemas.microsoft.com/office/drawing/2014/main" id="{B4C7863B-54A9-2C0F-5B62-C13F7333D28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69" r="8518" b="1"/>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5" name="Freeform: Shape 1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text, device, fan&#10;&#10;Description automatically generated">
            <a:extLst>
              <a:ext uri="{FF2B5EF4-FFF2-40B4-BE49-F238E27FC236}">
                <a16:creationId xmlns:a16="http://schemas.microsoft.com/office/drawing/2014/main" id="{95F202E7-0451-812F-73C9-60561D7C3F8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3546" r="4" b="10290"/>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5" name="TextBox 4">
            <a:extLst>
              <a:ext uri="{FF2B5EF4-FFF2-40B4-BE49-F238E27FC236}">
                <a16:creationId xmlns:a16="http://schemas.microsoft.com/office/drawing/2014/main" id="{4C021806-3882-D749-4C2B-B810DBBCE7E9}"/>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1EC0781B-2924-F352-7513-8D0ED7281FEE}"/>
              </a:ext>
            </a:extLst>
          </p:cNvPr>
          <p:cNvSpPr txBox="1"/>
          <p:nvPr/>
        </p:nvSpPr>
        <p:spPr>
          <a:xfrm>
            <a:off x="7656588"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41684582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5">
            <a:extLst>
              <a:ext uri="{FF2B5EF4-FFF2-40B4-BE49-F238E27FC236}">
                <a16:creationId xmlns:a16="http://schemas.microsoft.com/office/drawing/2014/main" id="{9AB05E93-9134-E1D5-8CF5-4C63F86E78EF}"/>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2119" b="1358"/>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B810D63-0A38-349F-38B9-9D2E55F6C91C}"/>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626540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Maidu tribe</vt:lpstr>
      <vt:lpstr>Location</vt:lpstr>
      <vt:lpstr>Shelter</vt:lpstr>
      <vt:lpstr>Food</vt:lpstr>
      <vt:lpstr>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66</cp:revision>
  <dcterms:created xsi:type="dcterms:W3CDTF">2023-01-12T17:45:02Z</dcterms:created>
  <dcterms:modified xsi:type="dcterms:W3CDTF">2023-04-25T16:09:15Z</dcterms:modified>
</cp:coreProperties>
</file>