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8" r:id="rId5"/>
    <p:sldId id="266" r:id="rId6"/>
    <p:sldId id="273" r:id="rId7"/>
    <p:sldId id="261" r:id="rId8"/>
    <p:sldId id="262" r:id="rId9"/>
    <p:sldId id="264" r:id="rId10"/>
    <p:sldId id="269" r:id="rId11"/>
    <p:sldId id="270" r:id="rId12"/>
    <p:sldId id="271" r:id="rId13"/>
    <p:sldId id="272"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34243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55954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5810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377049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E5386-4015-4592-AAA1-053A0F6CAE8D}"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3795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E5386-4015-4592-AAA1-053A0F6CAE8D}"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29118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E5386-4015-4592-AAA1-053A0F6CAE8D}"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71220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E5386-4015-4592-AAA1-053A0F6CAE8D}"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67150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E5386-4015-4592-AAA1-053A0F6CAE8D}"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69188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E5386-4015-4592-AAA1-053A0F6CAE8D}"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396495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E5386-4015-4592-AAA1-053A0F6CAE8D}"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07218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E5386-4015-4592-AAA1-053A0F6CAE8D}" type="datetimeFigureOut">
              <a:rPr lang="en-US" smtClean="0"/>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F516-224C-45D2-8C2E-CA996A8C0667}" type="slidenum">
              <a:rPr lang="en-US" smtClean="0"/>
              <a:t>‹#›</a:t>
            </a:fld>
            <a:endParaRPr lang="en-US"/>
          </a:p>
        </p:txBody>
      </p:sp>
    </p:spTree>
    <p:extLst>
      <p:ext uri="{BB962C8B-B14F-4D97-AF65-F5344CB8AC3E}">
        <p14:creationId xmlns:p14="http://schemas.microsoft.com/office/powerpoint/2010/main" val="159000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a:bodyPr>
          <a:lstStyle/>
          <a:p>
            <a:r>
              <a:rPr lang="en-US" sz="6600" dirty="0" smtClean="0"/>
              <a:t>Weather &amp; Climate</a:t>
            </a:r>
            <a:endParaRPr lang="en-US" sz="6600" dirty="0"/>
          </a:p>
        </p:txBody>
      </p:sp>
      <p:sp>
        <p:nvSpPr>
          <p:cNvPr id="3" name="Subtitle 2"/>
          <p:cNvSpPr>
            <a:spLocks noGrp="1"/>
          </p:cNvSpPr>
          <p:nvPr>
            <p:ph type="subTitle" idx="1"/>
          </p:nvPr>
        </p:nvSpPr>
        <p:spPr>
          <a:xfrm>
            <a:off x="1295400" y="3962400"/>
            <a:ext cx="6400800" cy="1752600"/>
          </a:xfrm>
        </p:spPr>
        <p:txBody>
          <a:bodyPr/>
          <a:lstStyle/>
          <a:p>
            <a:r>
              <a:rPr lang="en-US" dirty="0" smtClean="0"/>
              <a:t>By:Rhianna Carr and Emily Helgeson</a:t>
            </a:r>
          </a:p>
          <a:p>
            <a:endParaRPr lang="en-US" dirty="0" smtClean="0"/>
          </a:p>
          <a:p>
            <a:endParaRPr lang="en-US" dirty="0"/>
          </a:p>
        </p:txBody>
      </p:sp>
    </p:spTree>
    <p:extLst>
      <p:ext uri="{BB962C8B-B14F-4D97-AF65-F5344CB8AC3E}">
        <p14:creationId xmlns:p14="http://schemas.microsoft.com/office/powerpoint/2010/main" val="4025792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Extreme Weather</a:t>
            </a:r>
            <a:br>
              <a:rPr lang="en-US" dirty="0" smtClean="0"/>
            </a:br>
            <a:r>
              <a:rPr lang="en-US" dirty="0" smtClean="0"/>
              <a:t>Blizzards!!</a:t>
            </a:r>
            <a:endParaRPr lang="en-US" dirty="0"/>
          </a:p>
        </p:txBody>
      </p:sp>
      <p:sp>
        <p:nvSpPr>
          <p:cNvPr id="3" name="Content Placeholder 2"/>
          <p:cNvSpPr>
            <a:spLocks noGrp="1"/>
          </p:cNvSpPr>
          <p:nvPr>
            <p:ph idx="1"/>
          </p:nvPr>
        </p:nvSpPr>
        <p:spPr>
          <a:xfrm>
            <a:off x="457200" y="1600200"/>
            <a:ext cx="3124200" cy="4525963"/>
          </a:xfrm>
          <a:ln>
            <a:solidFill>
              <a:schemeClr val="tx1"/>
            </a:solidFill>
            <a:prstDash val="dash"/>
          </a:ln>
        </p:spPr>
        <p:txBody>
          <a:bodyPr>
            <a:normAutofit fontScale="77500" lnSpcReduction="20000"/>
          </a:bodyPr>
          <a:lstStyle/>
          <a:p>
            <a:r>
              <a:rPr lang="en-US" dirty="0" smtClean="0"/>
              <a:t>Bilzzards go faster than 35 miles an hour. Temperatures are below zero. 76 inches of snow fell in April 1921 in Silver Lake, Colorodo in just one day! Too much snow can lead to floods when it melts.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524000"/>
            <a:ext cx="5334000" cy="4876800"/>
          </a:xfrm>
          <a:prstGeom prst="rect">
            <a:avLst/>
          </a:prstGeom>
        </p:spPr>
      </p:pic>
    </p:spTree>
    <p:extLst>
      <p:ext uri="{BB962C8B-B14F-4D97-AF65-F5344CB8AC3E}">
        <p14:creationId xmlns:p14="http://schemas.microsoft.com/office/powerpoint/2010/main" val="2640684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Extreme Weather</a:t>
            </a:r>
            <a:br>
              <a:rPr lang="en-US" dirty="0" smtClean="0"/>
            </a:br>
            <a:r>
              <a:rPr lang="en-US" dirty="0" smtClean="0"/>
              <a:t>Hurricanes!!</a:t>
            </a:r>
            <a:endParaRPr lang="en-US" dirty="0"/>
          </a:p>
        </p:txBody>
      </p:sp>
      <p:sp>
        <p:nvSpPr>
          <p:cNvPr id="3" name="Content Placeholder 2"/>
          <p:cNvSpPr>
            <a:spLocks noGrp="1"/>
          </p:cNvSpPr>
          <p:nvPr>
            <p:ph idx="1"/>
          </p:nvPr>
        </p:nvSpPr>
        <p:spPr>
          <a:xfrm>
            <a:off x="5410200" y="1676400"/>
            <a:ext cx="3124200" cy="4876800"/>
          </a:xfrm>
          <a:ln>
            <a:solidFill>
              <a:schemeClr val="tx1"/>
            </a:solidFill>
            <a:prstDash val="lgDashDotDot"/>
          </a:ln>
        </p:spPr>
        <p:txBody>
          <a:bodyPr>
            <a:normAutofit fontScale="85000" lnSpcReduction="10000"/>
          </a:bodyPr>
          <a:lstStyle/>
          <a:p>
            <a:r>
              <a:rPr lang="en-US" dirty="0" smtClean="0"/>
              <a:t>Hurricanes can cause property damage and are dangerous to all living things. They form over hot water in the seas. They are the planets most violent storms. </a:t>
            </a:r>
            <a:endParaRPr lang="en-US" dirty="0"/>
          </a:p>
        </p:txBody>
      </p:sp>
    </p:spTree>
    <p:extLst>
      <p:ext uri="{BB962C8B-B14F-4D97-AF65-F5344CB8AC3E}">
        <p14:creationId xmlns:p14="http://schemas.microsoft.com/office/powerpoint/2010/main" val="1284135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TSUNAMIS!! </a:t>
            </a:r>
            <a:endParaRPr lang="en-US" dirty="0"/>
          </a:p>
        </p:txBody>
      </p:sp>
      <p:sp>
        <p:nvSpPr>
          <p:cNvPr id="3" name="Content Placeholder 2"/>
          <p:cNvSpPr>
            <a:spLocks noGrp="1"/>
          </p:cNvSpPr>
          <p:nvPr>
            <p:ph idx="1"/>
          </p:nvPr>
        </p:nvSpPr>
        <p:spPr>
          <a:xfrm>
            <a:off x="5943600" y="1143000"/>
            <a:ext cx="2743200" cy="4906963"/>
          </a:xfrm>
          <a:ln>
            <a:solidFill>
              <a:schemeClr val="tx1"/>
            </a:solidFill>
            <a:prstDash val="solid"/>
          </a:ln>
        </p:spPr>
        <p:txBody>
          <a:bodyPr>
            <a:normAutofit fontScale="70000" lnSpcReduction="20000"/>
          </a:bodyPr>
          <a:lstStyle/>
          <a:p>
            <a:pPr marL="0" indent="0">
              <a:buNone/>
            </a:pPr>
            <a:r>
              <a:rPr lang="en-US" dirty="0" smtClean="0"/>
              <a:t> A tsunami is a wave that forms after a  big earthquake in the land under the ocean water that causes lots of damage. They cause huge waves. And they can flood the land. People can drown because of so much water.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5638800" cy="5486400"/>
          </a:xfrm>
          <a:prstGeom prst="rect">
            <a:avLst/>
          </a:prstGeom>
        </p:spPr>
      </p:pic>
    </p:spTree>
    <p:extLst>
      <p:ext uri="{BB962C8B-B14F-4D97-AF65-F5344CB8AC3E}">
        <p14:creationId xmlns:p14="http://schemas.microsoft.com/office/powerpoint/2010/main" val="375225565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 Cross</a:t>
            </a:r>
            <a:endParaRPr lang="en-US" dirty="0"/>
          </a:p>
        </p:txBody>
      </p:sp>
      <p:sp>
        <p:nvSpPr>
          <p:cNvPr id="3" name="Content Placeholder 2"/>
          <p:cNvSpPr>
            <a:spLocks noGrp="1"/>
          </p:cNvSpPr>
          <p:nvPr>
            <p:ph idx="1"/>
          </p:nvPr>
        </p:nvSpPr>
        <p:spPr>
          <a:xfrm>
            <a:off x="6096000" y="1752600"/>
            <a:ext cx="2895600" cy="4906963"/>
          </a:xfrm>
        </p:spPr>
        <p:txBody>
          <a:bodyPr>
            <a:normAutofit fontScale="85000" lnSpcReduction="20000"/>
          </a:bodyPr>
          <a:lstStyle/>
          <a:p>
            <a:r>
              <a:rPr lang="en-US" dirty="0" smtClean="0"/>
              <a:t>There are tornadoes, blizzards, and much more but the Red Cross is prepared for disasters.The Red Cross helps the people who were hurt during the disasters.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7800"/>
            <a:ext cx="5943600" cy="5334000"/>
          </a:xfrm>
          <a:prstGeom prst="rect">
            <a:avLst/>
          </a:prstGeom>
        </p:spPr>
      </p:pic>
    </p:spTree>
    <p:extLst>
      <p:ext uri="{BB962C8B-B14F-4D97-AF65-F5344CB8AC3E}">
        <p14:creationId xmlns:p14="http://schemas.microsoft.com/office/powerpoint/2010/main" val="18299696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839200" cy="6553200"/>
          </a:xfrm>
        </p:spPr>
      </p:pic>
    </p:spTree>
    <p:extLst>
      <p:ext uri="{BB962C8B-B14F-4D97-AF65-F5344CB8AC3E}">
        <p14:creationId xmlns:p14="http://schemas.microsoft.com/office/powerpoint/2010/main" val="3752114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28600"/>
            <a:ext cx="8991600" cy="6629400"/>
          </a:xfrm>
        </p:spPr>
      </p:pic>
    </p:spTree>
    <p:extLst>
      <p:ext uri="{BB962C8B-B14F-4D97-AF65-F5344CB8AC3E}">
        <p14:creationId xmlns:p14="http://schemas.microsoft.com/office/powerpoint/2010/main" val="305733764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difference between</a:t>
            </a:r>
            <a:br>
              <a:rPr lang="en-US" dirty="0" smtClean="0"/>
            </a:br>
            <a:r>
              <a:rPr lang="en-US" dirty="0" smtClean="0"/>
              <a:t> climate and weather</a:t>
            </a:r>
            <a:endParaRPr lang="en-US" dirty="0"/>
          </a:p>
        </p:txBody>
      </p:sp>
      <p:sp>
        <p:nvSpPr>
          <p:cNvPr id="3" name="Content Placeholder 2"/>
          <p:cNvSpPr>
            <a:spLocks noGrp="1"/>
          </p:cNvSpPr>
          <p:nvPr>
            <p:ph idx="1"/>
          </p:nvPr>
        </p:nvSpPr>
        <p:spPr>
          <a:xfrm>
            <a:off x="609600" y="3657600"/>
            <a:ext cx="8229600" cy="3154363"/>
          </a:xfrm>
          <a:ln w="28575">
            <a:solidFill>
              <a:schemeClr val="tx1"/>
            </a:solidFill>
          </a:ln>
        </p:spPr>
        <p:txBody>
          <a:bodyPr/>
          <a:lstStyle/>
          <a:p>
            <a:r>
              <a:rPr lang="en-US" dirty="0" smtClean="0"/>
              <a:t>Weather is minute by minute temperature. Climate is weather over a long period of time. Weather is caused by heat, air pressure,  winds, and moisture. Climate is caused by temperature and precipatation.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676400"/>
            <a:ext cx="4876800" cy="1920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66240"/>
            <a:ext cx="3787494" cy="1930400"/>
          </a:xfrm>
          <a:prstGeom prst="rect">
            <a:avLst/>
          </a:prstGeom>
        </p:spPr>
      </p:pic>
    </p:spTree>
    <p:extLst>
      <p:ext uri="{BB962C8B-B14F-4D97-AF65-F5344CB8AC3E}">
        <p14:creationId xmlns:p14="http://schemas.microsoft.com/office/powerpoint/2010/main" val="35200479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Climate Zone</a:t>
            </a:r>
            <a:endParaRPr lang="en-US" dirty="0"/>
          </a:p>
        </p:txBody>
      </p:sp>
      <p:sp>
        <p:nvSpPr>
          <p:cNvPr id="3" name="Content Placeholder 2"/>
          <p:cNvSpPr>
            <a:spLocks noGrp="1"/>
          </p:cNvSpPr>
          <p:nvPr>
            <p:ph idx="1"/>
          </p:nvPr>
        </p:nvSpPr>
        <p:spPr>
          <a:xfrm>
            <a:off x="5410200" y="1600200"/>
            <a:ext cx="3276600" cy="4525963"/>
          </a:xfrm>
          <a:ln w="38100">
            <a:solidFill>
              <a:schemeClr val="tx1"/>
            </a:solidFill>
          </a:ln>
        </p:spPr>
        <p:txBody>
          <a:bodyPr>
            <a:normAutofit fontScale="92500" lnSpcReduction="10000"/>
          </a:bodyPr>
          <a:lstStyle/>
          <a:p>
            <a:pPr marL="0" indent="0">
              <a:buNone/>
            </a:pPr>
            <a:r>
              <a:rPr lang="en-US" dirty="0" smtClean="0"/>
              <a:t>Right around the equator is the Tropical climate zone. It is found between the Tropic of Cancer and the Tropic of  Capricorn. They get lots of rain.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5181600" cy="5410200"/>
          </a:xfrm>
          <a:prstGeom prst="rect">
            <a:avLst/>
          </a:prstGeom>
        </p:spPr>
      </p:pic>
    </p:spTree>
    <p:extLst>
      <p:ext uri="{BB962C8B-B14F-4D97-AF65-F5344CB8AC3E}">
        <p14:creationId xmlns:p14="http://schemas.microsoft.com/office/powerpoint/2010/main" val="4036814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r="-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Temperate Climate Zone</a:t>
            </a:r>
            <a:endParaRPr lang="en-US" dirty="0"/>
          </a:p>
        </p:txBody>
      </p:sp>
      <p:sp>
        <p:nvSpPr>
          <p:cNvPr id="3" name="Content Placeholder 2"/>
          <p:cNvSpPr>
            <a:spLocks noGrp="1"/>
          </p:cNvSpPr>
          <p:nvPr>
            <p:ph idx="1"/>
          </p:nvPr>
        </p:nvSpPr>
        <p:spPr>
          <a:xfrm>
            <a:off x="304800" y="3886199"/>
            <a:ext cx="8839200" cy="2978727"/>
          </a:xfrm>
          <a:ln cmpd="thickThin">
            <a:solidFill>
              <a:schemeClr val="tx1"/>
            </a:solidFill>
          </a:ln>
        </p:spPr>
        <p:txBody>
          <a:bodyPr>
            <a:normAutofit/>
          </a:bodyPr>
          <a:lstStyle/>
          <a:p>
            <a:r>
              <a:rPr lang="en-US" dirty="0" smtClean="0"/>
              <a:t>Temperate climates are never too extreme. They are never too hot or cold. Their summers are warm and their winters are cool. Temperate means moderate. Many plants and animals live there.</a:t>
            </a:r>
            <a:endParaRPr lang="en-US" dirty="0"/>
          </a:p>
        </p:txBody>
      </p:sp>
    </p:spTree>
    <p:extLst>
      <p:ext uri="{BB962C8B-B14F-4D97-AF65-F5344CB8AC3E}">
        <p14:creationId xmlns:p14="http://schemas.microsoft.com/office/powerpoint/2010/main" val="19436163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 Climate Zone</a:t>
            </a:r>
            <a:endParaRPr lang="en-US" dirty="0"/>
          </a:p>
        </p:txBody>
      </p:sp>
      <p:sp>
        <p:nvSpPr>
          <p:cNvPr id="3" name="Content Placeholder 2"/>
          <p:cNvSpPr>
            <a:spLocks noGrp="1"/>
          </p:cNvSpPr>
          <p:nvPr>
            <p:ph idx="1"/>
          </p:nvPr>
        </p:nvSpPr>
        <p:spPr>
          <a:xfrm>
            <a:off x="304800" y="4267200"/>
            <a:ext cx="8229600" cy="2316163"/>
          </a:xfrm>
          <a:ln>
            <a:solidFill>
              <a:schemeClr val="tx1"/>
            </a:solidFill>
            <a:prstDash val="lgDash"/>
          </a:ln>
        </p:spPr>
        <p:txBody>
          <a:bodyPr>
            <a:normAutofit lnSpcReduction="10000"/>
          </a:bodyPr>
          <a:lstStyle/>
          <a:p>
            <a:r>
              <a:rPr lang="en-US" dirty="0" smtClean="0"/>
              <a:t>Deserts do not get a lot of rain. They get less than 10 inches of rain a year. Sometimes it does not rain at all! They are so hot when it rains it evaporates before it even  touches the ground!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059728"/>
            <a:ext cx="6781800" cy="3214116"/>
          </a:xfrm>
          <a:prstGeom prst="rect">
            <a:avLst/>
          </a:prstGeom>
        </p:spPr>
      </p:pic>
    </p:spTree>
    <p:extLst>
      <p:ext uri="{BB962C8B-B14F-4D97-AF65-F5344CB8AC3E}">
        <p14:creationId xmlns:p14="http://schemas.microsoft.com/office/powerpoint/2010/main" val="2112427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Climate Zone</a:t>
            </a:r>
            <a:endParaRPr lang="en-US" dirty="0"/>
          </a:p>
        </p:txBody>
      </p:sp>
      <p:sp>
        <p:nvSpPr>
          <p:cNvPr id="3" name="Content Placeholder 2"/>
          <p:cNvSpPr>
            <a:spLocks noGrp="1"/>
          </p:cNvSpPr>
          <p:nvPr>
            <p:ph idx="1"/>
          </p:nvPr>
        </p:nvSpPr>
        <p:spPr>
          <a:xfrm>
            <a:off x="0" y="1600200"/>
            <a:ext cx="3429000" cy="5257800"/>
          </a:xfrm>
          <a:ln w="28575">
            <a:solidFill>
              <a:schemeClr val="tx1"/>
            </a:solidFill>
          </a:ln>
        </p:spPr>
        <p:txBody>
          <a:bodyPr>
            <a:normAutofit lnSpcReduction="10000"/>
          </a:bodyPr>
          <a:lstStyle/>
          <a:p>
            <a:r>
              <a:rPr lang="en-US" dirty="0" smtClean="0"/>
              <a:t> Polar climates can be very cold because they get less of the sun’s rays. It is the coldest climate. In the winter it is dark for six months straight!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219200"/>
            <a:ext cx="5638800" cy="5562600"/>
          </a:xfrm>
          <a:prstGeom prst="rect">
            <a:avLst/>
          </a:prstGeom>
        </p:spPr>
      </p:pic>
    </p:spTree>
    <p:extLst>
      <p:ext uri="{BB962C8B-B14F-4D97-AF65-F5344CB8AC3E}">
        <p14:creationId xmlns:p14="http://schemas.microsoft.com/office/powerpoint/2010/main" val="3930168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TORNADOES!!</a:t>
            </a:r>
            <a:endParaRPr lang="en-US" dirty="0"/>
          </a:p>
        </p:txBody>
      </p:sp>
      <p:sp>
        <p:nvSpPr>
          <p:cNvPr id="3" name="Content Placeholder 2"/>
          <p:cNvSpPr>
            <a:spLocks noGrp="1"/>
          </p:cNvSpPr>
          <p:nvPr>
            <p:ph idx="1"/>
          </p:nvPr>
        </p:nvSpPr>
        <p:spPr>
          <a:xfrm>
            <a:off x="152400" y="4038600"/>
            <a:ext cx="8686800" cy="2743200"/>
          </a:xfrm>
          <a:ln>
            <a:solidFill>
              <a:schemeClr val="tx1"/>
            </a:solidFill>
            <a:prstDash val="sysDash"/>
          </a:ln>
          <a:effectLst>
            <a:outerShdw blurRad="50800" dist="38100" dir="10800000" algn="r" rotWithShape="0">
              <a:prstClr val="black">
                <a:alpha val="40000"/>
              </a:prstClr>
            </a:outerShdw>
          </a:effectLst>
        </p:spPr>
        <p:txBody>
          <a:bodyPr>
            <a:normAutofit fontScale="70000" lnSpcReduction="20000"/>
          </a:bodyPr>
          <a:lstStyle/>
          <a:p>
            <a:pPr marL="0" indent="0">
              <a:buNone/>
            </a:pPr>
            <a:r>
              <a:rPr lang="en-US" dirty="0" smtClean="0"/>
              <a:t>A </a:t>
            </a:r>
            <a:r>
              <a:rPr lang="en-US" dirty="0"/>
              <a:t>tornado fast spinning column of air that touches the ground.</a:t>
            </a:r>
          </a:p>
          <a:p>
            <a:pPr marL="0" indent="0">
              <a:buNone/>
            </a:pPr>
            <a:r>
              <a:rPr lang="en-US" dirty="0" smtClean="0"/>
              <a:t>There are different types of tornadoes like the Supercell, Funnel Cloud, and Water Spout. A Supercell is a rotating thunderstorm where the strongest toranadoes often form. The Funnel Cloud is a whirling cloud that becomes a tornado if it touches the ground. A Water Spout is a twister that travels over water.</a:t>
            </a:r>
            <a:endParaRPr lang="en-US" dirty="0"/>
          </a:p>
        </p:txBody>
      </p:sp>
    </p:spTree>
    <p:extLst>
      <p:ext uri="{BB962C8B-B14F-4D97-AF65-F5344CB8AC3E}">
        <p14:creationId xmlns:p14="http://schemas.microsoft.com/office/powerpoint/2010/main" val="1222198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Droughts!!</a:t>
            </a:r>
            <a:endParaRPr lang="en-US" dirty="0"/>
          </a:p>
        </p:txBody>
      </p:sp>
      <p:sp>
        <p:nvSpPr>
          <p:cNvPr id="3" name="Content Placeholder 2"/>
          <p:cNvSpPr>
            <a:spLocks noGrp="1"/>
          </p:cNvSpPr>
          <p:nvPr>
            <p:ph idx="1"/>
          </p:nvPr>
        </p:nvSpPr>
        <p:spPr>
          <a:xfrm>
            <a:off x="457200" y="4724400"/>
            <a:ext cx="8229600" cy="1401763"/>
          </a:xfrm>
          <a:ln>
            <a:solidFill>
              <a:schemeClr val="tx1"/>
            </a:solidFill>
            <a:prstDash val="sysDash"/>
          </a:ln>
        </p:spPr>
        <p:txBody>
          <a:bodyPr>
            <a:normAutofit fontScale="70000" lnSpcReduction="20000"/>
          </a:bodyPr>
          <a:lstStyle/>
          <a:p>
            <a:pPr marL="0" indent="0">
              <a:buNone/>
            </a:pPr>
            <a:r>
              <a:rPr lang="en-US" dirty="0" smtClean="0"/>
              <a:t>Droughts are so dry they can dry up water</a:t>
            </a:r>
            <a:r>
              <a:rPr lang="en-US" dirty="0" smtClean="0"/>
              <a:t>  </a:t>
            </a:r>
            <a:r>
              <a:rPr lang="en-US" dirty="0" smtClean="0"/>
              <a:t>They can last for 3 weeks or 100 years. The ground can become so dry that a fire can start! People can die because the lack of food. Also plants and animals can die.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371600"/>
            <a:ext cx="6172200" cy="3086100"/>
          </a:xfrm>
          <a:prstGeom prst="rect">
            <a:avLst/>
          </a:prstGeom>
        </p:spPr>
      </p:pic>
    </p:spTree>
    <p:extLst>
      <p:ext uri="{BB962C8B-B14F-4D97-AF65-F5344CB8AC3E}">
        <p14:creationId xmlns:p14="http://schemas.microsoft.com/office/powerpoint/2010/main" val="4663079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7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a:t>
            </a:r>
            <a:endParaRPr lang="en-US" dirty="0"/>
          </a:p>
        </p:txBody>
      </p:sp>
      <p:sp>
        <p:nvSpPr>
          <p:cNvPr id="3" name="Content Placeholder 2"/>
          <p:cNvSpPr>
            <a:spLocks noGrp="1"/>
          </p:cNvSpPr>
          <p:nvPr>
            <p:ph idx="1"/>
          </p:nvPr>
        </p:nvSpPr>
        <p:spPr>
          <a:xfrm>
            <a:off x="5943600" y="1828800"/>
            <a:ext cx="2819400" cy="4724400"/>
          </a:xfrm>
          <a:ln>
            <a:solidFill>
              <a:schemeClr val="tx1"/>
            </a:solidFill>
            <a:prstDash val="dash"/>
          </a:ln>
        </p:spPr>
        <p:txBody>
          <a:bodyPr>
            <a:normAutofit fontScale="85000" lnSpcReduction="20000"/>
          </a:bodyPr>
          <a:lstStyle/>
          <a:p>
            <a:pPr marL="0" indent="0">
              <a:buNone/>
            </a:pPr>
            <a:r>
              <a:rPr lang="en-US" dirty="0"/>
              <a:t>Lightning is violently moving ice crystals.</a:t>
            </a:r>
          </a:p>
          <a:p>
            <a:pPr marL="0" indent="0">
              <a:buNone/>
            </a:pPr>
            <a:r>
              <a:rPr lang="en-US" dirty="0" smtClean="0"/>
              <a:t>Every second of the day more than 100 lightning bolts strike the Earth. The speed of lightning is sixty thousand miles per second.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91" y="1524000"/>
            <a:ext cx="5539409" cy="5029200"/>
          </a:xfrm>
          <a:prstGeom prst="rect">
            <a:avLst/>
          </a:prstGeom>
        </p:spPr>
      </p:pic>
    </p:spTree>
    <p:extLst>
      <p:ext uri="{BB962C8B-B14F-4D97-AF65-F5344CB8AC3E}">
        <p14:creationId xmlns:p14="http://schemas.microsoft.com/office/powerpoint/2010/main" val="599759174"/>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10895</TotalTime>
  <Words>516</Words>
  <Application>Microsoft Office PowerPoint</Application>
  <PresentationFormat>On-screen Show (4:3)</PresentationFormat>
  <Paragraphs>28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Weather &amp; Climate</vt:lpstr>
      <vt:lpstr>The difference between  climate and weather</vt:lpstr>
      <vt:lpstr>Tropical Climate Zone</vt:lpstr>
      <vt:lpstr>Temperate Climate Zone</vt:lpstr>
      <vt:lpstr>Desert Climate Zone</vt:lpstr>
      <vt:lpstr>Polar Climate Zone</vt:lpstr>
      <vt:lpstr>TORNADOES!!</vt:lpstr>
      <vt:lpstr>Droughts!!</vt:lpstr>
      <vt:lpstr>Lightning!!</vt:lpstr>
      <vt:lpstr>Extreme Weather Blizzards!!</vt:lpstr>
      <vt:lpstr>Extreme Weather Hurricanes!!</vt:lpstr>
      <vt:lpstr>TSUNAMIS!! </vt:lpstr>
      <vt:lpstr>Red Cross</vt:lpstr>
      <vt:lpstr>PowerPoint Presentation</vt:lpstr>
      <vt:lpstr>PowerPoint Presentation</vt:lpstr>
    </vt:vector>
  </TitlesOfParts>
  <Company>CVUSD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dc:creator>Authorized User</dc:creator>
  <cp:lastModifiedBy>Authorized User</cp:lastModifiedBy>
  <cp:revision>52</cp:revision>
  <dcterms:created xsi:type="dcterms:W3CDTF">2016-03-18T17:32:30Z</dcterms:created>
  <dcterms:modified xsi:type="dcterms:W3CDTF">2016-05-02T20:06:48Z</dcterms:modified>
</cp:coreProperties>
</file>