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C205CCB-1CA3-40D2-B72D-29BE28730A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E5DC-9994-4C45-BA78-7B0FF685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FB98560-B863-4AE7-8E0D-3B07E0D840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333-C464-4BA8-A508-130CF6EB8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879F082-C07A-4DCE-B001-03573102C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B7E-7F3E-4155-B21C-8641CF35F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63A0-9C25-4378-BC92-F35C9053B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6B8-995B-4143-A192-AC851167F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C55-8E7D-48D2-B7DE-F537BD867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1AE7-DFF3-4024-958F-9D8870853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B899-C978-497E-B5CA-E8D38EDA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73061E-6402-4FE4-ABCF-2A3880326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6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1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1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1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The Articles of Confederation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 2 sec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color poster illustrating the strengths and weaknesses of the Articles of Confederation.  Put captions on your illustrations.  </a:t>
            </a:r>
            <a:r>
              <a:rPr lang="en-US" smtClean="0"/>
              <a:t>Full page.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/>
              <a:t>I.  Government Under the Articles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4648200" cy="4876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 smtClean="0"/>
              <a:t>Once the colonies gained their independence, the need to form a new government became important.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nation’s first government included a single-chamber Congress, with limited powers.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Each state had one vote, but it had no executive branch or court system.</a:t>
            </a:r>
          </a:p>
        </p:txBody>
      </p:sp>
      <p:pic>
        <p:nvPicPr>
          <p:cNvPr id="4101" name="Picture 5" descr="con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200400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ap of the original 13 colon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05740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nceivable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nceivable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ressmon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nceivable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  Weaknesses of the Articles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4724400" cy="4876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/>
              <a:t>The Congress had no power to collect taxes and had to depend on the states for money.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It had no power to regulate trade.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It had no power to enforce the laws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Approval required 9 of the 13 states to agree.  However, only 9 or 10 states were usually present at any one time.</a:t>
            </a:r>
            <a:endParaRPr lang="en-US" dirty="0"/>
          </a:p>
        </p:txBody>
      </p:sp>
      <p:pic>
        <p:nvPicPr>
          <p:cNvPr id="6149" name="Picture 5" descr="dollar%20sig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2286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bc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83991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police-chie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35793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pergeni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pergeni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pergeni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pergeni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nly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  Weaknesses of the Articles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5486400" cy="4876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lphaUcPeriod" startAt="4"/>
            </a:pPr>
            <a:r>
              <a:rPr lang="en-US" sz="2800"/>
              <a:t>Amending the Articles required the approval of all the states.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4"/>
            </a:pPr>
            <a:r>
              <a:rPr lang="en-US" sz="2800"/>
              <a:t>The central government had no president or executive branch and carried out much of its work through congressional committees.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4"/>
            </a:pPr>
            <a:r>
              <a:rPr lang="en-US" sz="2800"/>
              <a:t>There was no system of national courts; instead, state courts enforced and interpreted national laws.</a:t>
            </a:r>
          </a:p>
        </p:txBody>
      </p:sp>
      <p:pic>
        <p:nvPicPr>
          <p:cNvPr id="7173" name="Picture 5" descr="Bennett_Sealsofapprov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5052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upreme Court Building, Washington DC Photographic Print by Tom Dietr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57500"/>
            <a:ext cx="29940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wd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alio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wd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wd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rl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 Achievements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4419600" cy="4495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/>
              <a:t>Despite its weaknesses, the Confederation government established a fair policy for developing western land</a:t>
            </a:r>
            <a:r>
              <a:rPr lang="en-US" dirty="0" smtClean="0"/>
              <a:t>.</a:t>
            </a:r>
            <a:endParaRPr lang="en-US" dirty="0"/>
          </a:p>
          <a:p>
            <a:pPr marL="609600" indent="-609600">
              <a:buFontTx/>
              <a:buNone/>
            </a:pPr>
            <a:endParaRPr lang="en-US" dirty="0"/>
          </a:p>
        </p:txBody>
      </p:sp>
      <p:pic>
        <p:nvPicPr>
          <p:cNvPr id="9223" name="Picture 7" descr="Western Land Clai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687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american7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3248"/>
            <a:ext cx="3657600" cy="38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b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ciax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goo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 Achievements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5791200" cy="4876800"/>
          </a:xfrm>
        </p:spPr>
        <p:txBody>
          <a:bodyPr/>
          <a:lstStyle/>
          <a:p>
            <a:pPr marL="609600" indent="-609600">
              <a:buFontTx/>
              <a:buAutoNum type="alphaUcPeriod" startAt="2"/>
            </a:pPr>
            <a:r>
              <a:rPr lang="en-US"/>
              <a:t>The Confederation government signed the peace treaty with England.</a:t>
            </a:r>
          </a:p>
          <a:p>
            <a:pPr marL="609600" indent="-609600">
              <a:buFontTx/>
              <a:buAutoNum type="alphaUcPeriod" startAt="2"/>
            </a:pPr>
            <a:r>
              <a:rPr lang="en-US"/>
              <a:t>The Confederation government set up several departments establishing the precedent for cabinet departments later mentioned in the Constitution.</a:t>
            </a:r>
          </a:p>
        </p:txBody>
      </p:sp>
      <p:pic>
        <p:nvPicPr>
          <p:cNvPr id="10245" name="Picture 5" descr="peace-sign-713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40030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WCAP104032816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7338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nty_mess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l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nty_mess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cry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IV.  The Need for a Stronger Government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4343400" cy="41148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dirty="0"/>
              <a:t>Soon after the war, disputes broke out among the states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They were fighting over borders and taxes.</a:t>
            </a:r>
            <a:endParaRPr lang="en-US" dirty="0"/>
          </a:p>
          <a:p>
            <a:pPr marL="609600" indent="-609600">
              <a:buFontTx/>
              <a:buAutoNum type="alphaUcPeriod"/>
            </a:pPr>
            <a:r>
              <a:rPr lang="en-US" dirty="0"/>
              <a:t>The government’s debt left soldiers unpaid</a:t>
            </a:r>
            <a:r>
              <a:rPr lang="en-US" dirty="0" smtClean="0"/>
              <a:t>.  An economic depression prevented any states from contributing to paying off the debt.</a:t>
            </a:r>
            <a:endParaRPr lang="en-US" dirty="0"/>
          </a:p>
          <a:p>
            <a:pPr marL="609600" indent="-609600">
              <a:buFontTx/>
              <a:buNone/>
            </a:pPr>
            <a:endParaRPr lang="en-US" dirty="0"/>
          </a:p>
        </p:txBody>
      </p:sp>
      <p:pic>
        <p:nvPicPr>
          <p:cNvPr id="12293" name="Picture 5" descr="f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989388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mvc-845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54" y="243840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ttlepeo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ttlepeo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ttlepeo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ortschaf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IV.  The Need for a Stronger Government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981200"/>
            <a:ext cx="4724400" cy="4419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+mj-lt"/>
              <a:buAutoNum type="alphaUcPeriod" startAt="4"/>
            </a:pPr>
            <a:r>
              <a:rPr lang="en-US" dirty="0"/>
              <a:t>Many were alarmed when </a:t>
            </a:r>
            <a:r>
              <a:rPr lang="en-US" dirty="0" smtClean="0"/>
              <a:t>the </a:t>
            </a:r>
            <a:r>
              <a:rPr lang="en-US" dirty="0"/>
              <a:t>economic depression in 1786 led to Shay’s Rebellion, an armed uprising by Massachusetts farmers who could not pay their debts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lphaUcPeriod" startAt="4"/>
            </a:pPr>
            <a:r>
              <a:rPr lang="en-US" dirty="0" smtClean="0"/>
              <a:t>They were losing their farms, and so the farmers marched on the Mass. Supreme Court and shut it down.</a:t>
            </a:r>
          </a:p>
          <a:p>
            <a:pPr marL="609600" indent="-609600">
              <a:buFontTx/>
              <a:buAutoNum type="alphaUcPeriod" startAt="4"/>
            </a:pPr>
            <a:r>
              <a:rPr lang="en-US" dirty="0" smtClean="0"/>
              <a:t>When their pleas were still unheard, the farmers marched on the armory, and the state militia had to put down the rebellion.</a:t>
            </a:r>
            <a:endParaRPr lang="en-US" dirty="0"/>
          </a:p>
        </p:txBody>
      </p:sp>
      <p:pic>
        <p:nvPicPr>
          <p:cNvPr id="13317" name="Picture 5" descr="sh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406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ff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IV.  The Need for a Stronger Government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981200"/>
            <a:ext cx="5181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4"/>
            </a:pPr>
            <a:r>
              <a:rPr lang="en-US" dirty="0" smtClean="0"/>
              <a:t>A convention was called for to meet at Annapolis to discuss the problems facing the new nation.  Only 5 states sent delegates.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4"/>
            </a:pPr>
            <a:r>
              <a:rPr lang="en-US" dirty="0" smtClean="0"/>
              <a:t>Leaders </a:t>
            </a:r>
            <a:r>
              <a:rPr lang="en-US" dirty="0"/>
              <a:t>who favored a stronger government failed to accomplish much at the 1786 Annapolis Convention, but persuaded the Confederation Congress to call a convention in Philadelphia to revise the Articles of Confederation.</a:t>
            </a:r>
          </a:p>
        </p:txBody>
      </p:sp>
      <p:pic>
        <p:nvPicPr>
          <p:cNvPr id="14341" name="Picture 5" descr="maryland_statehouse17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" y="2514600"/>
            <a:ext cx="4114800" cy="24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allrigh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allrigh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eparetod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388</TotalTime>
  <Words>456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Decatur</vt:lpstr>
      <vt:lpstr>The Articles of Confederation</vt:lpstr>
      <vt:lpstr>I.  Government Under the Articles</vt:lpstr>
      <vt:lpstr>II.  Weaknesses of the Articles</vt:lpstr>
      <vt:lpstr>II.  Weaknesses of the Articles  </vt:lpstr>
      <vt:lpstr>III.  Achievements</vt:lpstr>
      <vt:lpstr>III.  Achievements</vt:lpstr>
      <vt:lpstr>IV.  The Need for a Stronger Government</vt:lpstr>
      <vt:lpstr>IV.  The Need for a Stronger Government</vt:lpstr>
      <vt:lpstr>IV.  The Need for a Stronger Government</vt:lpstr>
      <vt:lpstr>In your notebooks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Question</dc:title>
  <dc:creator>Eric</dc:creator>
  <cp:lastModifiedBy>Work</cp:lastModifiedBy>
  <cp:revision>13</cp:revision>
  <dcterms:created xsi:type="dcterms:W3CDTF">2006-10-08T22:04:56Z</dcterms:created>
  <dcterms:modified xsi:type="dcterms:W3CDTF">2015-02-06T17:20:31Z</dcterms:modified>
</cp:coreProperties>
</file>