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5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13390-A416-4972-87DD-8070E32ECF3D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8E7BF-DC42-4F47-8F04-A89FC42E2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6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http://reboot.rebootillinois.netdna-cdn.com/wp-content/uploads/2014/03/Gubernatorial-Election--648x400.jpg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E7BF-DC42-4F47-8F04-A89FC42E2A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9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http://sarasotadems.com/wp-content/uploads/2014/05/get-involved-vote.jpg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E7BF-DC42-4F47-8F04-A89FC42E2A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0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http://www.phrases.org.uk/images/weakest%20link.gif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E7BF-DC42-4F47-8F04-A89FC42E2A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6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http://www.leadershipinstitute.org/liimages/612473/smNehring%20Headshot%20HRes%201178%20x%201046.jpg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E7BF-DC42-4F47-8F04-A89FC42E2A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7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http://propresobama.files.wordpress.com/2011/04/debbie_wasserman_schultz-dnc_chair-e1302047455332.png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E7BF-DC42-4F47-8F04-A89FC42E2A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http://www.funchap.com/wp-content/uploads/2014/02/birds-of-prey.jpg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E7BF-DC42-4F47-8F04-A89FC42E2A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8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http://images.christianpost.com/full/54150/mudslinging-on-the-campaign-trail.jpg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E7BF-DC42-4F47-8F04-A89FC42E2A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89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http://cdn.i-sight.com/uploads/watchdog.jpg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E7BF-DC42-4F47-8F04-A89FC42E2A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17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http://4.bp.blogspot.com/-FBM81Q9aRmQ/UkjSORs0tjI/AAAAAAAAAEo/kSJvkZud8F0/s1600/i-find-this-attire-appealing-6552%255B1%255D.png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E7BF-DC42-4F47-8F04-A89FC42E2A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4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9A2DC-3953-4F60-937F-0DE2B0700DA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35F27-FDDF-49DC-AB9B-82B838C0E5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B1D50-B23E-4270-8EF4-DEC4F576D6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8D093-7442-478F-8A67-F93EF2E3C1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F8791-B4FA-4F2F-8AF4-D215DD720B9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4FDCB-80C1-4459-A8A4-8CE41BBC29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B6C00-4668-43C5-AE3F-31BDADC075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7152F-F71E-4E6F-94B7-8F57E32377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6C745-8F69-4662-B1AA-58FC476DF83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53A45-A8B2-4D6C-A198-881760BDD7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692E9-F274-498B-BDAF-56912728E5B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2FE5DA9-0ABC-4322-A205-E491681EA8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19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1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Party Organization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err="1"/>
              <a:t>Ch</a:t>
            </a:r>
            <a:r>
              <a:rPr lang="en-US" altLang="en-US" dirty="0"/>
              <a:t> 16 sec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Political Party Functions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4267200" cy="4800600"/>
          </a:xfrm>
        </p:spPr>
        <p:txBody>
          <a:bodyPr>
            <a:normAutofit lnSpcReduction="10000"/>
          </a:bodyPr>
          <a:lstStyle/>
          <a:p>
            <a:pPr>
              <a:buFontTx/>
              <a:buAutoNum type="alphaUcPeriod" startAt="7"/>
            </a:pPr>
            <a:r>
              <a:rPr lang="en-US" altLang="en-US" dirty="0"/>
              <a:t>Because parties need to draw support from many different and sometimes conflicting groups, parties encourage compromise and adopt moderate policies with mass appeal.</a:t>
            </a:r>
          </a:p>
        </p:txBody>
      </p:sp>
      <p:pic>
        <p:nvPicPr>
          <p:cNvPr id="12293" name="Picture 5" descr="http://4.bp.blogspot.com/-FBM81Q9aRmQ/UkjSORs0tjI/AAAAAAAAAEo/kSJvkZud8F0/s1600/i-find-this-attire-appealing-6552%255B1%255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0"/>
          <a:stretch/>
        </p:blipFill>
        <p:spPr bwMode="auto">
          <a:xfrm>
            <a:off x="5562600" y="1828800"/>
            <a:ext cx="3314700" cy="33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n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finityBeyond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What could political parties do to reach and inform more potential voters about the </a:t>
            </a:r>
            <a:r>
              <a:rPr lang="en-US" altLang="en-US" smtClean="0"/>
              <a:t>issues in the U.S.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I.  Membership and Organization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029200" cy="4953000"/>
          </a:xfrm>
        </p:spPr>
        <p:txBody>
          <a:bodyPr/>
          <a:lstStyle/>
          <a:p>
            <a:r>
              <a:rPr lang="en-US" altLang="en-US" sz="2800" dirty="0"/>
              <a:t>Both Republicans and Democrats are organized into 50 state parties and thousands of local parties, as well as a national party.</a:t>
            </a:r>
          </a:p>
          <a:p>
            <a:r>
              <a:rPr lang="en-US" altLang="en-US" sz="2800" dirty="0"/>
              <a:t>Voters may become members of a party when they register to vote, usually joining the party whose ideas and candidates, in general, they support.</a:t>
            </a:r>
          </a:p>
        </p:txBody>
      </p:sp>
      <p:pic>
        <p:nvPicPr>
          <p:cNvPr id="3077" name="Picture 5" descr="http://reboot.rebootillinois.netdna-cdn.com/wp-content/uploads/2014/03/Gubernatorial-Election--648x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50945"/>
            <a:ext cx="3505200" cy="216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ah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uffyUnicorn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ah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I.  Membership and Organization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4800600" cy="4800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AutoNum type="alphaUcPeriod" startAt="3"/>
            </a:pPr>
            <a:r>
              <a:rPr lang="en-US" altLang="en-US" dirty="0"/>
              <a:t>Party membership involves no duties or obligations beyond voting; however, some members contribute money or do volunteer work.</a:t>
            </a:r>
          </a:p>
          <a:p>
            <a:pPr>
              <a:buFontTx/>
              <a:buAutoNum type="alphaUcPeriod" startAt="3"/>
            </a:pPr>
            <a:r>
              <a:rPr lang="en-US" altLang="en-US" dirty="0"/>
              <a:t>The basic local unit in the party’s organization is the precinct, or voting district, and wards made up of several adjoining precincts.</a:t>
            </a:r>
          </a:p>
        </p:txBody>
      </p:sp>
      <p:pic>
        <p:nvPicPr>
          <p:cNvPr id="4101" name="Picture 5" descr="http://sarasotadems.com/wp-content/uploads/2014/05/get-involved-vo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22" y="2362200"/>
            <a:ext cx="322952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irygoodn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irygoodne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I.  Membership and Organization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4419600" cy="48006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AutoNum type="alphaUcPeriod" startAt="5"/>
            </a:pPr>
            <a:r>
              <a:rPr lang="en-US" altLang="en-US" dirty="0"/>
              <a:t>The county level is the one in which the party is most united, and the county chairperson usually exercises a good deal of political power in the county; yet counties are the weakest link in the party’s organizational chain because they are largely run by volunteers.</a:t>
            </a:r>
          </a:p>
        </p:txBody>
      </p:sp>
      <p:pic>
        <p:nvPicPr>
          <p:cNvPr id="5125" name="Picture 5" descr="http://www.phrases.org.uk/images/weakest%20lin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313981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athe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liciousb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I.  Membership and Organization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4648200" cy="4800600"/>
          </a:xfrm>
        </p:spPr>
        <p:txBody>
          <a:bodyPr>
            <a:normAutofit fontScale="92500"/>
          </a:bodyPr>
          <a:lstStyle/>
          <a:p>
            <a:pPr>
              <a:buFontTx/>
              <a:buAutoNum type="alphaUcPeriod" startAt="6"/>
            </a:pPr>
            <a:r>
              <a:rPr lang="en-US" altLang="en-US" dirty="0"/>
              <a:t>The state central committee, composed of members from the party’s county organizations, is the most important part of the party in each state; its main function is to help elect the party’s candidates for state office.</a:t>
            </a:r>
          </a:p>
        </p:txBody>
      </p:sp>
      <p:pic>
        <p:nvPicPr>
          <p:cNvPr id="6149" name="Picture 5" descr="http://www.leadershipinstitute.org/liimages/612473/smNehring%20Headshot%20HRes%201178%20x%2010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200400" cy="284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forpo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wd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I.  Membership and Organization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5105400" cy="48006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AutoNum type="alphaUcPeriod" startAt="7"/>
            </a:pPr>
            <a:r>
              <a:rPr lang="en-US" altLang="en-US" dirty="0"/>
              <a:t>The national convention and the national committee are the two main parts of the party’s national organization.</a:t>
            </a:r>
          </a:p>
          <a:p>
            <a:pPr>
              <a:buFontTx/>
              <a:buAutoNum type="alphaUcPeriod" startAt="7"/>
            </a:pPr>
            <a:r>
              <a:rPr lang="en-US" altLang="en-US" dirty="0"/>
              <a:t>The national party chairperson, elected by the national committee, manages the daily operations of the national party.</a:t>
            </a:r>
          </a:p>
          <a:p>
            <a:pPr>
              <a:buFontTx/>
              <a:buAutoNum type="alphaUcPeriod" startAt="7"/>
            </a:pPr>
            <a:r>
              <a:rPr lang="en-US" altLang="en-US" dirty="0"/>
              <a:t>Both parties have independent campaign committees for Congress.</a:t>
            </a:r>
          </a:p>
        </p:txBody>
      </p:sp>
      <p:pic>
        <p:nvPicPr>
          <p:cNvPr id="7173" name="Picture 5" descr="http://propresobama.files.wordpress.com/2011/04/debbie_wasserman_schultz-dnc_chair-e130204745533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61937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bc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bc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ceofh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bc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Political Party Functions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5257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Political parties recruit candidates to run for office; both parties are candidate-oriented rather than issue-oriented.</a:t>
            </a:r>
          </a:p>
          <a:p>
            <a:r>
              <a:rPr lang="en-US" altLang="en-US" dirty="0"/>
              <a:t>Political parties bring important issues to the attention of the public, publish the party’s position on these issues, and help </a:t>
            </a:r>
            <a:r>
              <a:rPr lang="en-US" altLang="en-US" dirty="0" smtClean="0"/>
              <a:t>form </a:t>
            </a:r>
            <a:r>
              <a:rPr lang="en-US" altLang="en-US" dirty="0"/>
              <a:t>public opinion.</a:t>
            </a:r>
          </a:p>
        </p:txBody>
      </p:sp>
      <p:pic>
        <p:nvPicPr>
          <p:cNvPr id="9221" name="Picture 5" descr="http://www.funchap.com/wp-content/uploads/2014/02/birds-of-pre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9" r="27273"/>
          <a:stretch/>
        </p:blipFill>
        <p:spPr bwMode="auto">
          <a:xfrm>
            <a:off x="5943600" y="1752600"/>
            <a:ext cx="2968668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fraidofvacu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klefai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fraidofvacu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Political Party Functions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5715000" cy="4800600"/>
          </a:xfrm>
        </p:spPr>
        <p:txBody>
          <a:bodyPr>
            <a:normAutofit lnSpcReduction="10000"/>
          </a:bodyPr>
          <a:lstStyle/>
          <a:p>
            <a:pPr>
              <a:buFontTx/>
              <a:buAutoNum type="alphaUcPeriod" startAt="3"/>
            </a:pPr>
            <a:r>
              <a:rPr lang="en-US" altLang="en-US" sz="2800" dirty="0"/>
              <a:t>Personal attacks against the other party’s candidates sometimes obscure issues; since many Americans are not well informed on issues or the candidates, political party membership simplifies their choices.</a:t>
            </a:r>
          </a:p>
          <a:p>
            <a:pPr>
              <a:buFontTx/>
              <a:buAutoNum type="alphaUcPeriod" startAt="3"/>
            </a:pPr>
            <a:r>
              <a:rPr lang="en-US" altLang="en-US" sz="2800" dirty="0"/>
              <a:t>Political parties play a key role in running the government; Congress and state legislatures carry on their work on the basis of party affiliation.</a:t>
            </a:r>
          </a:p>
        </p:txBody>
      </p:sp>
      <p:pic>
        <p:nvPicPr>
          <p:cNvPr id="10245" name="Picture 5" descr="http://images.christianpost.com/full/54150/mudslinging-on-the-campaign-tr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286000"/>
            <a:ext cx="2562225" cy="183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k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Political Party Functions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4648200" cy="4800600"/>
          </a:xfrm>
        </p:spPr>
        <p:txBody>
          <a:bodyPr/>
          <a:lstStyle/>
          <a:p>
            <a:pPr>
              <a:buFontTx/>
              <a:buAutoNum type="alphaUcPeriod" startAt="5"/>
            </a:pPr>
            <a:r>
              <a:rPr lang="en-US" altLang="en-US" dirty="0"/>
              <a:t>Political parties also dispense patronage, including jobs, contracts, and appointments to government positions.</a:t>
            </a:r>
          </a:p>
          <a:p>
            <a:pPr>
              <a:buFontTx/>
              <a:buAutoNum type="alphaUcPeriod" startAt="5"/>
            </a:pPr>
            <a:r>
              <a:rPr lang="en-US" altLang="en-US" dirty="0"/>
              <a:t>The party out of power assumes the role of “watchdog” over government.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11269" name="Picture 5" descr="http://cdn.i-sight.com/uploads/watchdo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r="21722"/>
          <a:stretch/>
        </p:blipFill>
        <p:spPr bwMode="auto">
          <a:xfrm>
            <a:off x="5398718" y="2286000"/>
            <a:ext cx="3043824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w2or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w2or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gu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202</TotalTime>
  <Words>482</Words>
  <Application>Microsoft Office PowerPoint</Application>
  <PresentationFormat>On-screen Show (4:3)</PresentationFormat>
  <Paragraphs>47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Solstice</vt:lpstr>
      <vt:lpstr>Party Organization</vt:lpstr>
      <vt:lpstr>I.  Membership and Organization</vt:lpstr>
      <vt:lpstr>I.  Membership and Organization</vt:lpstr>
      <vt:lpstr>I.  Membership and Organization</vt:lpstr>
      <vt:lpstr>I.  Membership and Organization</vt:lpstr>
      <vt:lpstr>I.  Membership and Organization</vt:lpstr>
      <vt:lpstr>II.  Political Party Functions</vt:lpstr>
      <vt:lpstr>II.  Political Party Functions</vt:lpstr>
      <vt:lpstr>II.  Political Party Functions</vt:lpstr>
      <vt:lpstr>II.  Political Party Functions</vt:lpstr>
      <vt:lpstr>Question</vt:lpstr>
    </vt:vector>
  </TitlesOfParts>
  <Company>Chino Hills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Work</cp:lastModifiedBy>
  <cp:revision>8</cp:revision>
  <dcterms:created xsi:type="dcterms:W3CDTF">2009-05-06T03:16:41Z</dcterms:created>
  <dcterms:modified xsi:type="dcterms:W3CDTF">2015-01-07T06:22:48Z</dcterms:modified>
</cp:coreProperties>
</file>