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9" r:id="rId7"/>
    <p:sldId id="260" r:id="rId8"/>
    <p:sldId id="261" r:id="rId9"/>
    <p:sldId id="262" r:id="rId10"/>
    <p:sldId id="263" r:id="rId11"/>
    <p:sldId id="264" r:id="rId12"/>
    <p:sldId id="25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E9F3A6-5EDD-4121-893C-DFFCB054BEFB}" v="742" dt="2021-03-09T17:49:49.008"/>
    <p1510:client id="{9A4E75E4-6E1A-44BF-A612-BBFDB0BFA2DC}" v="899" dt="2021-03-08T22:44:47.719"/>
    <p1510:client id="{BCD6939B-E258-48C1-86EA-5CE7B8A4A73F}" v="447" dt="2021-03-08T23:00:18.1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0E3F0-4F78-45CB-8CAE-E2E7A111DD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FB76FF-BF8C-4304-83AE-217FAA8EAF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759D88-7B63-442E-BE65-7323353715AB}"/>
              </a:ext>
            </a:extLst>
          </p:cNvPr>
          <p:cNvSpPr>
            <a:spLocks noGrp="1"/>
          </p:cNvSpPr>
          <p:nvPr>
            <p:ph type="dt" sz="half" idx="10"/>
          </p:nvPr>
        </p:nvSpPr>
        <p:spPr/>
        <p:txBody>
          <a:bodyPr/>
          <a:lstStyle/>
          <a:p>
            <a:fld id="{0C469832-2170-4951-AA5A-5AC00BA15B1B}" type="datetimeFigureOut">
              <a:rPr lang="en-US" smtClean="0"/>
              <a:t>4/7/2021</a:t>
            </a:fld>
            <a:endParaRPr lang="en-US"/>
          </a:p>
        </p:txBody>
      </p:sp>
      <p:sp>
        <p:nvSpPr>
          <p:cNvPr id="5" name="Footer Placeholder 4">
            <a:extLst>
              <a:ext uri="{FF2B5EF4-FFF2-40B4-BE49-F238E27FC236}">
                <a16:creationId xmlns:a16="http://schemas.microsoft.com/office/drawing/2014/main" id="{A5F0252C-95CB-4827-BA8D-6A1EE6A65F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D89808-D6DE-4AD4-AC2F-C81FAA7AE16C}"/>
              </a:ext>
            </a:extLst>
          </p:cNvPr>
          <p:cNvSpPr>
            <a:spLocks noGrp="1"/>
          </p:cNvSpPr>
          <p:nvPr>
            <p:ph type="sldNum" sz="quarter" idx="12"/>
          </p:nvPr>
        </p:nvSpPr>
        <p:spPr/>
        <p:txBody>
          <a:bodyPr/>
          <a:lstStyle/>
          <a:p>
            <a:fld id="{2FA82DB9-23CD-4EED-9893-096538EC5884}" type="slidenum">
              <a:rPr lang="en-US" smtClean="0"/>
              <a:t>‹#›</a:t>
            </a:fld>
            <a:endParaRPr lang="en-US"/>
          </a:p>
        </p:txBody>
      </p:sp>
    </p:spTree>
    <p:extLst>
      <p:ext uri="{BB962C8B-B14F-4D97-AF65-F5344CB8AC3E}">
        <p14:creationId xmlns:p14="http://schemas.microsoft.com/office/powerpoint/2010/main" val="2968731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0DFDC-786C-49D0-961E-D1EA4E3088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1CC4CC-A321-4EE8-A6FD-38A1EAE5E6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7F028A-27C1-46D5-BC17-FE8C853195D8}"/>
              </a:ext>
            </a:extLst>
          </p:cNvPr>
          <p:cNvSpPr>
            <a:spLocks noGrp="1"/>
          </p:cNvSpPr>
          <p:nvPr>
            <p:ph type="dt" sz="half" idx="10"/>
          </p:nvPr>
        </p:nvSpPr>
        <p:spPr/>
        <p:txBody>
          <a:bodyPr/>
          <a:lstStyle/>
          <a:p>
            <a:fld id="{0C469832-2170-4951-AA5A-5AC00BA15B1B}" type="datetimeFigureOut">
              <a:rPr lang="en-US" smtClean="0"/>
              <a:t>4/7/2021</a:t>
            </a:fld>
            <a:endParaRPr lang="en-US"/>
          </a:p>
        </p:txBody>
      </p:sp>
      <p:sp>
        <p:nvSpPr>
          <p:cNvPr id="5" name="Footer Placeholder 4">
            <a:extLst>
              <a:ext uri="{FF2B5EF4-FFF2-40B4-BE49-F238E27FC236}">
                <a16:creationId xmlns:a16="http://schemas.microsoft.com/office/drawing/2014/main" id="{33F68A27-8E07-4B42-869E-A3CB7487B6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5540C4-ACA1-4E7F-96A7-2A7E9FDEF38D}"/>
              </a:ext>
            </a:extLst>
          </p:cNvPr>
          <p:cNvSpPr>
            <a:spLocks noGrp="1"/>
          </p:cNvSpPr>
          <p:nvPr>
            <p:ph type="sldNum" sz="quarter" idx="12"/>
          </p:nvPr>
        </p:nvSpPr>
        <p:spPr/>
        <p:txBody>
          <a:bodyPr/>
          <a:lstStyle/>
          <a:p>
            <a:fld id="{2FA82DB9-23CD-4EED-9893-096538EC5884}" type="slidenum">
              <a:rPr lang="en-US" smtClean="0"/>
              <a:t>‹#›</a:t>
            </a:fld>
            <a:endParaRPr lang="en-US"/>
          </a:p>
        </p:txBody>
      </p:sp>
    </p:spTree>
    <p:extLst>
      <p:ext uri="{BB962C8B-B14F-4D97-AF65-F5344CB8AC3E}">
        <p14:creationId xmlns:p14="http://schemas.microsoft.com/office/powerpoint/2010/main" val="4244449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73B468-BB6E-4158-A3F7-D09E51D67E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521CE1-D3D7-45C2-9848-05AE7BBF48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32242E-77AB-4E30-BB9E-AAE0394D1DA8}"/>
              </a:ext>
            </a:extLst>
          </p:cNvPr>
          <p:cNvSpPr>
            <a:spLocks noGrp="1"/>
          </p:cNvSpPr>
          <p:nvPr>
            <p:ph type="dt" sz="half" idx="10"/>
          </p:nvPr>
        </p:nvSpPr>
        <p:spPr/>
        <p:txBody>
          <a:bodyPr/>
          <a:lstStyle/>
          <a:p>
            <a:fld id="{0C469832-2170-4951-AA5A-5AC00BA15B1B}" type="datetimeFigureOut">
              <a:rPr lang="en-US" smtClean="0"/>
              <a:t>4/7/2021</a:t>
            </a:fld>
            <a:endParaRPr lang="en-US"/>
          </a:p>
        </p:txBody>
      </p:sp>
      <p:sp>
        <p:nvSpPr>
          <p:cNvPr id="5" name="Footer Placeholder 4">
            <a:extLst>
              <a:ext uri="{FF2B5EF4-FFF2-40B4-BE49-F238E27FC236}">
                <a16:creationId xmlns:a16="http://schemas.microsoft.com/office/drawing/2014/main" id="{342E471E-8AE7-4F6A-8719-FD9DC98A46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FF0029-8922-408D-A9E6-492ADC0EE349}"/>
              </a:ext>
            </a:extLst>
          </p:cNvPr>
          <p:cNvSpPr>
            <a:spLocks noGrp="1"/>
          </p:cNvSpPr>
          <p:nvPr>
            <p:ph type="sldNum" sz="quarter" idx="12"/>
          </p:nvPr>
        </p:nvSpPr>
        <p:spPr/>
        <p:txBody>
          <a:bodyPr/>
          <a:lstStyle/>
          <a:p>
            <a:fld id="{2FA82DB9-23CD-4EED-9893-096538EC5884}" type="slidenum">
              <a:rPr lang="en-US" smtClean="0"/>
              <a:t>‹#›</a:t>
            </a:fld>
            <a:endParaRPr lang="en-US"/>
          </a:p>
        </p:txBody>
      </p:sp>
    </p:spTree>
    <p:extLst>
      <p:ext uri="{BB962C8B-B14F-4D97-AF65-F5344CB8AC3E}">
        <p14:creationId xmlns:p14="http://schemas.microsoft.com/office/powerpoint/2010/main" val="2186578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E6169-FFA3-465F-BE08-1C94BC282D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B345C2-CEE9-4633-BB8B-E9B975168F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68CA08-5240-4357-81B9-79F2C8847388}"/>
              </a:ext>
            </a:extLst>
          </p:cNvPr>
          <p:cNvSpPr>
            <a:spLocks noGrp="1"/>
          </p:cNvSpPr>
          <p:nvPr>
            <p:ph type="dt" sz="half" idx="10"/>
          </p:nvPr>
        </p:nvSpPr>
        <p:spPr/>
        <p:txBody>
          <a:bodyPr/>
          <a:lstStyle/>
          <a:p>
            <a:fld id="{0C469832-2170-4951-AA5A-5AC00BA15B1B}" type="datetimeFigureOut">
              <a:rPr lang="en-US" smtClean="0"/>
              <a:t>4/7/2021</a:t>
            </a:fld>
            <a:endParaRPr lang="en-US"/>
          </a:p>
        </p:txBody>
      </p:sp>
      <p:sp>
        <p:nvSpPr>
          <p:cNvPr id="5" name="Footer Placeholder 4">
            <a:extLst>
              <a:ext uri="{FF2B5EF4-FFF2-40B4-BE49-F238E27FC236}">
                <a16:creationId xmlns:a16="http://schemas.microsoft.com/office/drawing/2014/main" id="{D31B2192-230B-4248-9464-132A6C71DD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1A75C4-837B-4A2A-A5BB-D7CB564420AF}"/>
              </a:ext>
            </a:extLst>
          </p:cNvPr>
          <p:cNvSpPr>
            <a:spLocks noGrp="1"/>
          </p:cNvSpPr>
          <p:nvPr>
            <p:ph type="sldNum" sz="quarter" idx="12"/>
          </p:nvPr>
        </p:nvSpPr>
        <p:spPr/>
        <p:txBody>
          <a:bodyPr/>
          <a:lstStyle/>
          <a:p>
            <a:fld id="{2FA82DB9-23CD-4EED-9893-096538EC5884}" type="slidenum">
              <a:rPr lang="en-US" smtClean="0"/>
              <a:t>‹#›</a:t>
            </a:fld>
            <a:endParaRPr lang="en-US"/>
          </a:p>
        </p:txBody>
      </p:sp>
    </p:spTree>
    <p:extLst>
      <p:ext uri="{BB962C8B-B14F-4D97-AF65-F5344CB8AC3E}">
        <p14:creationId xmlns:p14="http://schemas.microsoft.com/office/powerpoint/2010/main" val="1374675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1462A-6D7C-42D8-81DA-C173586209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DA7EAA-B285-4580-8582-1843EE4229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78AE0E-4D5D-4320-A86A-C8338F99EC31}"/>
              </a:ext>
            </a:extLst>
          </p:cNvPr>
          <p:cNvSpPr>
            <a:spLocks noGrp="1"/>
          </p:cNvSpPr>
          <p:nvPr>
            <p:ph type="dt" sz="half" idx="10"/>
          </p:nvPr>
        </p:nvSpPr>
        <p:spPr/>
        <p:txBody>
          <a:bodyPr/>
          <a:lstStyle/>
          <a:p>
            <a:fld id="{0C469832-2170-4951-AA5A-5AC00BA15B1B}" type="datetimeFigureOut">
              <a:rPr lang="en-US" smtClean="0"/>
              <a:t>4/7/2021</a:t>
            </a:fld>
            <a:endParaRPr lang="en-US"/>
          </a:p>
        </p:txBody>
      </p:sp>
      <p:sp>
        <p:nvSpPr>
          <p:cNvPr id="5" name="Footer Placeholder 4">
            <a:extLst>
              <a:ext uri="{FF2B5EF4-FFF2-40B4-BE49-F238E27FC236}">
                <a16:creationId xmlns:a16="http://schemas.microsoft.com/office/drawing/2014/main" id="{8373711A-071B-4522-8657-31F83CF57A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4F6B6A-512C-432B-AE40-339F39E108C7}"/>
              </a:ext>
            </a:extLst>
          </p:cNvPr>
          <p:cNvSpPr>
            <a:spLocks noGrp="1"/>
          </p:cNvSpPr>
          <p:nvPr>
            <p:ph type="sldNum" sz="quarter" idx="12"/>
          </p:nvPr>
        </p:nvSpPr>
        <p:spPr/>
        <p:txBody>
          <a:bodyPr/>
          <a:lstStyle/>
          <a:p>
            <a:fld id="{2FA82DB9-23CD-4EED-9893-096538EC5884}" type="slidenum">
              <a:rPr lang="en-US" smtClean="0"/>
              <a:t>‹#›</a:t>
            </a:fld>
            <a:endParaRPr lang="en-US"/>
          </a:p>
        </p:txBody>
      </p:sp>
    </p:spTree>
    <p:extLst>
      <p:ext uri="{BB962C8B-B14F-4D97-AF65-F5344CB8AC3E}">
        <p14:creationId xmlns:p14="http://schemas.microsoft.com/office/powerpoint/2010/main" val="3927641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81BB1-08AC-4B7A-A72F-940AC5898A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9BC57-910F-4F5C-89DF-639008A7F2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EC7DFE-424B-4DE0-87D1-38FF8E8DD1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8CBD7B-7035-4319-AF4D-09D8A6A0EF86}"/>
              </a:ext>
            </a:extLst>
          </p:cNvPr>
          <p:cNvSpPr>
            <a:spLocks noGrp="1"/>
          </p:cNvSpPr>
          <p:nvPr>
            <p:ph type="dt" sz="half" idx="10"/>
          </p:nvPr>
        </p:nvSpPr>
        <p:spPr/>
        <p:txBody>
          <a:bodyPr/>
          <a:lstStyle/>
          <a:p>
            <a:fld id="{0C469832-2170-4951-AA5A-5AC00BA15B1B}" type="datetimeFigureOut">
              <a:rPr lang="en-US" smtClean="0"/>
              <a:t>4/7/2021</a:t>
            </a:fld>
            <a:endParaRPr lang="en-US"/>
          </a:p>
        </p:txBody>
      </p:sp>
      <p:sp>
        <p:nvSpPr>
          <p:cNvPr id="6" name="Footer Placeholder 5">
            <a:extLst>
              <a:ext uri="{FF2B5EF4-FFF2-40B4-BE49-F238E27FC236}">
                <a16:creationId xmlns:a16="http://schemas.microsoft.com/office/drawing/2014/main" id="{9289946F-53E4-477F-871E-CEB438B752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6C69CE-BBB2-4B00-B6A2-1B316BF7D036}"/>
              </a:ext>
            </a:extLst>
          </p:cNvPr>
          <p:cNvSpPr>
            <a:spLocks noGrp="1"/>
          </p:cNvSpPr>
          <p:nvPr>
            <p:ph type="sldNum" sz="quarter" idx="12"/>
          </p:nvPr>
        </p:nvSpPr>
        <p:spPr/>
        <p:txBody>
          <a:bodyPr/>
          <a:lstStyle/>
          <a:p>
            <a:fld id="{2FA82DB9-23CD-4EED-9893-096538EC5884}" type="slidenum">
              <a:rPr lang="en-US" smtClean="0"/>
              <a:t>‹#›</a:t>
            </a:fld>
            <a:endParaRPr lang="en-US"/>
          </a:p>
        </p:txBody>
      </p:sp>
    </p:spTree>
    <p:extLst>
      <p:ext uri="{BB962C8B-B14F-4D97-AF65-F5344CB8AC3E}">
        <p14:creationId xmlns:p14="http://schemas.microsoft.com/office/powerpoint/2010/main" val="114715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6BA1E-F5BF-4F75-935A-CBBAD3DA93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B2D9D7-57F3-4237-9C5B-84FEA1EB48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BEE5B1-1B01-4EFE-8844-114AD37C4A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62C4DC-056C-4543-A82A-ED18384733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080F0A-0BE9-488A-AB31-0992D865CA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F3BCDE-C941-4251-8422-EBC4D32E4D81}"/>
              </a:ext>
            </a:extLst>
          </p:cNvPr>
          <p:cNvSpPr>
            <a:spLocks noGrp="1"/>
          </p:cNvSpPr>
          <p:nvPr>
            <p:ph type="dt" sz="half" idx="10"/>
          </p:nvPr>
        </p:nvSpPr>
        <p:spPr/>
        <p:txBody>
          <a:bodyPr/>
          <a:lstStyle/>
          <a:p>
            <a:fld id="{0C469832-2170-4951-AA5A-5AC00BA15B1B}" type="datetimeFigureOut">
              <a:rPr lang="en-US" smtClean="0"/>
              <a:t>4/7/2021</a:t>
            </a:fld>
            <a:endParaRPr lang="en-US"/>
          </a:p>
        </p:txBody>
      </p:sp>
      <p:sp>
        <p:nvSpPr>
          <p:cNvPr id="8" name="Footer Placeholder 7">
            <a:extLst>
              <a:ext uri="{FF2B5EF4-FFF2-40B4-BE49-F238E27FC236}">
                <a16:creationId xmlns:a16="http://schemas.microsoft.com/office/drawing/2014/main" id="{BB13A205-9324-40D9-A7D7-68651F912F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5DA47D-D8E8-41F1-9105-C3E435A047D9}"/>
              </a:ext>
            </a:extLst>
          </p:cNvPr>
          <p:cNvSpPr>
            <a:spLocks noGrp="1"/>
          </p:cNvSpPr>
          <p:nvPr>
            <p:ph type="sldNum" sz="quarter" idx="12"/>
          </p:nvPr>
        </p:nvSpPr>
        <p:spPr/>
        <p:txBody>
          <a:bodyPr/>
          <a:lstStyle/>
          <a:p>
            <a:fld id="{2FA82DB9-23CD-4EED-9893-096538EC5884}" type="slidenum">
              <a:rPr lang="en-US" smtClean="0"/>
              <a:t>‹#›</a:t>
            </a:fld>
            <a:endParaRPr lang="en-US"/>
          </a:p>
        </p:txBody>
      </p:sp>
    </p:spTree>
    <p:extLst>
      <p:ext uri="{BB962C8B-B14F-4D97-AF65-F5344CB8AC3E}">
        <p14:creationId xmlns:p14="http://schemas.microsoft.com/office/powerpoint/2010/main" val="1657465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9E9C2-1637-4589-96CC-C937BD6CD8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0E5A1C-5730-40D7-97E8-0025307B7BCD}"/>
              </a:ext>
            </a:extLst>
          </p:cNvPr>
          <p:cNvSpPr>
            <a:spLocks noGrp="1"/>
          </p:cNvSpPr>
          <p:nvPr>
            <p:ph type="dt" sz="half" idx="10"/>
          </p:nvPr>
        </p:nvSpPr>
        <p:spPr/>
        <p:txBody>
          <a:bodyPr/>
          <a:lstStyle/>
          <a:p>
            <a:fld id="{0C469832-2170-4951-AA5A-5AC00BA15B1B}" type="datetimeFigureOut">
              <a:rPr lang="en-US" smtClean="0"/>
              <a:t>4/7/2021</a:t>
            </a:fld>
            <a:endParaRPr lang="en-US"/>
          </a:p>
        </p:txBody>
      </p:sp>
      <p:sp>
        <p:nvSpPr>
          <p:cNvPr id="4" name="Footer Placeholder 3">
            <a:extLst>
              <a:ext uri="{FF2B5EF4-FFF2-40B4-BE49-F238E27FC236}">
                <a16:creationId xmlns:a16="http://schemas.microsoft.com/office/drawing/2014/main" id="{B38B1794-443E-4BF6-876C-EC8CE3878E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AC0488-06A6-4CB7-8F5A-0A1E56364A2C}"/>
              </a:ext>
            </a:extLst>
          </p:cNvPr>
          <p:cNvSpPr>
            <a:spLocks noGrp="1"/>
          </p:cNvSpPr>
          <p:nvPr>
            <p:ph type="sldNum" sz="quarter" idx="12"/>
          </p:nvPr>
        </p:nvSpPr>
        <p:spPr/>
        <p:txBody>
          <a:bodyPr/>
          <a:lstStyle/>
          <a:p>
            <a:fld id="{2FA82DB9-23CD-4EED-9893-096538EC5884}" type="slidenum">
              <a:rPr lang="en-US" smtClean="0"/>
              <a:t>‹#›</a:t>
            </a:fld>
            <a:endParaRPr lang="en-US"/>
          </a:p>
        </p:txBody>
      </p:sp>
    </p:spTree>
    <p:extLst>
      <p:ext uri="{BB962C8B-B14F-4D97-AF65-F5344CB8AC3E}">
        <p14:creationId xmlns:p14="http://schemas.microsoft.com/office/powerpoint/2010/main" val="3521437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44B7A6-D260-4F33-8FAE-B0E9E802F30C}"/>
              </a:ext>
            </a:extLst>
          </p:cNvPr>
          <p:cNvSpPr>
            <a:spLocks noGrp="1"/>
          </p:cNvSpPr>
          <p:nvPr>
            <p:ph type="dt" sz="half" idx="10"/>
          </p:nvPr>
        </p:nvSpPr>
        <p:spPr/>
        <p:txBody>
          <a:bodyPr/>
          <a:lstStyle/>
          <a:p>
            <a:fld id="{0C469832-2170-4951-AA5A-5AC00BA15B1B}" type="datetimeFigureOut">
              <a:rPr lang="en-US" smtClean="0"/>
              <a:t>4/7/2021</a:t>
            </a:fld>
            <a:endParaRPr lang="en-US"/>
          </a:p>
        </p:txBody>
      </p:sp>
      <p:sp>
        <p:nvSpPr>
          <p:cNvPr id="3" name="Footer Placeholder 2">
            <a:extLst>
              <a:ext uri="{FF2B5EF4-FFF2-40B4-BE49-F238E27FC236}">
                <a16:creationId xmlns:a16="http://schemas.microsoft.com/office/drawing/2014/main" id="{295E22EF-62FF-47A3-8AB2-7D7A733156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A8334C-04EA-4B2A-9ECC-46B9C77B952A}"/>
              </a:ext>
            </a:extLst>
          </p:cNvPr>
          <p:cNvSpPr>
            <a:spLocks noGrp="1"/>
          </p:cNvSpPr>
          <p:nvPr>
            <p:ph type="sldNum" sz="quarter" idx="12"/>
          </p:nvPr>
        </p:nvSpPr>
        <p:spPr/>
        <p:txBody>
          <a:bodyPr/>
          <a:lstStyle/>
          <a:p>
            <a:fld id="{2FA82DB9-23CD-4EED-9893-096538EC5884}" type="slidenum">
              <a:rPr lang="en-US" smtClean="0"/>
              <a:t>‹#›</a:t>
            </a:fld>
            <a:endParaRPr lang="en-US"/>
          </a:p>
        </p:txBody>
      </p:sp>
    </p:spTree>
    <p:extLst>
      <p:ext uri="{BB962C8B-B14F-4D97-AF65-F5344CB8AC3E}">
        <p14:creationId xmlns:p14="http://schemas.microsoft.com/office/powerpoint/2010/main" val="3115476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40D35-9CB1-44FC-9DAB-F16A90F5B1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18B1CF-0F8D-4CBB-9939-C9A11B4546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305AC5-07DA-4E55-8F04-BEEF50E862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988817-BAA9-4916-8BF2-5D6DE5E4873B}"/>
              </a:ext>
            </a:extLst>
          </p:cNvPr>
          <p:cNvSpPr>
            <a:spLocks noGrp="1"/>
          </p:cNvSpPr>
          <p:nvPr>
            <p:ph type="dt" sz="half" idx="10"/>
          </p:nvPr>
        </p:nvSpPr>
        <p:spPr/>
        <p:txBody>
          <a:bodyPr/>
          <a:lstStyle/>
          <a:p>
            <a:fld id="{0C469832-2170-4951-AA5A-5AC00BA15B1B}" type="datetimeFigureOut">
              <a:rPr lang="en-US" smtClean="0"/>
              <a:t>4/7/2021</a:t>
            </a:fld>
            <a:endParaRPr lang="en-US"/>
          </a:p>
        </p:txBody>
      </p:sp>
      <p:sp>
        <p:nvSpPr>
          <p:cNvPr id="6" name="Footer Placeholder 5">
            <a:extLst>
              <a:ext uri="{FF2B5EF4-FFF2-40B4-BE49-F238E27FC236}">
                <a16:creationId xmlns:a16="http://schemas.microsoft.com/office/drawing/2014/main" id="{74156B81-1D71-4324-A246-FB687E970D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8CC90C-D2B9-4456-974B-ECD9C17D0109}"/>
              </a:ext>
            </a:extLst>
          </p:cNvPr>
          <p:cNvSpPr>
            <a:spLocks noGrp="1"/>
          </p:cNvSpPr>
          <p:nvPr>
            <p:ph type="sldNum" sz="quarter" idx="12"/>
          </p:nvPr>
        </p:nvSpPr>
        <p:spPr/>
        <p:txBody>
          <a:bodyPr/>
          <a:lstStyle/>
          <a:p>
            <a:fld id="{2FA82DB9-23CD-4EED-9893-096538EC5884}" type="slidenum">
              <a:rPr lang="en-US" smtClean="0"/>
              <a:t>‹#›</a:t>
            </a:fld>
            <a:endParaRPr lang="en-US"/>
          </a:p>
        </p:txBody>
      </p:sp>
    </p:spTree>
    <p:extLst>
      <p:ext uri="{BB962C8B-B14F-4D97-AF65-F5344CB8AC3E}">
        <p14:creationId xmlns:p14="http://schemas.microsoft.com/office/powerpoint/2010/main" val="200185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80998-1F7E-4FE4-B9AC-274C30E66E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2DDC3D-8481-4838-A996-6EDF9F5418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87C46D-2CE9-44A9-8D61-191BC51C17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B9BACD-3A53-4E70-A41B-CCA526705BBB}"/>
              </a:ext>
            </a:extLst>
          </p:cNvPr>
          <p:cNvSpPr>
            <a:spLocks noGrp="1"/>
          </p:cNvSpPr>
          <p:nvPr>
            <p:ph type="dt" sz="half" idx="10"/>
          </p:nvPr>
        </p:nvSpPr>
        <p:spPr/>
        <p:txBody>
          <a:bodyPr/>
          <a:lstStyle/>
          <a:p>
            <a:fld id="{0C469832-2170-4951-AA5A-5AC00BA15B1B}" type="datetimeFigureOut">
              <a:rPr lang="en-US" smtClean="0"/>
              <a:t>4/7/2021</a:t>
            </a:fld>
            <a:endParaRPr lang="en-US"/>
          </a:p>
        </p:txBody>
      </p:sp>
      <p:sp>
        <p:nvSpPr>
          <p:cNvPr id="6" name="Footer Placeholder 5">
            <a:extLst>
              <a:ext uri="{FF2B5EF4-FFF2-40B4-BE49-F238E27FC236}">
                <a16:creationId xmlns:a16="http://schemas.microsoft.com/office/drawing/2014/main" id="{F5F44CEF-DB92-4107-BD51-21A3EE79CD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F70CD8-C263-4B88-BCD1-826AD9F13687}"/>
              </a:ext>
            </a:extLst>
          </p:cNvPr>
          <p:cNvSpPr>
            <a:spLocks noGrp="1"/>
          </p:cNvSpPr>
          <p:nvPr>
            <p:ph type="sldNum" sz="quarter" idx="12"/>
          </p:nvPr>
        </p:nvSpPr>
        <p:spPr/>
        <p:txBody>
          <a:bodyPr/>
          <a:lstStyle/>
          <a:p>
            <a:fld id="{2FA82DB9-23CD-4EED-9893-096538EC5884}" type="slidenum">
              <a:rPr lang="en-US" smtClean="0"/>
              <a:t>‹#›</a:t>
            </a:fld>
            <a:endParaRPr lang="en-US"/>
          </a:p>
        </p:txBody>
      </p:sp>
    </p:spTree>
    <p:extLst>
      <p:ext uri="{BB962C8B-B14F-4D97-AF65-F5344CB8AC3E}">
        <p14:creationId xmlns:p14="http://schemas.microsoft.com/office/powerpoint/2010/main" val="1157401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45B6AC-B4DF-4459-8CCA-5E85BFB583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7A59E9-CAAC-4401-99C3-0693C68576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683242-EE8B-4A3A-AE6C-CBFADDE0E1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69832-2170-4951-AA5A-5AC00BA15B1B}" type="datetimeFigureOut">
              <a:rPr lang="en-US" smtClean="0"/>
              <a:t>4/7/2021</a:t>
            </a:fld>
            <a:endParaRPr lang="en-US"/>
          </a:p>
        </p:txBody>
      </p:sp>
      <p:sp>
        <p:nvSpPr>
          <p:cNvPr id="5" name="Footer Placeholder 4">
            <a:extLst>
              <a:ext uri="{FF2B5EF4-FFF2-40B4-BE49-F238E27FC236}">
                <a16:creationId xmlns:a16="http://schemas.microsoft.com/office/drawing/2014/main" id="{20048209-E97E-4798-9312-1A6E24E7B0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9D7463-3E30-43FD-9902-9E63896E08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A82DB9-23CD-4EED-9893-096538EC5884}" type="slidenum">
              <a:rPr lang="en-US" smtClean="0"/>
              <a:t>‹#›</a:t>
            </a:fld>
            <a:endParaRPr lang="en-US"/>
          </a:p>
        </p:txBody>
      </p:sp>
    </p:spTree>
    <p:extLst>
      <p:ext uri="{BB962C8B-B14F-4D97-AF65-F5344CB8AC3E}">
        <p14:creationId xmlns:p14="http://schemas.microsoft.com/office/powerpoint/2010/main" val="3292367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mailto:f_last@stu.chino.k12.ca.u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ommons.wikimedia.org/wiki/File:Final_stem_cell_differentiation_(1).svg"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thingiverse.com/thing:166315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maestroeduardomartinez.blogspot.com/p/ns-4th-living-things.html"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mrgscience.com/topic-28-cellular-respiration.html"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flickr.com/photos/bycp/5717642997/" TargetMode="External"/><Relationship Id="rId7" Type="http://schemas.openxmlformats.org/officeDocument/2006/relationships/hyperlink" Target="https://commons.wikimedia.org/wiki/File:Red_apple_with_leaf.svg"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newgrounds.com/art/view/henkkaplays64/stickman"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en.wikipedia.org/wiki/Virtual_reality_roller_coaster" TargetMode="External"/><Relationship Id="rId7" Type="http://schemas.openxmlformats.org/officeDocument/2006/relationships/hyperlink" Target="http://learn.e-limu.org/topic/view/?c=236" TargetMode="External"/><Relationship Id="rId12" Type="http://schemas.openxmlformats.org/officeDocument/2006/relationships/hyperlink" Target="http://www.flickr.com/photos/gi/227649503/"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4.jpeg"/><Relationship Id="rId5" Type="http://schemas.openxmlformats.org/officeDocument/2006/relationships/hyperlink" Target="http://www.brusheezy.com/brushes/1464-lightning-brushes" TargetMode="External"/><Relationship Id="rId10" Type="http://schemas.openxmlformats.org/officeDocument/2006/relationships/hyperlink" Target="https://worldbuilding.stackexchange.com/questions/56204/stunting-technological-growth-after-world-war-ii" TargetMode="External"/><Relationship Id="rId4" Type="http://schemas.openxmlformats.org/officeDocument/2006/relationships/image" Target="../media/image10.jpeg"/><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4D161-5633-4C8C-A0B4-09972350903C}"/>
              </a:ext>
            </a:extLst>
          </p:cNvPr>
          <p:cNvSpPr>
            <a:spLocks noGrp="1"/>
          </p:cNvSpPr>
          <p:nvPr>
            <p:ph type="ctrTitle"/>
          </p:nvPr>
        </p:nvSpPr>
        <p:spPr/>
        <p:txBody>
          <a:bodyPr/>
          <a:lstStyle/>
          <a:p>
            <a:r>
              <a:rPr lang="en-US" dirty="0"/>
              <a:t>Ecology Notes Pages 1-7</a:t>
            </a:r>
          </a:p>
        </p:txBody>
      </p:sp>
      <p:sp>
        <p:nvSpPr>
          <p:cNvPr id="3" name="Subtitle 2">
            <a:extLst>
              <a:ext uri="{FF2B5EF4-FFF2-40B4-BE49-F238E27FC236}">
                <a16:creationId xmlns:a16="http://schemas.microsoft.com/office/drawing/2014/main" id="{22F5C389-1A93-4A5A-8C56-69B1BB168D95}"/>
              </a:ext>
            </a:extLst>
          </p:cNvPr>
          <p:cNvSpPr>
            <a:spLocks noGrp="1"/>
          </p:cNvSpPr>
          <p:nvPr>
            <p:ph type="subTitle" idx="1"/>
          </p:nvPr>
        </p:nvSpPr>
        <p:spPr/>
        <p:txBody>
          <a:bodyPr vert="horz" lIns="91440" tIns="45720" rIns="91440" bIns="45720" rtlCol="0" anchor="t">
            <a:normAutofit/>
          </a:bodyPr>
          <a:lstStyle/>
          <a:p>
            <a:r>
              <a:rPr lang="en-US" dirty="0"/>
              <a:t>By Sabastian Esparza Period 6</a:t>
            </a:r>
          </a:p>
        </p:txBody>
      </p:sp>
    </p:spTree>
    <p:extLst>
      <p:ext uri="{BB962C8B-B14F-4D97-AF65-F5344CB8AC3E}">
        <p14:creationId xmlns:p14="http://schemas.microsoft.com/office/powerpoint/2010/main" val="535100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67BD5-DFFA-4D36-89DC-413C72F5B635}"/>
              </a:ext>
            </a:extLst>
          </p:cNvPr>
          <p:cNvSpPr>
            <a:spLocks noGrp="1"/>
          </p:cNvSpPr>
          <p:nvPr>
            <p:ph type="title"/>
          </p:nvPr>
        </p:nvSpPr>
        <p:spPr/>
        <p:txBody>
          <a:bodyPr/>
          <a:lstStyle/>
          <a:p>
            <a:r>
              <a:rPr lang="en-US" dirty="0">
                <a:cs typeface="Calibri Light"/>
              </a:rPr>
              <a:t>Science School Email</a:t>
            </a:r>
            <a:endParaRPr lang="en-US" dirty="0"/>
          </a:p>
        </p:txBody>
      </p:sp>
      <p:sp>
        <p:nvSpPr>
          <p:cNvPr id="3" name="Content Placeholder 2">
            <a:extLst>
              <a:ext uri="{FF2B5EF4-FFF2-40B4-BE49-F238E27FC236}">
                <a16:creationId xmlns:a16="http://schemas.microsoft.com/office/drawing/2014/main" id="{7A64C19E-E7C4-4F32-A046-595264713BE4}"/>
              </a:ext>
            </a:extLst>
          </p:cNvPr>
          <p:cNvSpPr>
            <a:spLocks noGrp="1"/>
          </p:cNvSpPr>
          <p:nvPr>
            <p:ph idx="1"/>
          </p:nvPr>
        </p:nvSpPr>
        <p:spPr>
          <a:xfrm>
            <a:off x="838200" y="1451814"/>
            <a:ext cx="10515600" cy="4897677"/>
          </a:xfrm>
        </p:spPr>
        <p:txBody>
          <a:bodyPr vert="horz" lIns="91440" tIns="45720" rIns="91440" bIns="45720" rtlCol="0" anchor="t">
            <a:normAutofit fontScale="77500" lnSpcReduction="20000"/>
          </a:bodyPr>
          <a:lstStyle/>
          <a:p>
            <a:pPr marL="0" indent="0">
              <a:buNone/>
            </a:pPr>
            <a:r>
              <a:rPr lang="en-US" dirty="0">
                <a:cs typeface="Calibri"/>
              </a:rPr>
              <a:t>To: </a:t>
            </a:r>
            <a:r>
              <a:rPr lang="en-US" dirty="0">
                <a:cs typeface="Calibri"/>
                <a:hlinkClick r:id="rId2"/>
              </a:rPr>
              <a:t>f_last@stu.chino.k12.ca.us</a:t>
            </a:r>
            <a:endParaRPr lang="en-US"/>
          </a:p>
          <a:p>
            <a:pPr marL="0" indent="0">
              <a:buNone/>
            </a:pPr>
            <a:r>
              <a:rPr lang="en-US" dirty="0">
                <a:cs typeface="Calibri"/>
              </a:rPr>
              <a:t>Cc:</a:t>
            </a:r>
          </a:p>
          <a:p>
            <a:pPr marL="0" indent="0">
              <a:buNone/>
            </a:pPr>
            <a:r>
              <a:rPr lang="en-US" dirty="0">
                <a:cs typeface="Calibri"/>
              </a:rPr>
              <a:t>Subject: Class expectations &lt;-- </a:t>
            </a:r>
            <a:r>
              <a:rPr lang="en-US" dirty="0">
                <a:solidFill>
                  <a:srgbClr val="FF0000"/>
                </a:solidFill>
                <a:cs typeface="Calibri"/>
              </a:rPr>
              <a:t>short subject</a:t>
            </a:r>
          </a:p>
          <a:p>
            <a:pPr marL="0" indent="0">
              <a:buNone/>
            </a:pPr>
            <a:r>
              <a:rPr lang="en-US" dirty="0">
                <a:cs typeface="Calibri"/>
              </a:rPr>
              <a:t>Dear student &lt;-- </a:t>
            </a:r>
            <a:r>
              <a:rPr lang="en-US" dirty="0">
                <a:solidFill>
                  <a:srgbClr val="FF0000"/>
                </a:solidFill>
                <a:cs typeface="Calibri"/>
              </a:rPr>
              <a:t>Polite greeting </a:t>
            </a:r>
          </a:p>
          <a:p>
            <a:pPr marL="0" indent="0">
              <a:buNone/>
            </a:pPr>
            <a:r>
              <a:rPr lang="en-US" dirty="0">
                <a:cs typeface="Calibri"/>
              </a:rPr>
              <a:t>  Please log on early, be visible engage and respond, think, and ask for help. </a:t>
            </a:r>
          </a:p>
          <a:p>
            <a:pPr marL="0" indent="0">
              <a:buNone/>
            </a:pPr>
            <a:r>
              <a:rPr lang="en-US" dirty="0">
                <a:cs typeface="Calibri"/>
              </a:rPr>
              <a:t>        Thank you </a:t>
            </a:r>
          </a:p>
          <a:p>
            <a:pPr marL="0" indent="0">
              <a:buNone/>
            </a:pPr>
            <a:r>
              <a:rPr lang="en-US" dirty="0">
                <a:cs typeface="Calibri"/>
              </a:rPr>
              <a:t>            Student     &lt;-- </a:t>
            </a:r>
            <a:r>
              <a:rPr lang="en-US" dirty="0">
                <a:solidFill>
                  <a:srgbClr val="00B050"/>
                </a:solidFill>
                <a:cs typeface="Calibri"/>
              </a:rPr>
              <a:t>complete name </a:t>
            </a:r>
          </a:p>
          <a:p>
            <a:pPr marL="0" indent="0">
              <a:buNone/>
            </a:pPr>
            <a:r>
              <a:rPr lang="en-US" dirty="0">
                <a:cs typeface="Calibri"/>
              </a:rPr>
              <a:t>                Period    &lt;--</a:t>
            </a:r>
            <a:r>
              <a:rPr lang="en-US" dirty="0">
                <a:solidFill>
                  <a:srgbClr val="00B050"/>
                </a:solidFill>
                <a:cs typeface="Calibri"/>
              </a:rPr>
              <a:t> and period</a:t>
            </a:r>
          </a:p>
          <a:p>
            <a:pPr marL="0" indent="0">
              <a:buNone/>
            </a:pPr>
            <a:r>
              <a:rPr lang="en-US" dirty="0">
                <a:solidFill>
                  <a:srgbClr val="7030A0"/>
                </a:solidFill>
                <a:cs typeface="Calibri"/>
              </a:rPr>
              <a:t>T</a:t>
            </a:r>
            <a:r>
              <a:rPr lang="en-US" dirty="0">
                <a:cs typeface="Calibri"/>
              </a:rPr>
              <a:t>rue</a:t>
            </a:r>
            <a:r>
              <a:rPr lang="en-US" dirty="0">
                <a:solidFill>
                  <a:srgbClr val="FFFF00"/>
                </a:solidFill>
                <a:cs typeface="Calibri"/>
              </a:rPr>
              <a:t> </a:t>
            </a:r>
            <a:r>
              <a:rPr lang="en-US" dirty="0">
                <a:cs typeface="Calibri"/>
              </a:rPr>
              <a:t>                                           </a:t>
            </a:r>
            <a:r>
              <a:rPr lang="en-US" dirty="0">
                <a:solidFill>
                  <a:srgbClr val="FF0000"/>
                </a:solidFill>
                <a:cs typeface="Calibri"/>
              </a:rPr>
              <a:t>/20 Not graded </a:t>
            </a:r>
            <a:r>
              <a:rPr lang="en-US" dirty="0">
                <a:cs typeface="Calibri"/>
              </a:rPr>
              <a:t>                                  </a:t>
            </a:r>
          </a:p>
          <a:p>
            <a:pPr marL="0" indent="0">
              <a:buNone/>
            </a:pPr>
            <a:r>
              <a:rPr lang="en-US" dirty="0">
                <a:solidFill>
                  <a:srgbClr val="7030A0"/>
                </a:solidFill>
                <a:cs typeface="Calibri"/>
              </a:rPr>
              <a:t>H</a:t>
            </a:r>
            <a:r>
              <a:rPr lang="en-US" dirty="0">
                <a:cs typeface="Calibri"/>
              </a:rPr>
              <a:t>elpful                                       </a:t>
            </a:r>
            <a:r>
              <a:rPr lang="en-US" dirty="0">
                <a:solidFill>
                  <a:srgbClr val="FF0000"/>
                </a:solidFill>
                <a:cs typeface="Calibri"/>
              </a:rPr>
              <a:t>18/20 your grade</a:t>
            </a:r>
          </a:p>
          <a:p>
            <a:pPr marL="0" indent="0">
              <a:buNone/>
            </a:pPr>
            <a:r>
              <a:rPr lang="en-US" dirty="0">
                <a:solidFill>
                  <a:srgbClr val="7030A0"/>
                </a:solidFill>
                <a:cs typeface="Calibri"/>
              </a:rPr>
              <a:t>I</a:t>
            </a:r>
            <a:r>
              <a:rPr lang="en-US" dirty="0">
                <a:cs typeface="Calibri"/>
              </a:rPr>
              <a:t>nspiring                                    </a:t>
            </a:r>
            <a:r>
              <a:rPr lang="en-US" dirty="0">
                <a:solidFill>
                  <a:srgbClr val="FF0000"/>
                </a:solidFill>
                <a:cs typeface="Calibri"/>
              </a:rPr>
              <a:t> 0/20 not turned in</a:t>
            </a:r>
          </a:p>
          <a:p>
            <a:pPr marL="0" indent="0">
              <a:buNone/>
            </a:pPr>
            <a:r>
              <a:rPr lang="en-US" dirty="0">
                <a:solidFill>
                  <a:srgbClr val="7030A0"/>
                </a:solidFill>
                <a:cs typeface="Calibri"/>
              </a:rPr>
              <a:t>N</a:t>
            </a:r>
            <a:r>
              <a:rPr lang="en-US" dirty="0">
                <a:cs typeface="Calibri"/>
              </a:rPr>
              <a:t>ecessary</a:t>
            </a:r>
          </a:p>
          <a:p>
            <a:pPr marL="0" indent="0">
              <a:buNone/>
            </a:pPr>
            <a:r>
              <a:rPr lang="en-US" dirty="0">
                <a:solidFill>
                  <a:srgbClr val="7030A0"/>
                </a:solidFill>
                <a:cs typeface="Calibri"/>
              </a:rPr>
              <a:t>K</a:t>
            </a:r>
            <a:r>
              <a:rPr lang="en-US" dirty="0">
                <a:cs typeface="Calibri"/>
              </a:rPr>
              <a:t>ind</a:t>
            </a:r>
          </a:p>
        </p:txBody>
      </p:sp>
    </p:spTree>
    <p:extLst>
      <p:ext uri="{BB962C8B-B14F-4D97-AF65-F5344CB8AC3E}">
        <p14:creationId xmlns:p14="http://schemas.microsoft.com/office/powerpoint/2010/main" val="804737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B74A7-30DE-4F0E-8865-3DF080BFA006}"/>
              </a:ext>
            </a:extLst>
          </p:cNvPr>
          <p:cNvSpPr>
            <a:spLocks noGrp="1"/>
          </p:cNvSpPr>
          <p:nvPr>
            <p:ph type="title"/>
          </p:nvPr>
        </p:nvSpPr>
        <p:spPr/>
        <p:txBody>
          <a:bodyPr/>
          <a:lstStyle/>
          <a:p>
            <a:r>
              <a:rPr lang="en-US" dirty="0">
                <a:cs typeface="Calibri Light"/>
              </a:rPr>
              <a:t>Cell theory </a:t>
            </a:r>
            <a:endParaRPr lang="en-US" dirty="0"/>
          </a:p>
        </p:txBody>
      </p:sp>
      <p:sp>
        <p:nvSpPr>
          <p:cNvPr id="3" name="Content Placeholder 2">
            <a:extLst>
              <a:ext uri="{FF2B5EF4-FFF2-40B4-BE49-F238E27FC236}">
                <a16:creationId xmlns:a16="http://schemas.microsoft.com/office/drawing/2014/main" id="{D3356CA8-A15B-48E7-89BE-EE1EC0E42ABA}"/>
              </a:ext>
            </a:extLst>
          </p:cNvPr>
          <p:cNvSpPr>
            <a:spLocks noGrp="1"/>
          </p:cNvSpPr>
          <p:nvPr>
            <p:ph idx="1"/>
          </p:nvPr>
        </p:nvSpPr>
        <p:spPr/>
        <p:txBody>
          <a:bodyPr vert="horz" lIns="91440" tIns="45720" rIns="91440" bIns="45720" rtlCol="0" anchor="t">
            <a:normAutofit/>
          </a:bodyPr>
          <a:lstStyle/>
          <a:p>
            <a:pPr marL="457200" indent="-457200"/>
            <a:r>
              <a:rPr lang="en-US" dirty="0">
                <a:cs typeface="Calibri" panose="020F0502020204030204"/>
              </a:rPr>
              <a:t>All living things are composed of cells </a:t>
            </a:r>
          </a:p>
          <a:p>
            <a:pPr marL="457200" indent="-457200"/>
            <a:r>
              <a:rPr lang="en-US" dirty="0">
                <a:cs typeface="Calibri" panose="020F0502020204030204"/>
              </a:rPr>
              <a:t>Cells are the basic units of structure and function living things</a:t>
            </a:r>
          </a:p>
          <a:p>
            <a:pPr marL="457200" indent="-457200"/>
            <a:r>
              <a:rPr lang="en-US" dirty="0">
                <a:cs typeface="Calibri" panose="020F0502020204030204"/>
              </a:rPr>
              <a:t>All cells are produced from other cells</a:t>
            </a:r>
          </a:p>
          <a:p>
            <a:pPr marL="457200" indent="-457200"/>
            <a:endParaRPr lang="en-US" dirty="0">
              <a:cs typeface="Calibri" panose="020F0502020204030204"/>
            </a:endParaRPr>
          </a:p>
          <a:p>
            <a:pPr marL="0" indent="0">
              <a:buNone/>
            </a:pPr>
            <a:endParaRPr lang="en-US" dirty="0">
              <a:cs typeface="Calibri" panose="020F0502020204030204"/>
            </a:endParaRPr>
          </a:p>
        </p:txBody>
      </p:sp>
      <p:pic>
        <p:nvPicPr>
          <p:cNvPr id="4" name="Picture 4">
            <a:extLst>
              <a:ext uri="{FF2B5EF4-FFF2-40B4-BE49-F238E27FC236}">
                <a16:creationId xmlns:a16="http://schemas.microsoft.com/office/drawing/2014/main" id="{67ADFBA5-F152-42ED-BE7E-B074C8B2D9A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682816" y="3193552"/>
            <a:ext cx="5172973" cy="3662668"/>
          </a:xfrm>
          <a:prstGeom prst="rect">
            <a:avLst/>
          </a:prstGeom>
        </p:spPr>
      </p:pic>
      <p:sp>
        <p:nvSpPr>
          <p:cNvPr id="5" name="TextBox 4">
            <a:extLst>
              <a:ext uri="{FF2B5EF4-FFF2-40B4-BE49-F238E27FC236}">
                <a16:creationId xmlns:a16="http://schemas.microsoft.com/office/drawing/2014/main" id="{109196C9-27F4-433B-B96E-9131693C4A05}"/>
              </a:ext>
            </a:extLst>
          </p:cNvPr>
          <p:cNvSpPr txBox="1"/>
          <p:nvPr/>
        </p:nvSpPr>
        <p:spPr>
          <a:xfrm>
            <a:off x="4724400" y="4397375"/>
            <a:ext cx="2743200" cy="317500"/>
          </a:xfrm>
          <a:prstGeom prst="rect">
            <a:avLst/>
          </a:prstGeom>
        </p:spPr>
        <p:txBody>
          <a:bodyPr lIns="91440" tIns="45720" rIns="91440" bIns="45720" anchor="t">
            <a:normAutofit fontScale="92500" lnSpcReduction="20000"/>
          </a:bodyPr>
          <a:lstStyle/>
          <a:p>
            <a:endParaRPr lang="en-US" dirty="0">
              <a:cs typeface="Calibri"/>
            </a:endParaRPr>
          </a:p>
        </p:txBody>
      </p:sp>
    </p:spTree>
    <p:extLst>
      <p:ext uri="{BB962C8B-B14F-4D97-AF65-F5344CB8AC3E}">
        <p14:creationId xmlns:p14="http://schemas.microsoft.com/office/powerpoint/2010/main" val="1422517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7994E-253A-423D-B1AF-9293C8DF98D8}"/>
              </a:ext>
            </a:extLst>
          </p:cNvPr>
          <p:cNvSpPr>
            <a:spLocks noGrp="1"/>
          </p:cNvSpPr>
          <p:nvPr>
            <p:ph type="title"/>
          </p:nvPr>
        </p:nvSpPr>
        <p:spPr/>
        <p:txBody>
          <a:bodyPr/>
          <a:lstStyle/>
          <a:p>
            <a:r>
              <a:rPr lang="en-US" dirty="0">
                <a:cs typeface="Calibri Light"/>
              </a:rPr>
              <a:t>Plant Cell and the Animal Cell</a:t>
            </a:r>
            <a:endParaRPr lang="en-US" dirty="0"/>
          </a:p>
        </p:txBody>
      </p:sp>
      <p:pic>
        <p:nvPicPr>
          <p:cNvPr id="4" name="Picture 4" descr="File:Plant cell structure-no text.PNG - The Work of God's Children">
            <a:extLst>
              <a:ext uri="{FF2B5EF4-FFF2-40B4-BE49-F238E27FC236}">
                <a16:creationId xmlns:a16="http://schemas.microsoft.com/office/drawing/2014/main" id="{4E1C6F6D-1E38-4F15-8624-9A2745515366}"/>
              </a:ext>
            </a:extLst>
          </p:cNvPr>
          <p:cNvPicPr>
            <a:picLocks noGrp="1" noChangeAspect="1"/>
          </p:cNvPicPr>
          <p:nvPr>
            <p:ph idx="1"/>
          </p:nvPr>
        </p:nvPicPr>
        <p:blipFill>
          <a:blip r:embed="rId2"/>
          <a:stretch>
            <a:fillRect/>
          </a:stretch>
        </p:blipFill>
        <p:spPr>
          <a:xfrm>
            <a:off x="444246" y="1843967"/>
            <a:ext cx="5523809" cy="4257143"/>
          </a:xfrm>
        </p:spPr>
      </p:pic>
      <p:pic>
        <p:nvPicPr>
          <p:cNvPr id="5" name="Picture 5">
            <a:extLst>
              <a:ext uri="{FF2B5EF4-FFF2-40B4-BE49-F238E27FC236}">
                <a16:creationId xmlns:a16="http://schemas.microsoft.com/office/drawing/2014/main" id="{25B58FB4-179F-4DB9-85A8-F18C32BFD2E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018362" y="1736607"/>
            <a:ext cx="5848709" cy="4477465"/>
          </a:xfrm>
          <a:prstGeom prst="rect">
            <a:avLst/>
          </a:prstGeom>
        </p:spPr>
      </p:pic>
    </p:spTree>
    <p:extLst>
      <p:ext uri="{BB962C8B-B14F-4D97-AF65-F5344CB8AC3E}">
        <p14:creationId xmlns:p14="http://schemas.microsoft.com/office/powerpoint/2010/main" val="1832286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02731-CB32-44D4-B7B8-3B1954BD88F5}"/>
              </a:ext>
            </a:extLst>
          </p:cNvPr>
          <p:cNvSpPr>
            <a:spLocks noGrp="1"/>
          </p:cNvSpPr>
          <p:nvPr>
            <p:ph type="title"/>
          </p:nvPr>
        </p:nvSpPr>
        <p:spPr/>
        <p:txBody>
          <a:bodyPr/>
          <a:lstStyle/>
          <a:p>
            <a:r>
              <a:rPr lang="en-US" dirty="0">
                <a:cs typeface="Calibri Light"/>
              </a:rPr>
              <a:t>Photosynthesis</a:t>
            </a:r>
            <a:endParaRPr lang="en-US" dirty="0"/>
          </a:p>
        </p:txBody>
      </p:sp>
      <p:sp>
        <p:nvSpPr>
          <p:cNvPr id="3" name="Content Placeholder 2">
            <a:extLst>
              <a:ext uri="{FF2B5EF4-FFF2-40B4-BE49-F238E27FC236}">
                <a16:creationId xmlns:a16="http://schemas.microsoft.com/office/drawing/2014/main" id="{519E5CC8-3B42-4F1D-8AB5-2DA1283D2120}"/>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6CO2+6H2O---&gt;C6H12O6+6O2</a:t>
            </a:r>
          </a:p>
          <a:p>
            <a:pPr marL="0" indent="0">
              <a:buNone/>
            </a:pPr>
            <a:r>
              <a:rPr lang="en-US" dirty="0">
                <a:cs typeface="Calibri"/>
              </a:rPr>
              <a:t>Carbon Dioxide plus water with sunlight yields glucose plus oxygen</a:t>
            </a:r>
          </a:p>
          <a:p>
            <a:pPr marL="0" indent="0">
              <a:buNone/>
            </a:pPr>
            <a:endParaRPr lang="en-US" dirty="0">
              <a:cs typeface="Calibri"/>
            </a:endParaRPr>
          </a:p>
        </p:txBody>
      </p:sp>
      <p:pic>
        <p:nvPicPr>
          <p:cNvPr id="4" name="Picture 4">
            <a:extLst>
              <a:ext uri="{FF2B5EF4-FFF2-40B4-BE49-F238E27FC236}">
                <a16:creationId xmlns:a16="http://schemas.microsoft.com/office/drawing/2014/main" id="{16AF853E-A537-445F-B8CE-384D5807126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171645" y="2776268"/>
            <a:ext cx="3979652" cy="3994030"/>
          </a:xfrm>
          <a:prstGeom prst="rect">
            <a:avLst/>
          </a:prstGeom>
        </p:spPr>
      </p:pic>
    </p:spTree>
    <p:extLst>
      <p:ext uri="{BB962C8B-B14F-4D97-AF65-F5344CB8AC3E}">
        <p14:creationId xmlns:p14="http://schemas.microsoft.com/office/powerpoint/2010/main" val="338834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8726A-538A-42B2-B935-0BCE4B2ACF77}"/>
              </a:ext>
            </a:extLst>
          </p:cNvPr>
          <p:cNvSpPr>
            <a:spLocks noGrp="1"/>
          </p:cNvSpPr>
          <p:nvPr>
            <p:ph type="title"/>
          </p:nvPr>
        </p:nvSpPr>
        <p:spPr/>
        <p:txBody>
          <a:bodyPr/>
          <a:lstStyle/>
          <a:p>
            <a:r>
              <a:rPr lang="en-US" dirty="0">
                <a:cs typeface="Calibri Light"/>
              </a:rPr>
              <a:t>Cellular Respiration </a:t>
            </a:r>
            <a:endParaRPr lang="en-US" dirty="0"/>
          </a:p>
        </p:txBody>
      </p:sp>
      <p:sp>
        <p:nvSpPr>
          <p:cNvPr id="3" name="Content Placeholder 2">
            <a:extLst>
              <a:ext uri="{FF2B5EF4-FFF2-40B4-BE49-F238E27FC236}">
                <a16:creationId xmlns:a16="http://schemas.microsoft.com/office/drawing/2014/main" id="{D5B1E12D-5A71-48FE-8BBD-CAE75B45EFD2}"/>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panose="020F0502020204030204"/>
              </a:rPr>
              <a:t>C6H12O6+6O2--&gt;6CO2+6H2O (ATP)</a:t>
            </a:r>
          </a:p>
          <a:p>
            <a:pPr marL="0" indent="0">
              <a:buNone/>
            </a:pPr>
            <a:r>
              <a:rPr lang="en-US" dirty="0">
                <a:cs typeface="Calibri" panose="020F0502020204030204"/>
              </a:rPr>
              <a:t>Glucose plus oxygen, yields carbon dioxide plus water with energy</a:t>
            </a:r>
          </a:p>
          <a:p>
            <a:pPr marL="0" indent="0">
              <a:buNone/>
            </a:pPr>
            <a:endParaRPr lang="en-US" dirty="0">
              <a:cs typeface="Calibri" panose="020F0502020204030204"/>
            </a:endParaRPr>
          </a:p>
        </p:txBody>
      </p:sp>
      <p:pic>
        <p:nvPicPr>
          <p:cNvPr id="4" name="Picture 4">
            <a:extLst>
              <a:ext uri="{FF2B5EF4-FFF2-40B4-BE49-F238E27FC236}">
                <a16:creationId xmlns:a16="http://schemas.microsoft.com/office/drawing/2014/main" id="{8840857E-2AAD-4303-8024-A8597AC81F1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26853" y="2807770"/>
            <a:ext cx="11153952" cy="3442193"/>
          </a:xfrm>
          <a:prstGeom prst="rect">
            <a:avLst/>
          </a:prstGeom>
        </p:spPr>
      </p:pic>
    </p:spTree>
    <p:extLst>
      <p:ext uri="{BB962C8B-B14F-4D97-AF65-F5344CB8AC3E}">
        <p14:creationId xmlns:p14="http://schemas.microsoft.com/office/powerpoint/2010/main" val="2605247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58F80-948F-4464-8528-BE831E5831D9}"/>
              </a:ext>
            </a:extLst>
          </p:cNvPr>
          <p:cNvSpPr>
            <a:spLocks noGrp="1"/>
          </p:cNvSpPr>
          <p:nvPr>
            <p:ph type="title"/>
          </p:nvPr>
        </p:nvSpPr>
        <p:spPr/>
        <p:txBody>
          <a:bodyPr/>
          <a:lstStyle/>
          <a:p>
            <a:r>
              <a:rPr lang="en-US" dirty="0">
                <a:cs typeface="Calibri Light"/>
              </a:rPr>
              <a:t>Photosynthesis, Cellular Respiration Cycle</a:t>
            </a:r>
            <a:endParaRPr lang="en-US" dirty="0"/>
          </a:p>
        </p:txBody>
      </p:sp>
      <p:pic>
        <p:nvPicPr>
          <p:cNvPr id="4" name="Picture 4">
            <a:extLst>
              <a:ext uri="{FF2B5EF4-FFF2-40B4-BE49-F238E27FC236}">
                <a16:creationId xmlns:a16="http://schemas.microsoft.com/office/drawing/2014/main" id="{6293778C-336A-48D7-B2A5-FF44D1E3E1CE}"/>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94" y="1638720"/>
            <a:ext cx="3954560" cy="5228356"/>
          </a:xfrm>
        </p:spPr>
      </p:pic>
      <p:pic>
        <p:nvPicPr>
          <p:cNvPr id="7" name="Picture 7">
            <a:extLst>
              <a:ext uri="{FF2B5EF4-FFF2-40B4-BE49-F238E27FC236}">
                <a16:creationId xmlns:a16="http://schemas.microsoft.com/office/drawing/2014/main" id="{E71F618B-4135-434F-9D39-B68365870F2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658927" y="5162909"/>
            <a:ext cx="1708031" cy="1708031"/>
          </a:xfrm>
          <a:prstGeom prst="rect">
            <a:avLst/>
          </a:prstGeom>
        </p:spPr>
      </p:pic>
      <p:pic>
        <p:nvPicPr>
          <p:cNvPr id="10" name="Picture 10">
            <a:extLst>
              <a:ext uri="{FF2B5EF4-FFF2-40B4-BE49-F238E27FC236}">
                <a16:creationId xmlns:a16="http://schemas.microsoft.com/office/drawing/2014/main" id="{E387C009-0D3F-4E2B-82A7-1DC92B3C992F}"/>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flipH="1">
            <a:off x="5871713" y="5694871"/>
            <a:ext cx="218535" cy="227163"/>
          </a:xfrm>
          <a:prstGeom prst="rect">
            <a:avLst/>
          </a:prstGeom>
        </p:spPr>
      </p:pic>
      <p:sp>
        <p:nvSpPr>
          <p:cNvPr id="3" name="TextBox 2">
            <a:extLst>
              <a:ext uri="{FF2B5EF4-FFF2-40B4-BE49-F238E27FC236}">
                <a16:creationId xmlns:a16="http://schemas.microsoft.com/office/drawing/2014/main" id="{1449DED4-5A90-4FC8-8ECF-C9BA03C56F70}"/>
              </a:ext>
            </a:extLst>
          </p:cNvPr>
          <p:cNvSpPr txBox="1"/>
          <p:nvPr/>
        </p:nvSpPr>
        <p:spPr>
          <a:xfrm rot="2700000">
            <a:off x="3732363" y="393364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accent6">
                    <a:lumMod val="50000"/>
                  </a:schemeClr>
                </a:solidFill>
                <a:cs typeface="Calibri"/>
              </a:rPr>
              <a:t>Oxygen ---------------------&gt;</a:t>
            </a:r>
          </a:p>
        </p:txBody>
      </p:sp>
      <p:sp>
        <p:nvSpPr>
          <p:cNvPr id="5" name="TextBox 4">
            <a:extLst>
              <a:ext uri="{FF2B5EF4-FFF2-40B4-BE49-F238E27FC236}">
                <a16:creationId xmlns:a16="http://schemas.microsoft.com/office/drawing/2014/main" id="{27683251-8B03-4DD5-BC69-A4E114AE2636}"/>
              </a:ext>
            </a:extLst>
          </p:cNvPr>
          <p:cNvSpPr txBox="1"/>
          <p:nvPr/>
        </p:nvSpPr>
        <p:spPr>
          <a:xfrm rot="2700000">
            <a:off x="3472671" y="445033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Sugar glucose ----------------&gt;</a:t>
            </a:r>
          </a:p>
        </p:txBody>
      </p:sp>
      <p:sp>
        <p:nvSpPr>
          <p:cNvPr id="6" name="TextBox 5">
            <a:extLst>
              <a:ext uri="{FF2B5EF4-FFF2-40B4-BE49-F238E27FC236}">
                <a16:creationId xmlns:a16="http://schemas.microsoft.com/office/drawing/2014/main" id="{CD964ED9-62CF-4CFB-9335-874A0E08183F}"/>
              </a:ext>
            </a:extLst>
          </p:cNvPr>
          <p:cNvSpPr txBox="1"/>
          <p:nvPr/>
        </p:nvSpPr>
        <p:spPr>
          <a:xfrm rot="-720000">
            <a:off x="4219395" y="562837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0070C0"/>
                </a:solidFill>
                <a:cs typeface="Calibri"/>
              </a:rPr>
              <a:t>&lt;----------Water</a:t>
            </a:r>
          </a:p>
        </p:txBody>
      </p:sp>
      <p:sp>
        <p:nvSpPr>
          <p:cNvPr id="8" name="TextBox 7">
            <a:extLst>
              <a:ext uri="{FF2B5EF4-FFF2-40B4-BE49-F238E27FC236}">
                <a16:creationId xmlns:a16="http://schemas.microsoft.com/office/drawing/2014/main" id="{3C7644BC-B713-42C0-AAAE-4E8AB504FE98}"/>
              </a:ext>
            </a:extLst>
          </p:cNvPr>
          <p:cNvSpPr txBox="1"/>
          <p:nvPr/>
        </p:nvSpPr>
        <p:spPr>
          <a:xfrm rot="-540000">
            <a:off x="3629025" y="611630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&lt;------------Carbon dioxide</a:t>
            </a:r>
          </a:p>
        </p:txBody>
      </p:sp>
    </p:spTree>
    <p:extLst>
      <p:ext uri="{BB962C8B-B14F-4D97-AF65-F5344CB8AC3E}">
        <p14:creationId xmlns:p14="http://schemas.microsoft.com/office/powerpoint/2010/main" val="1965705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9FFCD-D58E-4DE7-8F93-71A7A6F69638}"/>
              </a:ext>
            </a:extLst>
          </p:cNvPr>
          <p:cNvSpPr>
            <a:spLocks noGrp="1"/>
          </p:cNvSpPr>
          <p:nvPr>
            <p:ph type="title"/>
          </p:nvPr>
        </p:nvSpPr>
        <p:spPr/>
        <p:txBody>
          <a:bodyPr/>
          <a:lstStyle/>
          <a:p>
            <a:r>
              <a:rPr lang="en-US" dirty="0">
                <a:cs typeface="Calibri Light"/>
              </a:rPr>
              <a:t>Energy, Is the ability to do work, transfer heat or cause change.</a:t>
            </a:r>
            <a:endParaRPr lang="en-US" dirty="0"/>
          </a:p>
        </p:txBody>
      </p:sp>
      <p:sp>
        <p:nvSpPr>
          <p:cNvPr id="3" name="Content Placeholder 2">
            <a:extLst>
              <a:ext uri="{FF2B5EF4-FFF2-40B4-BE49-F238E27FC236}">
                <a16:creationId xmlns:a16="http://schemas.microsoft.com/office/drawing/2014/main" id="{BA717E6B-E000-4479-B913-7E580B6848B0}"/>
              </a:ext>
            </a:extLst>
          </p:cNvPr>
          <p:cNvSpPr>
            <a:spLocks noGrp="1"/>
          </p:cNvSpPr>
          <p:nvPr>
            <p:ph idx="1"/>
          </p:nvPr>
        </p:nvSpPr>
        <p:spPr/>
        <p:txBody>
          <a:bodyPr vert="horz" lIns="91440" tIns="45720" rIns="91440" bIns="45720" rtlCol="0" anchor="t">
            <a:normAutofit/>
          </a:bodyPr>
          <a:lstStyle/>
          <a:p>
            <a:r>
              <a:rPr lang="en-US" dirty="0">
                <a:cs typeface="Calibri"/>
              </a:rPr>
              <a:t>Mechanical, Motion and position</a:t>
            </a:r>
            <a:endParaRPr lang="en-US" dirty="0"/>
          </a:p>
          <a:p>
            <a:r>
              <a:rPr lang="en-US" dirty="0">
                <a:cs typeface="Calibri"/>
              </a:rPr>
              <a:t>Electrical, flows of electrons </a:t>
            </a:r>
          </a:p>
          <a:p>
            <a:r>
              <a:rPr lang="en-US" dirty="0">
                <a:cs typeface="Calibri"/>
              </a:rPr>
              <a:t>Radiant, forms of light energy</a:t>
            </a:r>
          </a:p>
          <a:p>
            <a:r>
              <a:rPr lang="en-US" dirty="0">
                <a:cs typeface="Calibri"/>
              </a:rPr>
              <a:t>Chemical, stored in bonds</a:t>
            </a:r>
          </a:p>
          <a:p>
            <a:r>
              <a:rPr lang="en-US" dirty="0">
                <a:cs typeface="Calibri"/>
              </a:rPr>
              <a:t>Nuclear, splitting atoms </a:t>
            </a:r>
          </a:p>
          <a:p>
            <a:r>
              <a:rPr lang="en-US" dirty="0">
                <a:cs typeface="Calibri"/>
              </a:rPr>
              <a:t>Thermal, heat</a:t>
            </a:r>
          </a:p>
        </p:txBody>
      </p:sp>
      <p:pic>
        <p:nvPicPr>
          <p:cNvPr id="4" name="Picture 4">
            <a:extLst>
              <a:ext uri="{FF2B5EF4-FFF2-40B4-BE49-F238E27FC236}">
                <a16:creationId xmlns:a16="http://schemas.microsoft.com/office/drawing/2014/main" id="{A997D4FA-7A48-4A6A-BAA9-1B7CFEEE8E5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708474" y="1210048"/>
            <a:ext cx="2081843" cy="1504922"/>
          </a:xfrm>
          <a:prstGeom prst="rect">
            <a:avLst/>
          </a:prstGeom>
        </p:spPr>
      </p:pic>
      <p:pic>
        <p:nvPicPr>
          <p:cNvPr id="7" name="Picture 7">
            <a:extLst>
              <a:ext uri="{FF2B5EF4-FFF2-40B4-BE49-F238E27FC236}">
                <a16:creationId xmlns:a16="http://schemas.microsoft.com/office/drawing/2014/main" id="{A4772523-2065-47B6-9927-8E27FF8A5DC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670210" y="2281974"/>
            <a:ext cx="2326257" cy="1647070"/>
          </a:xfrm>
          <a:prstGeom prst="rect">
            <a:avLst/>
          </a:prstGeom>
        </p:spPr>
      </p:pic>
      <p:pic>
        <p:nvPicPr>
          <p:cNvPr id="10" name="Picture 10">
            <a:extLst>
              <a:ext uri="{FF2B5EF4-FFF2-40B4-BE49-F238E27FC236}">
                <a16:creationId xmlns:a16="http://schemas.microsoft.com/office/drawing/2014/main" id="{093F299B-0707-4692-8CE3-62443BD25C7E}"/>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7269192" y="2886844"/>
            <a:ext cx="2067465" cy="1573142"/>
          </a:xfrm>
          <a:prstGeom prst="rect">
            <a:avLst/>
          </a:prstGeom>
        </p:spPr>
      </p:pic>
      <p:sp>
        <p:nvSpPr>
          <p:cNvPr id="11" name="TextBox 10">
            <a:extLst>
              <a:ext uri="{FF2B5EF4-FFF2-40B4-BE49-F238E27FC236}">
                <a16:creationId xmlns:a16="http://schemas.microsoft.com/office/drawing/2014/main" id="{98987C5A-86F6-4C4D-B8F8-6F0AC7FE640E}"/>
              </a:ext>
            </a:extLst>
          </p:cNvPr>
          <p:cNvSpPr txBox="1"/>
          <p:nvPr/>
        </p:nvSpPr>
        <p:spPr>
          <a:xfrm>
            <a:off x="7858664" y="4516797"/>
            <a:ext cx="2743200" cy="317500"/>
          </a:xfrm>
          <a:prstGeom prst="rect">
            <a:avLst/>
          </a:prstGeom>
        </p:spPr>
        <p:txBody>
          <a:bodyPr lIns="91440" tIns="45720" rIns="91440" bIns="45720" anchor="t">
            <a:normAutofit fontScale="92500" lnSpcReduction="20000"/>
          </a:bodyPr>
          <a:lstStyle/>
          <a:p>
            <a:r>
              <a:rPr lang="en-US" dirty="0">
                <a:cs typeface="Calibri"/>
              </a:rPr>
              <a:t>Radiant</a:t>
            </a:r>
          </a:p>
        </p:txBody>
      </p:sp>
      <p:sp>
        <p:nvSpPr>
          <p:cNvPr id="13" name="TextBox 12">
            <a:extLst>
              <a:ext uri="{FF2B5EF4-FFF2-40B4-BE49-F238E27FC236}">
                <a16:creationId xmlns:a16="http://schemas.microsoft.com/office/drawing/2014/main" id="{B1E40204-2874-48E2-BFD9-26B926CD1A1F}"/>
              </a:ext>
            </a:extLst>
          </p:cNvPr>
          <p:cNvSpPr txBox="1"/>
          <p:nvPr/>
        </p:nvSpPr>
        <p:spPr>
          <a:xfrm>
            <a:off x="7269192" y="92877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cs typeface="Calibri"/>
              </a:rPr>
              <a:t>Mechanical</a:t>
            </a:r>
          </a:p>
        </p:txBody>
      </p:sp>
      <p:sp>
        <p:nvSpPr>
          <p:cNvPr id="14" name="TextBox 13">
            <a:extLst>
              <a:ext uri="{FF2B5EF4-FFF2-40B4-BE49-F238E27FC236}">
                <a16:creationId xmlns:a16="http://schemas.microsoft.com/office/drawing/2014/main" id="{945B3A96-9038-4106-A836-48AD007875C8}"/>
              </a:ext>
            </a:extLst>
          </p:cNvPr>
          <p:cNvSpPr txBox="1"/>
          <p:nvPr/>
        </p:nvSpPr>
        <p:spPr>
          <a:xfrm>
            <a:off x="10273162" y="391836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cs typeface="Calibri"/>
              </a:rPr>
              <a:t>Electrical</a:t>
            </a:r>
          </a:p>
        </p:txBody>
      </p:sp>
      <p:pic>
        <p:nvPicPr>
          <p:cNvPr id="15" name="Picture 15" descr="Apple | Free Stock Photo | Illustration of a red apple | # 11461">
            <a:extLst>
              <a:ext uri="{FF2B5EF4-FFF2-40B4-BE49-F238E27FC236}">
                <a16:creationId xmlns:a16="http://schemas.microsoft.com/office/drawing/2014/main" id="{C69E437B-C01C-423E-96D0-B712F1E7E5D2}"/>
              </a:ext>
            </a:extLst>
          </p:cNvPr>
          <p:cNvPicPr>
            <a:picLocks noChangeAspect="1"/>
          </p:cNvPicPr>
          <p:nvPr/>
        </p:nvPicPr>
        <p:blipFill>
          <a:blip r:embed="rId8"/>
          <a:stretch>
            <a:fillRect/>
          </a:stretch>
        </p:blipFill>
        <p:spPr>
          <a:xfrm>
            <a:off x="10195440" y="4407170"/>
            <a:ext cx="1032295" cy="1188945"/>
          </a:xfrm>
          <a:prstGeom prst="rect">
            <a:avLst/>
          </a:prstGeom>
        </p:spPr>
      </p:pic>
      <p:sp>
        <p:nvSpPr>
          <p:cNvPr id="16" name="TextBox 15">
            <a:extLst>
              <a:ext uri="{FF2B5EF4-FFF2-40B4-BE49-F238E27FC236}">
                <a16:creationId xmlns:a16="http://schemas.microsoft.com/office/drawing/2014/main" id="{CD6EAB22-0803-4B5D-8810-ECDEED3C9A80}"/>
              </a:ext>
            </a:extLst>
          </p:cNvPr>
          <p:cNvSpPr txBox="1"/>
          <p:nvPr/>
        </p:nvSpPr>
        <p:spPr>
          <a:xfrm>
            <a:off x="10200376" y="558524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Chemical</a:t>
            </a:r>
            <a:endParaRPr lang="en-US" dirty="0">
              <a:cs typeface="Calibri"/>
            </a:endParaRPr>
          </a:p>
        </p:txBody>
      </p:sp>
      <p:pic>
        <p:nvPicPr>
          <p:cNvPr id="17" name="Picture 17">
            <a:extLst>
              <a:ext uri="{FF2B5EF4-FFF2-40B4-BE49-F238E27FC236}">
                <a16:creationId xmlns:a16="http://schemas.microsoft.com/office/drawing/2014/main" id="{DA2ADC18-1625-4C53-A75C-DA65A605F0D4}"/>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6104626" y="4782828"/>
            <a:ext cx="2426898" cy="1404268"/>
          </a:xfrm>
          <a:prstGeom prst="rect">
            <a:avLst/>
          </a:prstGeom>
        </p:spPr>
      </p:pic>
      <p:sp>
        <p:nvSpPr>
          <p:cNvPr id="18" name="TextBox 17">
            <a:extLst>
              <a:ext uri="{FF2B5EF4-FFF2-40B4-BE49-F238E27FC236}">
                <a16:creationId xmlns:a16="http://schemas.microsoft.com/office/drawing/2014/main" id="{862D8A1B-6943-446B-AE11-297B9FCE9C63}"/>
              </a:ext>
            </a:extLst>
          </p:cNvPr>
          <p:cNvSpPr txBox="1"/>
          <p:nvPr/>
        </p:nvSpPr>
        <p:spPr>
          <a:xfrm>
            <a:off x="6823494" y="6187596"/>
            <a:ext cx="2743200" cy="317500"/>
          </a:xfrm>
          <a:prstGeom prst="rect">
            <a:avLst/>
          </a:prstGeom>
        </p:spPr>
        <p:txBody>
          <a:bodyPr lIns="91440" tIns="45720" rIns="91440" bIns="45720" anchor="t">
            <a:normAutofit fontScale="92500" lnSpcReduction="20000"/>
          </a:bodyPr>
          <a:lstStyle/>
          <a:p>
            <a:r>
              <a:rPr lang="en-US" dirty="0">
                <a:cs typeface="Calibri"/>
              </a:rPr>
              <a:t>Nuclear</a:t>
            </a:r>
          </a:p>
        </p:txBody>
      </p:sp>
      <p:pic>
        <p:nvPicPr>
          <p:cNvPr id="20" name="Picture 20">
            <a:extLst>
              <a:ext uri="{FF2B5EF4-FFF2-40B4-BE49-F238E27FC236}">
                <a16:creationId xmlns:a16="http://schemas.microsoft.com/office/drawing/2014/main" id="{0C4A51F1-1BAC-4A9E-BC9F-BA42760DB5D1}"/>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3732362" y="4832229"/>
            <a:ext cx="1449238" cy="1463616"/>
          </a:xfrm>
          <a:prstGeom prst="rect">
            <a:avLst/>
          </a:prstGeom>
        </p:spPr>
      </p:pic>
      <p:sp>
        <p:nvSpPr>
          <p:cNvPr id="21" name="TextBox 20">
            <a:extLst>
              <a:ext uri="{FF2B5EF4-FFF2-40B4-BE49-F238E27FC236}">
                <a16:creationId xmlns:a16="http://schemas.microsoft.com/office/drawing/2014/main" id="{5596F604-6B26-49E3-9CE4-D2545B433CA5}"/>
              </a:ext>
            </a:extLst>
          </p:cNvPr>
          <p:cNvSpPr txBox="1"/>
          <p:nvPr/>
        </p:nvSpPr>
        <p:spPr>
          <a:xfrm>
            <a:off x="3919268" y="6295845"/>
            <a:ext cx="2743200" cy="317500"/>
          </a:xfrm>
          <a:prstGeom prst="rect">
            <a:avLst/>
          </a:prstGeom>
        </p:spPr>
        <p:txBody>
          <a:bodyPr lIns="91440" tIns="45720" rIns="91440" bIns="45720" anchor="t">
            <a:normAutofit fontScale="92500" lnSpcReduction="20000"/>
          </a:bodyPr>
          <a:lstStyle/>
          <a:p>
            <a:r>
              <a:rPr lang="en-US" dirty="0">
                <a:cs typeface="Calibri"/>
              </a:rPr>
              <a:t>Thermal</a:t>
            </a:r>
          </a:p>
        </p:txBody>
      </p:sp>
    </p:spTree>
    <p:extLst>
      <p:ext uri="{BB962C8B-B14F-4D97-AF65-F5344CB8AC3E}">
        <p14:creationId xmlns:p14="http://schemas.microsoft.com/office/powerpoint/2010/main" val="2764413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A1371-324B-4C3F-90C0-35BA175A1556}"/>
              </a:ext>
            </a:extLst>
          </p:cNvPr>
          <p:cNvSpPr>
            <a:spLocks noGrp="1"/>
          </p:cNvSpPr>
          <p:nvPr>
            <p:ph type="ctrTitle"/>
          </p:nvPr>
        </p:nvSpPr>
        <p:spPr/>
        <p:txBody>
          <a:bodyPr/>
          <a:lstStyle/>
          <a:p>
            <a:r>
              <a:rPr lang="en-US" dirty="0"/>
              <a:t>This must be the last page in the PowerPoint</a:t>
            </a:r>
          </a:p>
        </p:txBody>
      </p:sp>
      <p:sp>
        <p:nvSpPr>
          <p:cNvPr id="3" name="Subtitle 2">
            <a:extLst>
              <a:ext uri="{FF2B5EF4-FFF2-40B4-BE49-F238E27FC236}">
                <a16:creationId xmlns:a16="http://schemas.microsoft.com/office/drawing/2014/main" id="{85475424-4C20-4C1F-AFB0-2BFDDA00F15F}"/>
              </a:ext>
            </a:extLst>
          </p:cNvPr>
          <p:cNvSpPr>
            <a:spLocks noGrp="1"/>
          </p:cNvSpPr>
          <p:nvPr>
            <p:ph type="subTitle" idx="1"/>
          </p:nvPr>
        </p:nvSpPr>
        <p:spPr/>
        <p:txBody>
          <a:bodyPr>
            <a:normAutofit fontScale="92500" lnSpcReduction="10000"/>
          </a:bodyPr>
          <a:lstStyle/>
          <a:p>
            <a:r>
              <a:rPr lang="en-US" dirty="0"/>
              <a:t>Instructions</a:t>
            </a:r>
          </a:p>
          <a:p>
            <a:r>
              <a:rPr lang="en-US" dirty="0"/>
              <a:t>Turn your notes into a complete, detailed PowerPoint presentation. You must do more than just insert photos of your notes, but you may include the pictures you drew as part of your presentation. You may use internet pictures as well and you can be creative with the fonts and colors.</a:t>
            </a:r>
          </a:p>
        </p:txBody>
      </p:sp>
    </p:spTree>
    <p:extLst>
      <p:ext uri="{BB962C8B-B14F-4D97-AF65-F5344CB8AC3E}">
        <p14:creationId xmlns:p14="http://schemas.microsoft.com/office/powerpoint/2010/main" val="18016851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eferenceId xmlns="478bdcf6-c0b0-4e95-ad43-4b18c3c6ee5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4C83D302E50974288F20AA3FCA73D7C" ma:contentTypeVersion="7" ma:contentTypeDescription="Create a new document." ma:contentTypeScope="" ma:versionID="22206361018f7d36b1cdee6735250020">
  <xsd:schema xmlns:xsd="http://www.w3.org/2001/XMLSchema" xmlns:xs="http://www.w3.org/2001/XMLSchema" xmlns:p="http://schemas.microsoft.com/office/2006/metadata/properties" xmlns:ns2="478bdcf6-c0b0-4e95-ad43-4b18c3c6ee51" xmlns:ns3="4bd85fcc-f9ce-48b1-aa17-818b319c90c0" targetNamespace="http://schemas.microsoft.com/office/2006/metadata/properties" ma:root="true" ma:fieldsID="79553f5f1a029a42b456eb4ab85b19e3" ns2:_="" ns3:_="">
    <xsd:import namespace="478bdcf6-c0b0-4e95-ad43-4b18c3c6ee51"/>
    <xsd:import namespace="4bd85fcc-f9ce-48b1-aa17-818b319c90c0"/>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8bdcf6-c0b0-4e95-ad43-4b18c3c6ee51"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d85fcc-f9ce-48b1-aa17-818b319c90c0"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A29816-B8D1-4C08-B024-6716B9CBBB0F}">
  <ds:schemaRefs>
    <ds:schemaRef ds:uri="http://schemas.microsoft.com/sharepoint/v3/contenttype/forms"/>
  </ds:schemaRefs>
</ds:datastoreItem>
</file>

<file path=customXml/itemProps2.xml><?xml version="1.0" encoding="utf-8"?>
<ds:datastoreItem xmlns:ds="http://schemas.openxmlformats.org/officeDocument/2006/customXml" ds:itemID="{9797C29B-DB86-4531-805A-57C9BABC7869}">
  <ds:schemaRefs>
    <ds:schemaRef ds:uri="http://schemas.microsoft.com/office/infopath/2007/PartnerControls"/>
    <ds:schemaRef ds:uri="4bd85fcc-f9ce-48b1-aa17-818b319c90c0"/>
    <ds:schemaRef ds:uri="http://www.w3.org/XML/1998/namespace"/>
    <ds:schemaRef ds:uri="http://purl.org/dc/terms/"/>
    <ds:schemaRef ds:uri="http://purl.org/dc/elements/1.1/"/>
    <ds:schemaRef ds:uri="478bdcf6-c0b0-4e95-ad43-4b18c3c6ee51"/>
    <ds:schemaRef ds:uri="http://schemas.microsoft.com/office/2006/documentManagement/types"/>
    <ds:schemaRef ds:uri="http://purl.org/dc/dcmityp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CF4F7E8E-393E-4A1F-914D-8D0FACB125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8bdcf6-c0b0-4e95-ad43-4b18c3c6ee51"/>
    <ds:schemaRef ds:uri="4bd85fcc-f9ce-48b1-aa17-818b319c90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TotalTime>
  <Words>318</Words>
  <Application>Microsoft Office PowerPoint</Application>
  <PresentationFormat>Widescreen</PresentationFormat>
  <Paragraphs>48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Ecology Notes Pages 1-7</vt:lpstr>
      <vt:lpstr>Science School Email</vt:lpstr>
      <vt:lpstr>Cell theory </vt:lpstr>
      <vt:lpstr>Plant Cell and the Animal Cell</vt:lpstr>
      <vt:lpstr>Photosynthesis</vt:lpstr>
      <vt:lpstr>Cellular Respiration </vt:lpstr>
      <vt:lpstr>Photosynthesis, Cellular Respiration Cycle</vt:lpstr>
      <vt:lpstr>Energy, Is the ability to do work, transfer heat or cause change.</vt:lpstr>
      <vt:lpstr>This must be the last page in the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Ecology Notes Pages 1-7</dc:title>
  <dc:creator>Gierut, Deborah</dc:creator>
  <cp:lastModifiedBy>Gierut, Deborah</cp:lastModifiedBy>
  <cp:revision>238</cp:revision>
  <dcterms:created xsi:type="dcterms:W3CDTF">2021-03-08T00:00:12Z</dcterms:created>
  <dcterms:modified xsi:type="dcterms:W3CDTF">2021-04-07T17:31:46Z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0x01010084C83D302E50974288F20AA3FCA73D7C</vt:lpwstr>
  </property>
  <property fmtid="{D5CDD505-2E9C-101B-9397-08002B2CF9AE}" pid="3" name="Order">
    <vt:r8>31800</vt:r8>
  </property>
  <property fmtid="{D5CDD505-2E9C-101B-9397-08002B2CF9AE}" pid="4" name="ComplianceAssetId">
    <vt:lpwstr/>
  </property>
</Properties>
</file>