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35D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180" autoAdjust="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252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BCFE8-C810-4FDA-A562-FBC77F7EB25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8FFE8-996D-4FE6-A9CD-940F30A54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Location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581400" cy="4678363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South Topanga to Laguna Beach</a:t>
            </a:r>
          </a:p>
          <a:p>
            <a:r>
              <a:rPr lang="en-US" dirty="0" smtClean="0">
                <a:latin typeface="Bauhaus 93" pitchFamily="82" charset="0"/>
              </a:rPr>
              <a:t>Near the Los Angeles River and near the Channel inlands</a:t>
            </a:r>
          </a:p>
          <a:p>
            <a:r>
              <a:rPr lang="en-US" dirty="0" smtClean="0">
                <a:latin typeface="Bauhaus 93" pitchFamily="82" charset="0"/>
              </a:rPr>
              <a:t>Lived along the Southwestern Coast of the CA</a:t>
            </a:r>
          </a:p>
          <a:p>
            <a:endParaRPr lang="en-US" dirty="0"/>
          </a:p>
        </p:txBody>
      </p:sp>
      <p:pic>
        <p:nvPicPr>
          <p:cNvPr id="4" name="Picture 3" descr="map5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548944"/>
            <a:ext cx="4495800" cy="43090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5486400" cy="3600451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Bernard MT Condensed" pitchFamily="18" charset="0"/>
              </a:rPr>
              <a:t>THE GABRIELINO TRIBE</a:t>
            </a:r>
            <a:endParaRPr lang="en-US" sz="54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4343400" cy="2286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8935DD"/>
                </a:solidFill>
                <a:latin typeface="Bauhaus 93" pitchFamily="82" charset="0"/>
              </a:rPr>
              <a:t>MATT  AND VICTORIA</a:t>
            </a:r>
            <a:endParaRPr lang="en-US" sz="4800" dirty="0">
              <a:solidFill>
                <a:srgbClr val="8935DD"/>
              </a:solidFill>
              <a:latin typeface="Bauhaus 93" pitchFamily="82" charset="0"/>
            </a:endParaRPr>
          </a:p>
        </p:txBody>
      </p:sp>
      <p:pic>
        <p:nvPicPr>
          <p:cNvPr id="6" name="Picture 5" descr="3615287546_ffa02ce613_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3810000"/>
            <a:ext cx="2819400" cy="27261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auhaus 93" pitchFamily="82" charset="0"/>
              </a:rPr>
              <a:t>FOOD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657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auhaus 93" pitchFamily="82" charset="0"/>
              </a:rPr>
              <a:t>They boiled cereal called mush.</a:t>
            </a:r>
          </a:p>
          <a:p>
            <a:r>
              <a:rPr lang="en-US" dirty="0" smtClean="0">
                <a:latin typeface="Bauhaus 93" pitchFamily="82" charset="0"/>
              </a:rPr>
              <a:t>They ate pine nuts in their tribe.</a:t>
            </a:r>
          </a:p>
          <a:p>
            <a:r>
              <a:rPr lang="en-US" dirty="0" smtClean="0">
                <a:latin typeface="Bauhaus 93" pitchFamily="82" charset="0"/>
              </a:rPr>
              <a:t>They also ate seeds and fruit.</a:t>
            </a:r>
          </a:p>
          <a:p>
            <a:r>
              <a:rPr lang="en-US" dirty="0" smtClean="0">
                <a:latin typeface="Bauhaus 93" pitchFamily="82" charset="0"/>
              </a:rPr>
              <a:t>They caught fish, swordfish, and seals</a:t>
            </a:r>
            <a:r>
              <a:rPr lang="en-US" dirty="0">
                <a:latin typeface="Bauhaus 93" pitchFamily="82" charset="0"/>
              </a:rPr>
              <a:t>.</a:t>
            </a:r>
            <a:endParaRPr lang="en-US" dirty="0" smtClean="0">
              <a:latin typeface="Bauhaus 93" pitchFamily="82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4" name="Picture 3" descr="V4N2TRO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4343400"/>
            <a:ext cx="3352800" cy="2514599"/>
          </a:xfrm>
          <a:prstGeom prst="rect">
            <a:avLst/>
          </a:prstGeom>
        </p:spPr>
      </p:pic>
      <p:pic>
        <p:nvPicPr>
          <p:cNvPr id="5" name="Picture 4" descr="thCAT8ID5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1" y="0"/>
            <a:ext cx="34290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SHELTER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505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auhaus 93" pitchFamily="82" charset="0"/>
              </a:rPr>
              <a:t>Gabrielino shelter is made of bent tree </a:t>
            </a:r>
            <a:endParaRPr lang="en-US" dirty="0" smtClean="0">
              <a:latin typeface="Bauhaus 93" pitchFamily="82" charset="0"/>
            </a:endParaRPr>
          </a:p>
          <a:p>
            <a:r>
              <a:rPr lang="en-US" dirty="0" smtClean="0">
                <a:latin typeface="Bauhaus 93" pitchFamily="82" charset="0"/>
              </a:rPr>
              <a:t>saplings </a:t>
            </a:r>
            <a:r>
              <a:rPr lang="en-US" dirty="0" smtClean="0">
                <a:latin typeface="Bauhaus 93" pitchFamily="82" charset="0"/>
              </a:rPr>
              <a:t>covered with tule mats.</a:t>
            </a:r>
          </a:p>
          <a:p>
            <a:r>
              <a:rPr lang="en-US" dirty="0" smtClean="0">
                <a:latin typeface="Bauhaus 93" pitchFamily="82" charset="0"/>
              </a:rPr>
              <a:t>Their shelter was up to six inches thick.</a:t>
            </a:r>
          </a:p>
          <a:p>
            <a:r>
              <a:rPr lang="en-US" dirty="0" smtClean="0">
                <a:latin typeface="Bauhaus 93" pitchFamily="82" charset="0"/>
              </a:rPr>
              <a:t>The Gabrielino homes are 15 to 50 feet long</a:t>
            </a:r>
            <a:r>
              <a:rPr lang="en-US" dirty="0" smtClean="0">
                <a:latin typeface="Blackadder ITC" pitchFamily="82" charset="0"/>
              </a:rPr>
              <a:t>.</a:t>
            </a:r>
            <a:endParaRPr lang="en-US" dirty="0">
              <a:latin typeface="Blackadder ITC" pitchFamily="82" charset="0"/>
            </a:endParaRPr>
          </a:p>
        </p:txBody>
      </p:sp>
      <p:pic>
        <p:nvPicPr>
          <p:cNvPr id="6" name="Picture 5" descr="thCADB2WG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00" y="4714875"/>
            <a:ext cx="2857500" cy="2143125"/>
          </a:xfrm>
          <a:prstGeom prst="rect">
            <a:avLst/>
          </a:prstGeom>
        </p:spPr>
      </p:pic>
      <p:pic>
        <p:nvPicPr>
          <p:cNvPr id="7" name="Picture 6" descr="thCAM9PN3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00" y="1600200"/>
            <a:ext cx="28575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CULTURE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34290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Bauhaus 93" pitchFamily="82" charset="0"/>
              </a:rPr>
              <a:t>Their biggest ceremony was for the ones who died.</a:t>
            </a:r>
          </a:p>
          <a:p>
            <a:r>
              <a:rPr lang="en-US" dirty="0" smtClean="0">
                <a:latin typeface="Bauhaus 93" pitchFamily="82" charset="0"/>
              </a:rPr>
              <a:t>They made wicker seed beating tool.</a:t>
            </a:r>
          </a:p>
          <a:p>
            <a:r>
              <a:rPr lang="en-US" dirty="0" smtClean="0">
                <a:latin typeface="Bauhaus 93" pitchFamily="82" charset="0"/>
              </a:rPr>
              <a:t>They were expert basket makers.</a:t>
            </a:r>
          </a:p>
          <a:p>
            <a:r>
              <a:rPr lang="en-US" dirty="0" smtClean="0">
                <a:latin typeface="Bauhaus 93" pitchFamily="82" charset="0"/>
              </a:rPr>
              <a:t>They made cleaning tools out of   plant roots.</a:t>
            </a:r>
            <a:endParaRPr lang="en-US" dirty="0">
              <a:latin typeface="Bauhaus 93" pitchFamily="82" charset="0"/>
            </a:endParaRPr>
          </a:p>
        </p:txBody>
      </p:sp>
      <p:pic>
        <p:nvPicPr>
          <p:cNvPr id="5" name="Picture 4" descr="thCAGD6IV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51222" y="3352800"/>
            <a:ext cx="2892778" cy="1905000"/>
          </a:xfrm>
          <a:prstGeom prst="rect">
            <a:avLst/>
          </a:prstGeom>
        </p:spPr>
      </p:pic>
      <p:pic>
        <p:nvPicPr>
          <p:cNvPr id="6" name="Picture 5" descr="thCAZDNJS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00" y="1447800"/>
            <a:ext cx="2857500" cy="1905000"/>
          </a:xfrm>
          <a:prstGeom prst="rect">
            <a:avLst/>
          </a:prstGeom>
        </p:spPr>
      </p:pic>
      <p:pic>
        <p:nvPicPr>
          <p:cNvPr id="7" name="Picture 6" descr="thCAQKQMN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2800" y="4714875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0"/>
            <a:ext cx="3124200" cy="2438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auhaus 93" pitchFamily="82" charset="0"/>
              </a:rPr>
              <a:t>THE END           </a:t>
            </a:r>
            <a:endParaRPr lang="en-US" sz="4800" dirty="0">
              <a:solidFill>
                <a:srgbClr val="FF0000"/>
              </a:solidFill>
              <a:latin typeface="Bauhaus 93" pitchFamily="82" charset="0"/>
            </a:endParaRPr>
          </a:p>
        </p:txBody>
      </p:sp>
      <p:pic>
        <p:nvPicPr>
          <p:cNvPr id="4" name="Content Placeholder 3" descr="R652_1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" y="1"/>
            <a:ext cx="3200400" cy="2881486"/>
          </a:xfrm>
        </p:spPr>
      </p:pic>
      <p:pic>
        <p:nvPicPr>
          <p:cNvPr id="5" name="Picture 4" descr="thCAAO7XG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0"/>
            <a:ext cx="2819400" cy="2847879"/>
          </a:xfrm>
          <a:prstGeom prst="rect">
            <a:avLst/>
          </a:prstGeom>
        </p:spPr>
      </p:pic>
      <p:pic>
        <p:nvPicPr>
          <p:cNvPr id="6" name="Picture 5" descr="thCAOAEH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267200"/>
            <a:ext cx="3162300" cy="2590800"/>
          </a:xfrm>
          <a:prstGeom prst="rect">
            <a:avLst/>
          </a:prstGeom>
        </p:spPr>
      </p:pic>
      <p:pic>
        <p:nvPicPr>
          <p:cNvPr id="8" name="Picture 7" descr="thCAQMTSHV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4126705"/>
            <a:ext cx="2819400" cy="2731295"/>
          </a:xfrm>
          <a:prstGeom prst="rect">
            <a:avLst/>
          </a:prstGeom>
        </p:spPr>
      </p:pic>
      <p:pic>
        <p:nvPicPr>
          <p:cNvPr id="9" name="Picture 8" descr="thCAJSDORU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52800" y="2438400"/>
            <a:ext cx="2857500" cy="1981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130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Location</vt:lpstr>
      <vt:lpstr>THE GABRIELINO TRIBE</vt:lpstr>
      <vt:lpstr>FOOD</vt:lpstr>
      <vt:lpstr>SHELTER</vt:lpstr>
      <vt:lpstr>CULTURE</vt:lpstr>
      <vt:lpstr>THE END           </vt:lpstr>
    </vt:vector>
  </TitlesOfParts>
  <Company>CVUSD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GABRIELINO TRIBE</dc:title>
  <dc:creator>mtgalvan</dc:creator>
  <cp:lastModifiedBy>mtgalvan</cp:lastModifiedBy>
  <cp:revision>22</cp:revision>
  <dcterms:created xsi:type="dcterms:W3CDTF">2014-10-22T17:31:59Z</dcterms:created>
  <dcterms:modified xsi:type="dcterms:W3CDTF">2014-11-05T18:50:42Z</dcterms:modified>
</cp:coreProperties>
</file>