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F2AF90-3D45-4015-82E8-6A2813583C91}" v="185" dt="2022-01-11T17:59:43.442"/>
    <p1510:client id="{1665C573-5CED-4489-2392-4DE55EB406B6}" v="502" dt="2022-01-12T19:14:16.508"/>
    <p1510:client id="{973B4D5A-F18F-464E-DF91-A33C3FB27B9F}" v="18" dt="2022-01-19T18:55:32.516"/>
    <p1510:client id="{D6D64070-84C5-CFF2-0EA5-6E6E9C9387B7}" v="208" dt="2022-01-14T17:48:04.242"/>
    <p1510:client id="{D885969A-3315-D631-4735-75669300E185}" v="579" dt="2022-01-13T17:42:54.1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ymphony Magana" userId="S::samagana@stu.chino.k12.ca.us::0714fa69-2f13-4414-a6d6-c6e9a9c65851" providerId="AD" clId="Web-{973B4D5A-F18F-464E-DF91-A33C3FB27B9F}"/>
    <pc:docChg chg="modSld">
      <pc:chgData name="Symphony Magana" userId="S::samagana@stu.chino.k12.ca.us::0714fa69-2f13-4414-a6d6-c6e9a9c65851" providerId="AD" clId="Web-{973B4D5A-F18F-464E-DF91-A33C3FB27B9F}" dt="2022-01-19T18:55:27.500" v="16" actId="20577"/>
      <pc:docMkLst>
        <pc:docMk/>
      </pc:docMkLst>
      <pc:sldChg chg="modSp">
        <pc:chgData name="Symphony Magana" userId="S::samagana@stu.chino.k12.ca.us::0714fa69-2f13-4414-a6d6-c6e9a9c65851" providerId="AD" clId="Web-{973B4D5A-F18F-464E-DF91-A33C3FB27B9F}" dt="2022-01-19T18:55:27.500" v="16" actId="20577"/>
        <pc:sldMkLst>
          <pc:docMk/>
          <pc:sldMk cId="109857222" sldId="256"/>
        </pc:sldMkLst>
        <pc:spChg chg="mod">
          <ac:chgData name="Symphony Magana" userId="S::samagana@stu.chino.k12.ca.us::0714fa69-2f13-4414-a6d6-c6e9a9c65851" providerId="AD" clId="Web-{973B4D5A-F18F-464E-DF91-A33C3FB27B9F}" dt="2022-01-19T18:55:27.500" v="16" actId="20577"/>
          <ac:spMkLst>
            <pc:docMk/>
            <pc:sldMk cId="109857222" sldId="256"/>
            <ac:spMk id="3" creationId="{00000000-0000-0000-0000-000000000000}"/>
          </ac:spMkLst>
        </pc:spChg>
        <pc:spChg chg="mod">
          <ac:chgData name="Symphony Magana" userId="S::samagana@stu.chino.k12.ca.us::0714fa69-2f13-4414-a6d6-c6e9a9c65851" providerId="AD" clId="Web-{973B4D5A-F18F-464E-DF91-A33C3FB27B9F}" dt="2022-01-19T17:52:57.278" v="9" actId="1076"/>
          <ac:spMkLst>
            <pc:docMk/>
            <pc:sldMk cId="109857222" sldId="256"/>
            <ac:spMk id="5" creationId="{644C7E2F-B666-4389-A81E-8596FC47C47D}"/>
          </ac:spMkLst>
        </pc:spChg>
        <pc:picChg chg="mod">
          <ac:chgData name="Symphony Magana" userId="S::samagana@stu.chino.k12.ca.us::0714fa69-2f13-4414-a6d6-c6e9a9c65851" providerId="AD" clId="Web-{973B4D5A-F18F-464E-DF91-A33C3FB27B9F}" dt="2022-01-19T17:55:09.788" v="14" actId="1076"/>
          <ac:picMkLst>
            <pc:docMk/>
            <pc:sldMk cId="109857222" sldId="256"/>
            <ac:picMk id="4" creationId="{4B4698EA-9DF6-4410-8F10-D1D897FCE49D}"/>
          </ac:picMkLst>
        </pc:picChg>
      </pc:sldChg>
    </pc:docChg>
  </pc:docChgLst>
  <pc:docChgLst>
    <pc:chgData name="Symphony Magana" userId="S::samagana@stu.chino.k12.ca.us::0714fa69-2f13-4414-a6d6-c6e9a9c65851" providerId="AD" clId="Web-{04F2AF90-3D45-4015-82E8-6A2813583C91}"/>
    <pc:docChg chg="addSld modSld">
      <pc:chgData name="Symphony Magana" userId="S::samagana@stu.chino.k12.ca.us::0714fa69-2f13-4414-a6d6-c6e9a9c65851" providerId="AD" clId="Web-{04F2AF90-3D45-4015-82E8-6A2813583C91}" dt="2022-01-11T17:59:43.442" v="169" actId="20577"/>
      <pc:docMkLst>
        <pc:docMk/>
      </pc:docMkLst>
      <pc:sldChg chg="modSp">
        <pc:chgData name="Symphony Magana" userId="S::samagana@stu.chino.k12.ca.us::0714fa69-2f13-4414-a6d6-c6e9a9c65851" providerId="AD" clId="Web-{04F2AF90-3D45-4015-82E8-6A2813583C91}" dt="2022-01-11T17:53:59.308" v="102" actId="20577"/>
        <pc:sldMkLst>
          <pc:docMk/>
          <pc:sldMk cId="109857222" sldId="256"/>
        </pc:sldMkLst>
        <pc:spChg chg="mod">
          <ac:chgData name="Symphony Magana" userId="S::samagana@stu.chino.k12.ca.us::0714fa69-2f13-4414-a6d6-c6e9a9c65851" providerId="AD" clId="Web-{04F2AF90-3D45-4015-82E8-6A2813583C91}" dt="2022-01-11T17:38:06.551" v="1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Symphony Magana" userId="S::samagana@stu.chino.k12.ca.us::0714fa69-2f13-4414-a6d6-c6e9a9c65851" providerId="AD" clId="Web-{04F2AF90-3D45-4015-82E8-6A2813583C91}" dt="2022-01-11T17:53:59.308" v="102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addSp modSp">
        <pc:chgData name="Symphony Magana" userId="S::samagana@stu.chino.k12.ca.us::0714fa69-2f13-4414-a6d6-c6e9a9c65851" providerId="AD" clId="Web-{04F2AF90-3D45-4015-82E8-6A2813583C91}" dt="2022-01-11T17:59:43.442" v="169" actId="20577"/>
        <pc:sldMkLst>
          <pc:docMk/>
          <pc:sldMk cId="922558340" sldId="257"/>
        </pc:sldMkLst>
        <pc:spChg chg="mod">
          <ac:chgData name="Symphony Magana" userId="S::samagana@stu.chino.k12.ca.us::0714fa69-2f13-4414-a6d6-c6e9a9c65851" providerId="AD" clId="Web-{04F2AF90-3D45-4015-82E8-6A2813583C91}" dt="2022-01-11T17:40:22.405" v="38" actId="20577"/>
          <ac:spMkLst>
            <pc:docMk/>
            <pc:sldMk cId="922558340" sldId="257"/>
            <ac:spMk id="2" creationId="{A7A2BD45-FBEF-4DEF-8AE8-C9BCC8F07D25}"/>
          </ac:spMkLst>
        </pc:spChg>
        <pc:spChg chg="mod">
          <ac:chgData name="Symphony Magana" userId="S::samagana@stu.chino.k12.ca.us::0714fa69-2f13-4414-a6d6-c6e9a9c65851" providerId="AD" clId="Web-{04F2AF90-3D45-4015-82E8-6A2813583C91}" dt="2022-01-11T17:59:43.442" v="169" actId="20577"/>
          <ac:spMkLst>
            <pc:docMk/>
            <pc:sldMk cId="922558340" sldId="257"/>
            <ac:spMk id="3" creationId="{181FCB41-4D5F-4ABB-9B99-2F15AC3FECB5}"/>
          </ac:spMkLst>
        </pc:spChg>
        <pc:spChg chg="add mod">
          <ac:chgData name="Symphony Magana" userId="S::samagana@stu.chino.k12.ca.us::0714fa69-2f13-4414-a6d6-c6e9a9c65851" providerId="AD" clId="Web-{04F2AF90-3D45-4015-82E8-6A2813583C91}" dt="2022-01-11T17:55:45.003" v="122" actId="20577"/>
          <ac:spMkLst>
            <pc:docMk/>
            <pc:sldMk cId="922558340" sldId="257"/>
            <ac:spMk id="4" creationId="{75427726-43AB-4276-B130-47C8938DB4CB}"/>
          </ac:spMkLst>
        </pc:spChg>
      </pc:sldChg>
      <pc:sldChg chg="modSp new">
        <pc:chgData name="Symphony Magana" userId="S::samagana@stu.chino.k12.ca.us::0714fa69-2f13-4414-a6d6-c6e9a9c65851" providerId="AD" clId="Web-{04F2AF90-3D45-4015-82E8-6A2813583C91}" dt="2022-01-11T17:45:40.850" v="82" actId="20577"/>
        <pc:sldMkLst>
          <pc:docMk/>
          <pc:sldMk cId="3949735127" sldId="258"/>
        </pc:sldMkLst>
        <pc:spChg chg="mod">
          <ac:chgData name="Symphony Magana" userId="S::samagana@stu.chino.k12.ca.us::0714fa69-2f13-4414-a6d6-c6e9a9c65851" providerId="AD" clId="Web-{04F2AF90-3D45-4015-82E8-6A2813583C91}" dt="2022-01-11T17:45:40.850" v="82" actId="20577"/>
          <ac:spMkLst>
            <pc:docMk/>
            <pc:sldMk cId="3949735127" sldId="258"/>
            <ac:spMk id="2" creationId="{67206A24-E0FF-4D53-9D34-F0AB435634BE}"/>
          </ac:spMkLst>
        </pc:spChg>
      </pc:sldChg>
      <pc:sldChg chg="modSp new">
        <pc:chgData name="Symphony Magana" userId="S::samagana@stu.chino.k12.ca.us::0714fa69-2f13-4414-a6d6-c6e9a9c65851" providerId="AD" clId="Web-{04F2AF90-3D45-4015-82E8-6A2813583C91}" dt="2022-01-11T17:45:55.101" v="86" actId="20577"/>
        <pc:sldMkLst>
          <pc:docMk/>
          <pc:sldMk cId="2648242784" sldId="259"/>
        </pc:sldMkLst>
        <pc:spChg chg="mod">
          <ac:chgData name="Symphony Magana" userId="S::samagana@stu.chino.k12.ca.us::0714fa69-2f13-4414-a6d6-c6e9a9c65851" providerId="AD" clId="Web-{04F2AF90-3D45-4015-82E8-6A2813583C91}" dt="2022-01-11T17:45:55.101" v="86" actId="20577"/>
          <ac:spMkLst>
            <pc:docMk/>
            <pc:sldMk cId="2648242784" sldId="259"/>
            <ac:spMk id="2" creationId="{E3B9D342-1011-40B5-ACCD-E82A75A3F160}"/>
          </ac:spMkLst>
        </pc:spChg>
      </pc:sldChg>
      <pc:sldChg chg="modSp new">
        <pc:chgData name="Symphony Magana" userId="S::samagana@stu.chino.k12.ca.us::0714fa69-2f13-4414-a6d6-c6e9a9c65851" providerId="AD" clId="Web-{04F2AF90-3D45-4015-82E8-6A2813583C91}" dt="2022-01-11T17:46:28.244" v="93" actId="20577"/>
        <pc:sldMkLst>
          <pc:docMk/>
          <pc:sldMk cId="4092559128" sldId="260"/>
        </pc:sldMkLst>
        <pc:spChg chg="mod">
          <ac:chgData name="Symphony Magana" userId="S::samagana@stu.chino.k12.ca.us::0714fa69-2f13-4414-a6d6-c6e9a9c65851" providerId="AD" clId="Web-{04F2AF90-3D45-4015-82E8-6A2813583C91}" dt="2022-01-11T17:46:28.244" v="93" actId="20577"/>
          <ac:spMkLst>
            <pc:docMk/>
            <pc:sldMk cId="4092559128" sldId="260"/>
            <ac:spMk id="2" creationId="{A08B3F25-9152-4A34-B97D-C88B39A81E30}"/>
          </ac:spMkLst>
        </pc:spChg>
      </pc:sldChg>
      <pc:sldChg chg="new">
        <pc:chgData name="Symphony Magana" userId="S::samagana@stu.chino.k12.ca.us::0714fa69-2f13-4414-a6d6-c6e9a9c65851" providerId="AD" clId="Web-{04F2AF90-3D45-4015-82E8-6A2813583C91}" dt="2022-01-11T17:30:46.348" v="3"/>
        <pc:sldMkLst>
          <pc:docMk/>
          <pc:sldMk cId="441575066" sldId="261"/>
        </pc:sldMkLst>
      </pc:sldChg>
    </pc:docChg>
  </pc:docChgLst>
  <pc:docChgLst>
    <pc:chgData name="Symphony Magana" userId="S::samagana@stu.chino.k12.ca.us::0714fa69-2f13-4414-a6d6-c6e9a9c65851" providerId="AD" clId="Web-{D885969A-3315-D631-4735-75669300E185}"/>
    <pc:docChg chg="modSld">
      <pc:chgData name="Symphony Magana" userId="S::samagana@stu.chino.k12.ca.us::0714fa69-2f13-4414-a6d6-c6e9a9c65851" providerId="AD" clId="Web-{D885969A-3315-D631-4735-75669300E185}" dt="2022-01-13T17:42:54.120" v="562" actId="14100"/>
      <pc:docMkLst>
        <pc:docMk/>
      </pc:docMkLst>
      <pc:sldChg chg="modSp">
        <pc:chgData name="Symphony Magana" userId="S::samagana@stu.chino.k12.ca.us::0714fa69-2f13-4414-a6d6-c6e9a9c65851" providerId="AD" clId="Web-{D885969A-3315-D631-4735-75669300E185}" dt="2022-01-13T16:22:42.434" v="15" actId="20577"/>
        <pc:sldMkLst>
          <pc:docMk/>
          <pc:sldMk cId="109857222" sldId="256"/>
        </pc:sldMkLst>
        <pc:spChg chg="mod">
          <ac:chgData name="Symphony Magana" userId="S::samagana@stu.chino.k12.ca.us::0714fa69-2f13-4414-a6d6-c6e9a9c65851" providerId="AD" clId="Web-{D885969A-3315-D631-4735-75669300E185}" dt="2022-01-13T16:22:42.434" v="15" actId="20577"/>
          <ac:spMkLst>
            <pc:docMk/>
            <pc:sldMk cId="109857222" sldId="256"/>
            <ac:spMk id="2" creationId="{00000000-0000-0000-0000-000000000000}"/>
          </ac:spMkLst>
        </pc:spChg>
      </pc:sldChg>
      <pc:sldChg chg="addSp delSp modSp mod setBg">
        <pc:chgData name="Symphony Magana" userId="S::samagana@stu.chino.k12.ca.us::0714fa69-2f13-4414-a6d6-c6e9a9c65851" providerId="AD" clId="Web-{D885969A-3315-D631-4735-75669300E185}" dt="2022-01-13T17:42:54.120" v="562" actId="14100"/>
        <pc:sldMkLst>
          <pc:docMk/>
          <pc:sldMk cId="922558340" sldId="257"/>
        </pc:sldMkLst>
        <pc:spChg chg="mod">
          <ac:chgData name="Symphony Magana" userId="S::samagana@stu.chino.k12.ca.us::0714fa69-2f13-4414-a6d6-c6e9a9c65851" providerId="AD" clId="Web-{D885969A-3315-D631-4735-75669300E185}" dt="2022-01-13T17:17:28.192" v="468" actId="20577"/>
          <ac:spMkLst>
            <pc:docMk/>
            <pc:sldMk cId="922558340" sldId="257"/>
            <ac:spMk id="3" creationId="{181FCB41-4D5F-4ABB-9B99-2F15AC3FECB5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14:22.512" v="454" actId="14100"/>
          <ac:spMkLst>
            <pc:docMk/>
            <pc:sldMk cId="922558340" sldId="257"/>
            <ac:spMk id="6" creationId="{F6132E83-FDDB-4179-A957-B5D40004C58D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41:38.976" v="551"/>
          <ac:spMkLst>
            <pc:docMk/>
            <pc:sldMk cId="922558340" sldId="257"/>
            <ac:spMk id="9" creationId="{4157C29F-86DD-43BB-BE91-16678A59A2FC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41:40.023" v="555"/>
          <ac:spMkLst>
            <pc:docMk/>
            <pc:sldMk cId="922558340" sldId="257"/>
            <ac:spMk id="12" creationId="{7EC98EAF-A6EE-448C-AAEF-BB989BF3A70F}"/>
          </ac:spMkLst>
        </pc:spChg>
        <pc:picChg chg="add mod">
          <ac:chgData name="Symphony Magana" userId="S::samagana@stu.chino.k12.ca.us::0714fa69-2f13-4414-a6d6-c6e9a9c65851" providerId="AD" clId="Web-{D885969A-3315-D631-4735-75669300E185}" dt="2022-01-13T17:14:22.527" v="455" actId="14100"/>
          <ac:picMkLst>
            <pc:docMk/>
            <pc:sldMk cId="922558340" sldId="257"/>
            <ac:picMk id="5" creationId="{538FACDC-FB92-45CD-9941-A0F6CE0D3246}"/>
          </ac:picMkLst>
        </pc:picChg>
        <pc:picChg chg="add mod">
          <ac:chgData name="Symphony Magana" userId="S::samagana@stu.chino.k12.ca.us::0714fa69-2f13-4414-a6d6-c6e9a9c65851" providerId="AD" clId="Web-{D885969A-3315-D631-4735-75669300E185}" dt="2022-01-13T17:42:54.120" v="562" actId="14100"/>
          <ac:picMkLst>
            <pc:docMk/>
            <pc:sldMk cId="922558340" sldId="257"/>
            <ac:picMk id="8" creationId="{EA1FD5B1-65A5-4D8A-9977-AD92B746298E}"/>
          </ac:picMkLst>
        </pc:picChg>
        <pc:picChg chg="add mod">
          <ac:chgData name="Symphony Magana" userId="S::samagana@stu.chino.k12.ca.us::0714fa69-2f13-4414-a6d6-c6e9a9c65851" providerId="AD" clId="Web-{D885969A-3315-D631-4735-75669300E185}" dt="2022-01-13T17:42:46.808" v="560" actId="14100"/>
          <ac:picMkLst>
            <pc:docMk/>
            <pc:sldMk cId="922558340" sldId="257"/>
            <ac:picMk id="11" creationId="{BF70CA55-4A2D-43BC-8013-61381D1C069D}"/>
          </ac:picMkLst>
        </pc:picChg>
        <pc:inkChg chg="add del">
          <ac:chgData name="Symphony Magana" userId="S::samagana@stu.chino.k12.ca.us::0714fa69-2f13-4414-a6d6-c6e9a9c65851" providerId="AD" clId="Web-{D885969A-3315-D631-4735-75669300E185}" dt="2022-01-13T17:41:55.899" v="557"/>
          <ac:inkMkLst>
            <pc:docMk/>
            <pc:sldMk cId="922558340" sldId="257"/>
            <ac:inkMk id="14" creationId="{A5DC78F2-073A-43AB-ACE0-BEAFDD692CE2}"/>
          </ac:inkMkLst>
        </pc:inkChg>
      </pc:sldChg>
      <pc:sldChg chg="addSp delSp modSp mod setBg">
        <pc:chgData name="Symphony Magana" userId="S::samagana@stu.chino.k12.ca.us::0714fa69-2f13-4414-a6d6-c6e9a9c65851" providerId="AD" clId="Web-{D885969A-3315-D631-4735-75669300E185}" dt="2022-01-13T17:38:51.719" v="545" actId="1076"/>
        <pc:sldMkLst>
          <pc:docMk/>
          <pc:sldMk cId="3949735127" sldId="258"/>
        </pc:sldMkLst>
        <pc:spChg chg="mod">
          <ac:chgData name="Symphony Magana" userId="S::samagana@stu.chino.k12.ca.us::0714fa69-2f13-4414-a6d6-c6e9a9c65851" providerId="AD" clId="Web-{D885969A-3315-D631-4735-75669300E185}" dt="2022-01-13T17:10:48.424" v="440"/>
          <ac:spMkLst>
            <pc:docMk/>
            <pc:sldMk cId="3949735127" sldId="258"/>
            <ac:spMk id="2" creationId="{67206A24-E0FF-4D53-9D34-F0AB435634BE}"/>
          </ac:spMkLst>
        </pc:spChg>
        <pc:spChg chg="mod">
          <ac:chgData name="Symphony Magana" userId="S::samagana@stu.chino.k12.ca.us::0714fa69-2f13-4414-a6d6-c6e9a9c65851" providerId="AD" clId="Web-{D885969A-3315-D631-4735-75669300E185}" dt="2022-01-13T17:10:48.424" v="440"/>
          <ac:spMkLst>
            <pc:docMk/>
            <pc:sldMk cId="3949735127" sldId="258"/>
            <ac:spMk id="3" creationId="{35486697-6EDB-4257-ACFB-BC412073A169}"/>
          </ac:spMkLst>
        </pc:spChg>
        <pc:spChg chg="mod ord">
          <ac:chgData name="Symphony Magana" userId="S::samagana@stu.chino.k12.ca.us::0714fa69-2f13-4414-a6d6-c6e9a9c65851" providerId="AD" clId="Web-{D885969A-3315-D631-4735-75669300E185}" dt="2022-01-13T17:10:48.424" v="440"/>
          <ac:spMkLst>
            <pc:docMk/>
            <pc:sldMk cId="3949735127" sldId="258"/>
            <ac:spMk id="4" creationId="{255DF680-9510-4D78-B1A5-9A37F06BFE8F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38:51.719" v="545" actId="1076"/>
          <ac:spMkLst>
            <pc:docMk/>
            <pc:sldMk cId="3949735127" sldId="258"/>
            <ac:spMk id="6" creationId="{6815FDCC-6BDB-4FB1-9440-7AB5976A8366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20:50.139" v="492" actId="1076"/>
          <ac:spMkLst>
            <pc:docMk/>
            <pc:sldMk cId="3949735127" sldId="258"/>
            <ac:spMk id="9" creationId="{A48463A7-EAB6-493B-B626-FB2734FEDE80}"/>
          </ac:spMkLst>
        </pc:spChg>
        <pc:spChg chg="add del">
          <ac:chgData name="Symphony Magana" userId="S::samagana@stu.chino.k12.ca.us::0714fa69-2f13-4414-a6d6-c6e9a9c65851" providerId="AD" clId="Web-{D885969A-3315-D631-4735-75669300E185}" dt="2022-01-13T17:10:48.424" v="440"/>
          <ac:spMkLst>
            <pc:docMk/>
            <pc:sldMk cId="3949735127" sldId="258"/>
            <ac:spMk id="11" creationId="{F13C74B1-5B17-4795-BED0-7140497B445A}"/>
          </ac:spMkLst>
        </pc:spChg>
        <pc:spChg chg="add del">
          <ac:chgData name="Symphony Magana" userId="S::samagana@stu.chino.k12.ca.us::0714fa69-2f13-4414-a6d6-c6e9a9c65851" providerId="AD" clId="Web-{D885969A-3315-D631-4735-75669300E185}" dt="2022-01-13T17:10:48.424" v="440"/>
          <ac:spMkLst>
            <pc:docMk/>
            <pc:sldMk cId="3949735127" sldId="258"/>
            <ac:spMk id="13" creationId="{D4974D33-8DC5-464E-8C6D-BE58F0669C17}"/>
          </ac:spMkLst>
        </pc:spChg>
        <pc:picChg chg="add mod">
          <ac:chgData name="Symphony Magana" userId="S::samagana@stu.chino.k12.ca.us::0714fa69-2f13-4414-a6d6-c6e9a9c65851" providerId="AD" clId="Web-{D885969A-3315-D631-4735-75669300E185}" dt="2022-01-13T17:38:32.671" v="543" actId="1076"/>
          <ac:picMkLst>
            <pc:docMk/>
            <pc:sldMk cId="3949735127" sldId="258"/>
            <ac:picMk id="5" creationId="{A119E4FB-72BA-4784-9B9D-8413F6E3DA9B}"/>
          </ac:picMkLst>
        </pc:picChg>
        <pc:picChg chg="add mod">
          <ac:chgData name="Symphony Magana" userId="S::samagana@stu.chino.k12.ca.us::0714fa69-2f13-4414-a6d6-c6e9a9c65851" providerId="AD" clId="Web-{D885969A-3315-D631-4735-75669300E185}" dt="2022-01-13T17:38:22.280" v="540" actId="1076"/>
          <ac:picMkLst>
            <pc:docMk/>
            <pc:sldMk cId="3949735127" sldId="258"/>
            <ac:picMk id="8" creationId="{B389A2FE-4AA9-4BAC-8D12-387C3626AFAE}"/>
          </ac:picMkLst>
        </pc:picChg>
      </pc:sldChg>
      <pc:sldChg chg="addSp modSp mod setBg">
        <pc:chgData name="Symphony Magana" userId="S::samagana@stu.chino.k12.ca.us::0714fa69-2f13-4414-a6d6-c6e9a9c65851" providerId="AD" clId="Web-{D885969A-3315-D631-4735-75669300E185}" dt="2022-01-13T17:39:50.503" v="547"/>
        <pc:sldMkLst>
          <pc:docMk/>
          <pc:sldMk cId="2648242784" sldId="259"/>
        </pc:sldMkLst>
        <pc:spChg chg="mo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2" creationId="{E3B9D342-1011-40B5-ACCD-E82A75A3F160}"/>
          </ac:spMkLst>
        </pc:spChg>
        <pc:spChg chg="mo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3" creationId="{249FDC71-6FD0-4BAF-A933-1978894D3FA3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5" creationId="{CF23CCF4-67AB-45B3-A1A9-B430AF55CEB5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8" creationId="{88835401-125A-421C-A0DA-3C25BE1F1058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11" creationId="{268FA49E-354E-4FC9-B324-8AB56D61320D}"/>
          </ac:spMkLst>
        </pc:spChg>
        <pc:spChg chg="ad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16" creationId="{B3684CCF-CEBB-4D8E-A366-95E43D4C790B}"/>
          </ac:spMkLst>
        </pc:spChg>
        <pc:spChg chg="add">
          <ac:chgData name="Symphony Magana" userId="S::samagana@stu.chino.k12.ca.us::0714fa69-2f13-4414-a6d6-c6e9a9c65851" providerId="AD" clId="Web-{D885969A-3315-D631-4735-75669300E185}" dt="2022-01-13T17:34:35.176" v="538"/>
          <ac:spMkLst>
            <pc:docMk/>
            <pc:sldMk cId="2648242784" sldId="259"/>
            <ac:spMk id="18" creationId="{70BEB1E7-2F88-40BC-B73D-42E5B6F80BFC}"/>
          </ac:spMkLst>
        </pc:spChg>
        <pc:picChg chg="add mod">
          <ac:chgData name="Symphony Magana" userId="S::samagana@stu.chino.k12.ca.us::0714fa69-2f13-4414-a6d6-c6e9a9c65851" providerId="AD" clId="Web-{D885969A-3315-D631-4735-75669300E185}" dt="2022-01-13T17:34:35.176" v="538"/>
          <ac:picMkLst>
            <pc:docMk/>
            <pc:sldMk cId="2648242784" sldId="259"/>
            <ac:picMk id="4" creationId="{4C3D632B-CAEC-4136-A206-B0B90D97659D}"/>
          </ac:picMkLst>
        </pc:picChg>
        <pc:picChg chg="add mod ord">
          <ac:chgData name="Symphony Magana" userId="S::samagana@stu.chino.k12.ca.us::0714fa69-2f13-4414-a6d6-c6e9a9c65851" providerId="AD" clId="Web-{D885969A-3315-D631-4735-75669300E185}" dt="2022-01-13T17:34:35.176" v="538"/>
          <ac:picMkLst>
            <pc:docMk/>
            <pc:sldMk cId="2648242784" sldId="259"/>
            <ac:picMk id="7" creationId="{6D19119D-4246-476D-AFC9-A483C2F93F2D}"/>
          </ac:picMkLst>
        </pc:picChg>
        <pc:picChg chg="add mod ord">
          <ac:chgData name="Symphony Magana" userId="S::samagana@stu.chino.k12.ca.us::0714fa69-2f13-4414-a6d6-c6e9a9c65851" providerId="AD" clId="Web-{D885969A-3315-D631-4735-75669300E185}" dt="2022-01-13T17:34:35.176" v="538"/>
          <ac:picMkLst>
            <pc:docMk/>
            <pc:sldMk cId="2648242784" sldId="259"/>
            <ac:picMk id="10" creationId="{FFBD9420-FA49-4862-96E1-D1A1192B717E}"/>
          </ac:picMkLst>
        </pc:picChg>
        <pc:inkChg chg="add">
          <ac:chgData name="Symphony Magana" userId="S::samagana@stu.chino.k12.ca.us::0714fa69-2f13-4414-a6d6-c6e9a9c65851" providerId="AD" clId="Web-{D885969A-3315-D631-4735-75669300E185}" dt="2022-01-13T17:39:50.503" v="547"/>
          <ac:inkMkLst>
            <pc:docMk/>
            <pc:sldMk cId="2648242784" sldId="259"/>
            <ac:inkMk id="13" creationId="{E4839A83-9861-4B57-AD5B-8D561D033B85}"/>
          </ac:inkMkLst>
        </pc:inkChg>
      </pc:sldChg>
      <pc:sldChg chg="addSp modSp mod setBg setClrOvrMap">
        <pc:chgData name="Symphony Magana" userId="S::samagana@stu.chino.k12.ca.us::0714fa69-2f13-4414-a6d6-c6e9a9c65851" providerId="AD" clId="Web-{D885969A-3315-D631-4735-75669300E185}" dt="2022-01-13T17:27:07.343" v="517"/>
        <pc:sldMkLst>
          <pc:docMk/>
          <pc:sldMk cId="4092559128" sldId="260"/>
        </pc:sldMkLst>
        <pc:spChg chg="mo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2" creationId="{A08B3F25-9152-4A34-B97D-C88B39A81E30}"/>
          </ac:spMkLst>
        </pc:spChg>
        <pc:spChg chg="mod or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3" creationId="{66CC24DB-2355-463B-83A0-2D38CCB92164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5" creationId="{05B050C3-79FA-4E9A-BB2E-C6D2858F4B79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8" creationId="{210185A5-2B81-4731-95F1-99DAFE39C713}"/>
          </ac:spMkLst>
        </pc:spChg>
        <pc:spChg chg="add mo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11" creationId="{1CDE4D2D-D393-4646-BD47-47C556613BB3}"/>
          </ac:spMkLst>
        </pc:spChg>
        <pc:spChg chg="ad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16" creationId="{2EEE8F11-3582-44B7-9869-F2D26D7DD9D4}"/>
          </ac:spMkLst>
        </pc:spChg>
        <pc:spChg chg="ad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18" creationId="{2141F1CC-6A53-4BCF-9127-AABB52E2497E}"/>
          </ac:spMkLst>
        </pc:spChg>
        <pc:spChg chg="add">
          <ac:chgData name="Symphony Magana" userId="S::samagana@stu.chino.k12.ca.us::0714fa69-2f13-4414-a6d6-c6e9a9c65851" providerId="AD" clId="Web-{D885969A-3315-D631-4735-75669300E185}" dt="2022-01-13T17:27:07.343" v="517"/>
          <ac:spMkLst>
            <pc:docMk/>
            <pc:sldMk cId="4092559128" sldId="260"/>
            <ac:spMk id="20" creationId="{561B2B49-7142-4CA8-A929-4671548E6A5A}"/>
          </ac:spMkLst>
        </pc:spChg>
        <pc:picChg chg="add mod">
          <ac:chgData name="Symphony Magana" userId="S::samagana@stu.chino.k12.ca.us::0714fa69-2f13-4414-a6d6-c6e9a9c65851" providerId="AD" clId="Web-{D885969A-3315-D631-4735-75669300E185}" dt="2022-01-13T17:27:07.343" v="517"/>
          <ac:picMkLst>
            <pc:docMk/>
            <pc:sldMk cId="4092559128" sldId="260"/>
            <ac:picMk id="4" creationId="{4C2252BC-2304-4838-BD87-629C3D2F67D2}"/>
          </ac:picMkLst>
        </pc:picChg>
        <pc:picChg chg="add mod ord">
          <ac:chgData name="Symphony Magana" userId="S::samagana@stu.chino.k12.ca.us::0714fa69-2f13-4414-a6d6-c6e9a9c65851" providerId="AD" clId="Web-{D885969A-3315-D631-4735-75669300E185}" dt="2022-01-13T17:27:07.343" v="517"/>
          <ac:picMkLst>
            <pc:docMk/>
            <pc:sldMk cId="4092559128" sldId="260"/>
            <ac:picMk id="7" creationId="{B0B3E9AB-0866-40C8-9C58-B2D8C5CE7287}"/>
          </ac:picMkLst>
        </pc:picChg>
        <pc:picChg chg="add mod ord">
          <ac:chgData name="Symphony Magana" userId="S::samagana@stu.chino.k12.ca.us::0714fa69-2f13-4414-a6d6-c6e9a9c65851" providerId="AD" clId="Web-{D885969A-3315-D631-4735-75669300E185}" dt="2022-01-13T17:27:07.343" v="517"/>
          <ac:picMkLst>
            <pc:docMk/>
            <pc:sldMk cId="4092559128" sldId="260"/>
            <ac:picMk id="10" creationId="{5315146F-0491-42D9-A25A-E6B098CF5BB7}"/>
          </ac:picMkLst>
        </pc:picChg>
      </pc:sldChg>
      <pc:sldChg chg="addSp">
        <pc:chgData name="Symphony Magana" userId="S::samagana@stu.chino.k12.ca.us::0714fa69-2f13-4414-a6d6-c6e9a9c65851" providerId="AD" clId="Web-{D885969A-3315-D631-4735-75669300E185}" dt="2022-01-13T17:39:31.018" v="546"/>
        <pc:sldMkLst>
          <pc:docMk/>
          <pc:sldMk cId="441575066" sldId="261"/>
        </pc:sldMkLst>
        <pc:inkChg chg="add">
          <ac:chgData name="Symphony Magana" userId="S::samagana@stu.chino.k12.ca.us::0714fa69-2f13-4414-a6d6-c6e9a9c65851" providerId="AD" clId="Web-{D885969A-3315-D631-4735-75669300E185}" dt="2022-01-13T17:39:31.018" v="546"/>
          <ac:inkMkLst>
            <pc:docMk/>
            <pc:sldMk cId="441575066" sldId="261"/>
            <ac:inkMk id="4" creationId="{BE026029-04C5-42FA-986D-350F861B71C4}"/>
          </ac:inkMkLst>
        </pc:inkChg>
      </pc:sldChg>
    </pc:docChg>
  </pc:docChgLst>
  <pc:docChgLst>
    <pc:chgData name="Symphony Magana" userId="S::samagana@stu.chino.k12.ca.us::0714fa69-2f13-4414-a6d6-c6e9a9c65851" providerId="AD" clId="Web-{D6D64070-84C5-CFF2-0EA5-6E6E9C9387B7}"/>
    <pc:docChg chg="modSld addMainMaster delMainMaster modMainMaster">
      <pc:chgData name="Symphony Magana" userId="S::samagana@stu.chino.k12.ca.us::0714fa69-2f13-4414-a6d6-c6e9a9c65851" providerId="AD" clId="Web-{D6D64070-84C5-CFF2-0EA5-6E6E9C9387B7}" dt="2022-01-14T17:48:04.242" v="200"/>
      <pc:docMkLst>
        <pc:docMk/>
      </pc:docMkLst>
      <pc:sldChg chg="addSp delSp modSp mod modTransition setBg addAnim delAnim setClrOvrMap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109857222" sldId="256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Symphony Magana" userId="S::samagana@stu.chino.k12.ca.us::0714fa69-2f13-4414-a6d6-c6e9a9c65851" providerId="AD" clId="Web-{D6D64070-84C5-CFF2-0EA5-6E6E9C9387B7}" dt="2022-01-14T17:05:18.759" v="51"/>
          <ac:spMkLst>
            <pc:docMk/>
            <pc:sldMk cId="109857222" sldId="256"/>
            <ac:spMk id="5" creationId="{644C7E2F-B666-4389-A81E-8596FC47C47D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109857222" sldId="256"/>
            <ac:spMk id="10" creationId="{71B2258F-86CA-4D4D-8270-BC05FCDEBFB3}"/>
          </ac:spMkLst>
        </pc:spChg>
        <pc:picChg chg="add mod ord">
          <ac:chgData name="Symphony Magana" userId="S::samagana@stu.chino.k12.ca.us::0714fa69-2f13-4414-a6d6-c6e9a9c65851" providerId="AD" clId="Web-{D6D64070-84C5-CFF2-0EA5-6E6E9C9387B7}" dt="2022-01-14T17:07:27.439" v="56" actId="1076"/>
          <ac:picMkLst>
            <pc:docMk/>
            <pc:sldMk cId="109857222" sldId="256"/>
            <ac:picMk id="4" creationId="{4B4698EA-9DF6-4410-8F10-D1D897FCE49D}"/>
          </ac:picMkLst>
        </pc:picChg>
      </pc:sldChg>
      <pc:sldChg chg="addSp delSp modSp mod modTransition setBg addAnim delAnim modAnim setClrOvrMap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922558340" sldId="257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922558340" sldId="257"/>
            <ac:spMk id="2" creationId="{A7A2BD45-FBEF-4DEF-8AE8-C9BCC8F07D25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922558340" sldId="257"/>
            <ac:spMk id="3" creationId="{181FCB41-4D5F-4ABB-9B99-2F15AC3FECB5}"/>
          </ac:spMkLst>
        </pc:spChg>
        <pc:spChg chg="ord">
          <ac:chgData name="Symphony Magana" userId="S::samagana@stu.chino.k12.ca.us::0714fa69-2f13-4414-a6d6-c6e9a9c65851" providerId="AD" clId="Web-{D6D64070-84C5-CFF2-0EA5-6E6E9C9387B7}" dt="2022-01-14T16:49:41.547" v="5"/>
          <ac:spMkLst>
            <pc:docMk/>
            <pc:sldMk cId="922558340" sldId="257"/>
            <ac:spMk id="4" creationId="{75427726-43AB-4276-B130-47C8938DB4CB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6:49:41.547" v="5"/>
          <ac:spMkLst>
            <pc:docMk/>
            <pc:sldMk cId="922558340" sldId="257"/>
            <ac:spMk id="6" creationId="{F6132E83-FDDB-4179-A957-B5D40004C58D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6:49:41.547" v="5"/>
          <ac:spMkLst>
            <pc:docMk/>
            <pc:sldMk cId="922558340" sldId="257"/>
            <ac:spMk id="9" creationId="{4157C29F-86DD-43BB-BE91-16678A59A2FC}"/>
          </ac:spMkLst>
        </pc:spChg>
        <pc:spChg chg="mod">
          <ac:chgData name="Symphony Magana" userId="S::samagana@stu.chino.k12.ca.us::0714fa69-2f13-4414-a6d6-c6e9a9c65851" providerId="AD" clId="Web-{D6D64070-84C5-CFF2-0EA5-6E6E9C9387B7}" dt="2022-01-14T16:49:41.547" v="5"/>
          <ac:spMkLst>
            <pc:docMk/>
            <pc:sldMk cId="922558340" sldId="257"/>
            <ac:spMk id="12" creationId="{7EC98EAF-A6EE-448C-AAEF-BB989BF3A70F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922558340" sldId="257"/>
            <ac:spMk id="17" creationId="{C99A8FB7-A79B-4BC9-9D56-B79587F6AA3E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922558340" sldId="257"/>
            <ac:spMk id="19" creationId="{B23893E2-3349-46D7-A7AA-B9E447957FB1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922558340" sldId="257"/>
            <ac:spMk id="21" creationId="{2B7592FE-10D1-4664-B623-353F47C8DF7F}"/>
          </ac:spMkLst>
        </pc:spChg>
        <pc:picChg chg="mod">
          <ac:chgData name="Symphony Magana" userId="S::samagana@stu.chino.k12.ca.us::0714fa69-2f13-4414-a6d6-c6e9a9c65851" providerId="AD" clId="Web-{D6D64070-84C5-CFF2-0EA5-6E6E9C9387B7}" dt="2022-01-14T16:49:41.547" v="5"/>
          <ac:picMkLst>
            <pc:docMk/>
            <pc:sldMk cId="922558340" sldId="257"/>
            <ac:picMk id="5" creationId="{538FACDC-FB92-45CD-9941-A0F6CE0D3246}"/>
          </ac:picMkLst>
        </pc:picChg>
        <pc:picChg chg="mod">
          <ac:chgData name="Symphony Magana" userId="S::samagana@stu.chino.k12.ca.us::0714fa69-2f13-4414-a6d6-c6e9a9c65851" providerId="AD" clId="Web-{D6D64070-84C5-CFF2-0EA5-6E6E9C9387B7}" dt="2022-01-14T16:49:41.547" v="5"/>
          <ac:picMkLst>
            <pc:docMk/>
            <pc:sldMk cId="922558340" sldId="257"/>
            <ac:picMk id="8" creationId="{EA1FD5B1-65A5-4D8A-9977-AD92B746298E}"/>
          </ac:picMkLst>
        </pc:picChg>
        <pc:picChg chg="mod">
          <ac:chgData name="Symphony Magana" userId="S::samagana@stu.chino.k12.ca.us::0714fa69-2f13-4414-a6d6-c6e9a9c65851" providerId="AD" clId="Web-{D6D64070-84C5-CFF2-0EA5-6E6E9C9387B7}" dt="2022-01-14T16:49:41.547" v="5"/>
          <ac:picMkLst>
            <pc:docMk/>
            <pc:sldMk cId="922558340" sldId="257"/>
            <ac:picMk id="11" creationId="{BF70CA55-4A2D-43BC-8013-61381D1C069D}"/>
          </ac:picMkLst>
        </pc:picChg>
      </pc:sldChg>
      <pc:sldChg chg="addSp delSp modSp mod modTransition setBg setClrOvrMap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3949735127" sldId="258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3949735127" sldId="258"/>
            <ac:spMk id="2" creationId="{67206A24-E0FF-4D53-9D34-F0AB435634BE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3949735127" sldId="258"/>
            <ac:spMk id="3" creationId="{35486697-6EDB-4257-ACFB-BC412073A169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6:58:27.875" v="29"/>
          <ac:spMkLst>
            <pc:docMk/>
            <pc:sldMk cId="3949735127" sldId="258"/>
            <ac:spMk id="4" creationId="{255DF680-9510-4D78-B1A5-9A37F06BFE8F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6:58:27.875" v="29"/>
          <ac:spMkLst>
            <pc:docMk/>
            <pc:sldMk cId="3949735127" sldId="258"/>
            <ac:spMk id="6" creationId="{6815FDCC-6BDB-4FB1-9440-7AB5976A8366}"/>
          </ac:spMkLst>
        </pc:spChg>
        <pc:spChg chg="mod">
          <ac:chgData name="Symphony Magana" userId="S::samagana@stu.chino.k12.ca.us::0714fa69-2f13-4414-a6d6-c6e9a9c65851" providerId="AD" clId="Web-{D6D64070-84C5-CFF2-0EA5-6E6E9C9387B7}" dt="2022-01-14T16:58:27.875" v="29"/>
          <ac:spMkLst>
            <pc:docMk/>
            <pc:sldMk cId="3949735127" sldId="258"/>
            <ac:spMk id="9" creationId="{A48463A7-EAB6-493B-B626-FB2734FEDE80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3949735127" sldId="258"/>
            <ac:spMk id="14" creationId="{A86541C6-61B1-4DAA-B57A-EAF3F24F0491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3949735127" sldId="258"/>
            <ac:spMk id="16" creationId="{71750011-2006-46BB-AFDE-C6E461752333}"/>
          </ac:spMkLst>
        </pc:spChg>
        <pc:picChg chg="mod">
          <ac:chgData name="Symphony Magana" userId="S::samagana@stu.chino.k12.ca.us::0714fa69-2f13-4414-a6d6-c6e9a9c65851" providerId="AD" clId="Web-{D6D64070-84C5-CFF2-0EA5-6E6E9C9387B7}" dt="2022-01-14T16:58:27.875" v="29"/>
          <ac:picMkLst>
            <pc:docMk/>
            <pc:sldMk cId="3949735127" sldId="258"/>
            <ac:picMk id="5" creationId="{A119E4FB-72BA-4784-9B9D-8413F6E3DA9B}"/>
          </ac:picMkLst>
        </pc:picChg>
        <pc:picChg chg="mod">
          <ac:chgData name="Symphony Magana" userId="S::samagana@stu.chino.k12.ca.us::0714fa69-2f13-4414-a6d6-c6e9a9c65851" providerId="AD" clId="Web-{D6D64070-84C5-CFF2-0EA5-6E6E9C9387B7}" dt="2022-01-14T16:58:27.875" v="29"/>
          <ac:picMkLst>
            <pc:docMk/>
            <pc:sldMk cId="3949735127" sldId="258"/>
            <ac:picMk id="8" creationId="{B389A2FE-4AA9-4BAC-8D12-387C3626AFAE}"/>
          </ac:picMkLst>
        </pc:picChg>
      </pc:sldChg>
      <pc:sldChg chg="delSp modSp mod modTransition setBg modClrScheme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2648242784" sldId="259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2648242784" sldId="259"/>
            <ac:spMk id="2" creationId="{E3B9D342-1011-40B5-ACCD-E82A75A3F160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2648242784" sldId="259"/>
            <ac:spMk id="3" creationId="{249FDC71-6FD0-4BAF-A933-1978894D3FA3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2648242784" sldId="259"/>
            <ac:spMk id="16" creationId="{B3684CCF-CEBB-4D8E-A366-95E43D4C790B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2648242784" sldId="259"/>
            <ac:spMk id="18" creationId="{70BEB1E7-2F88-40BC-B73D-42E5B6F80BFC}"/>
          </ac:spMkLst>
        </pc:spChg>
      </pc:sldChg>
      <pc:sldChg chg="delSp modSp mod modTransition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4092559128" sldId="260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092559128" sldId="260"/>
            <ac:spMk id="2" creationId="{A08B3F25-9152-4A34-B97D-C88B39A81E30}"/>
          </ac:spMkLst>
        </pc:spChg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092559128" sldId="260"/>
            <ac:spMk id="3" creationId="{66CC24DB-2355-463B-83A0-2D38CCB92164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092559128" sldId="260"/>
            <ac:spMk id="16" creationId="{2EEE8F11-3582-44B7-9869-F2D26D7DD9D4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092559128" sldId="260"/>
            <ac:spMk id="18" creationId="{2141F1CC-6A53-4BCF-9127-AABB52E2497E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092559128" sldId="260"/>
            <ac:spMk id="20" creationId="{561B2B49-7142-4CA8-A929-4671548E6A5A}"/>
          </ac:spMkLst>
        </pc:spChg>
      </pc:sldChg>
      <pc:sldChg chg="addSp delSp modSp mod modTransition setBg modClrScheme setClrOvrMap delDesignElem chgLayout">
        <pc:chgData name="Symphony Magana" userId="S::samagana@stu.chino.k12.ca.us::0714fa69-2f13-4414-a6d6-c6e9a9c65851" providerId="AD" clId="Web-{D6D64070-84C5-CFF2-0EA5-6E6E9C9387B7}" dt="2022-01-14T17:48:04.242" v="200"/>
        <pc:sldMkLst>
          <pc:docMk/>
          <pc:sldMk cId="441575066" sldId="261"/>
        </pc:sldMkLst>
        <pc:spChg chg="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41575066" sldId="261"/>
            <ac:spMk id="2" creationId="{274C2150-B241-4302-9636-DB155CBBD2FA}"/>
          </ac:spMkLst>
        </pc:spChg>
        <pc:spChg chg="del">
          <ac:chgData name="Symphony Magana" userId="S::samagana@stu.chino.k12.ca.us::0714fa69-2f13-4414-a6d6-c6e9a9c65851" providerId="AD" clId="Web-{D6D64070-84C5-CFF2-0EA5-6E6E9C9387B7}" dt="2022-01-14T16:52:59.106" v="8"/>
          <ac:spMkLst>
            <pc:docMk/>
            <pc:sldMk cId="441575066" sldId="261"/>
            <ac:spMk id="3" creationId="{F1DFF6F2-B41D-4ADA-A5A8-3BC0BEF60E67}"/>
          </ac:spMkLst>
        </pc:spChg>
        <pc:spChg chg="add mod">
          <ac:chgData name="Symphony Magana" userId="S::samagana@stu.chino.k12.ca.us::0714fa69-2f13-4414-a6d6-c6e9a9c65851" providerId="AD" clId="Web-{D6D64070-84C5-CFF2-0EA5-6E6E9C9387B7}" dt="2022-01-14T17:34:41.084" v="178"/>
          <ac:spMkLst>
            <pc:docMk/>
            <pc:sldMk cId="441575066" sldId="261"/>
            <ac:spMk id="6" creationId="{FF6DC079-205C-411C-850C-D687568E1A66}"/>
          </ac:spMkLst>
        </pc:spChg>
        <pc:spChg chg="add mod">
          <ac:chgData name="Symphony Magana" userId="S::samagana@stu.chino.k12.ca.us::0714fa69-2f13-4414-a6d6-c6e9a9c65851" providerId="AD" clId="Web-{D6D64070-84C5-CFF2-0EA5-6E6E9C9387B7}" dt="2022-01-14T17:34:41.084" v="178"/>
          <ac:spMkLst>
            <pc:docMk/>
            <pc:sldMk cId="441575066" sldId="261"/>
            <ac:spMk id="9" creationId="{8778AEB7-071D-445B-A3BF-133B6F2997C2}"/>
          </ac:spMkLst>
        </pc:spChg>
        <pc:spChg chg="add mod ord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41575066" sldId="261"/>
            <ac:spMk id="13" creationId="{42B18A34-A512-459B-A6AC-7ACC6E6AC4A2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4:41.084" v="178"/>
          <ac:spMkLst>
            <pc:docMk/>
            <pc:sldMk cId="441575066" sldId="261"/>
            <ac:spMk id="16" creationId="{2C6A2225-94AF-4BC4-98F4-77746E7B10A9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4:41.084" v="178"/>
          <ac:spMkLst>
            <pc:docMk/>
            <pc:sldMk cId="441575066" sldId="261"/>
            <ac:spMk id="18" creationId="{648F5915-2CE1-4F74-88C5-D4366893D2DF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41575066" sldId="261"/>
            <ac:spMk id="20" creationId="{AAB8EDC3-1C0D-4505-A2C7-839A5161FB53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5:04.164" v="181"/>
          <ac:spMkLst>
            <pc:docMk/>
            <pc:sldMk cId="441575066" sldId="261"/>
            <ac:spMk id="21" creationId="{2069E294-3813-4588-9E9C-AEA08F9C4DA1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4:41.068" v="177"/>
          <ac:spMkLst>
            <pc:docMk/>
            <pc:sldMk cId="441575066" sldId="261"/>
            <ac:spMk id="23" creationId="{2172A0AC-3DCE-4672-BCAF-28FEF91F6020}"/>
          </ac:spMkLst>
        </pc:spChg>
        <pc:spChg chg="add del">
          <ac:chgData name="Symphony Magana" userId="S::samagana@stu.chino.k12.ca.us::0714fa69-2f13-4414-a6d6-c6e9a9c65851" providerId="AD" clId="Web-{D6D64070-84C5-CFF2-0EA5-6E6E9C9387B7}" dt="2022-01-14T17:34:41.068" v="177"/>
          <ac:spMkLst>
            <pc:docMk/>
            <pc:sldMk cId="441575066" sldId="261"/>
            <ac:spMk id="25" creationId="{AE6F1C77-EDC9-4C5F-8C1C-62DD46BDA3C3}"/>
          </ac:spMkLst>
        </pc:spChg>
        <pc:picChg chg="add mod ord">
          <ac:chgData name="Symphony Magana" userId="S::samagana@stu.chino.k12.ca.us::0714fa69-2f13-4414-a6d6-c6e9a9c65851" providerId="AD" clId="Web-{D6D64070-84C5-CFF2-0EA5-6E6E9C9387B7}" dt="2022-01-14T17:34:41.084" v="178"/>
          <ac:picMkLst>
            <pc:docMk/>
            <pc:sldMk cId="441575066" sldId="261"/>
            <ac:picMk id="5" creationId="{8DB85184-069F-41CA-8966-E5DAC07605BB}"/>
          </ac:picMkLst>
        </pc:picChg>
        <pc:picChg chg="add mod ord">
          <ac:chgData name="Symphony Magana" userId="S::samagana@stu.chino.k12.ca.us::0714fa69-2f13-4414-a6d6-c6e9a9c65851" providerId="AD" clId="Web-{D6D64070-84C5-CFF2-0EA5-6E6E9C9387B7}" dt="2022-01-14T17:34:41.084" v="178"/>
          <ac:picMkLst>
            <pc:docMk/>
            <pc:sldMk cId="441575066" sldId="261"/>
            <ac:picMk id="8" creationId="{39B8D77D-21B8-4954-9AEE-845B55AD186C}"/>
          </ac:picMkLst>
        </pc:picChg>
        <pc:inkChg chg="del">
          <ac:chgData name="Symphony Magana" userId="S::samagana@stu.chino.k12.ca.us::0714fa69-2f13-4414-a6d6-c6e9a9c65851" providerId="AD" clId="Web-{D6D64070-84C5-CFF2-0EA5-6E6E9C9387B7}" dt="2022-01-14T16:47:52.571" v="0"/>
          <ac:inkMkLst>
            <pc:docMk/>
            <pc:sldMk cId="441575066" sldId="261"/>
            <ac:inkMk id="4" creationId="{BE026029-04C5-42FA-986D-350F861B71C4}"/>
          </ac:inkMkLst>
        </pc:inkChg>
      </pc:sldChg>
      <pc:sldMasterChg chg="del delSldLayout">
        <pc:chgData name="Symphony Magana" userId="S::samagana@stu.chino.k12.ca.us::0714fa69-2f13-4414-a6d6-c6e9a9c65851" providerId="AD" clId="Web-{D6D64070-84C5-CFF2-0EA5-6E6E9C9387B7}" dt="2022-01-14T17:35:04.164" v="181"/>
        <pc:sldMasterMkLst>
          <pc:docMk/>
          <pc:sldMasterMk cId="2460954070" sldId="2147483660"/>
        </pc:sldMasterMkLst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Symphony Magana" userId="S::samagana@stu.chino.k12.ca.us::0714fa69-2f13-4414-a6d6-c6e9a9c65851" providerId="AD" clId="Web-{D6D64070-84C5-CFF2-0EA5-6E6E9C9387B7}" dt="2022-01-14T17:35:04.164" v="181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modTransition addSldLayout modSldLayout">
        <pc:chgData name="Symphony Magana" userId="S::samagana@stu.chino.k12.ca.us::0714fa69-2f13-4414-a6d6-c6e9a9c65851" providerId="AD" clId="Web-{D6D64070-84C5-CFF2-0EA5-6E6E9C9387B7}" dt="2022-01-14T17:48:04.242" v="200"/>
        <pc:sldMasterMkLst>
          <pc:docMk/>
          <pc:sldMasterMk cId="2646170666" sldId="2147483672"/>
        </pc:sldMasterMkLst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3163593068" sldId="2147483673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3265169332" sldId="2147483674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1893460253" sldId="2147483675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722723919" sldId="2147483676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3272578493" sldId="2147483677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36694992" sldId="2147483678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2698547505" sldId="2147483679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1156631936" sldId="2147483680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1589398237" sldId="2147483681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304250035" sldId="2147483682"/>
          </pc:sldLayoutMkLst>
        </pc:sldLayoutChg>
        <pc:sldLayoutChg chg="add mod replId modTransition">
          <pc:chgData name="Symphony Magana" userId="S::samagana@stu.chino.k12.ca.us::0714fa69-2f13-4414-a6d6-c6e9a9c65851" providerId="AD" clId="Web-{D6D64070-84C5-CFF2-0EA5-6E6E9C9387B7}" dt="2022-01-14T17:48:04.242" v="200"/>
          <pc:sldLayoutMkLst>
            <pc:docMk/>
            <pc:sldMasterMk cId="2646170666" sldId="2147483672"/>
            <pc:sldLayoutMk cId="940036918" sldId="2147483683"/>
          </pc:sldLayoutMkLst>
        </pc:sldLayoutChg>
      </pc:sldMasterChg>
    </pc:docChg>
  </pc:docChgLst>
  <pc:docChgLst>
    <pc:chgData name="Symphony Magana" userId="S::samagana@stu.chino.k12.ca.us::0714fa69-2f13-4414-a6d6-c6e9a9c65851" providerId="AD" clId="Web-{1665C573-5CED-4489-2392-4DE55EB406B6}"/>
    <pc:docChg chg="modSld">
      <pc:chgData name="Symphony Magana" userId="S::samagana@stu.chino.k12.ca.us::0714fa69-2f13-4414-a6d6-c6e9a9c65851" providerId="AD" clId="Web-{1665C573-5CED-4489-2392-4DE55EB406B6}" dt="2022-01-12T19:14:16.508" v="499" actId="20577"/>
      <pc:docMkLst>
        <pc:docMk/>
      </pc:docMkLst>
      <pc:sldChg chg="modSp">
        <pc:chgData name="Symphony Magana" userId="S::samagana@stu.chino.k12.ca.us::0714fa69-2f13-4414-a6d6-c6e9a9c65851" providerId="AD" clId="Web-{1665C573-5CED-4489-2392-4DE55EB406B6}" dt="2022-01-12T19:06:52.370" v="428" actId="14100"/>
        <pc:sldMkLst>
          <pc:docMk/>
          <pc:sldMk cId="922558340" sldId="257"/>
        </pc:sldMkLst>
        <pc:spChg chg="mod">
          <ac:chgData name="Symphony Magana" userId="S::samagana@stu.chino.k12.ca.us::0714fa69-2f13-4414-a6d6-c6e9a9c65851" providerId="AD" clId="Web-{1665C573-5CED-4489-2392-4DE55EB406B6}" dt="2022-01-12T19:06:52.370" v="428" actId="14100"/>
          <ac:spMkLst>
            <pc:docMk/>
            <pc:sldMk cId="922558340" sldId="257"/>
            <ac:spMk id="3" creationId="{181FCB41-4D5F-4ABB-9B99-2F15AC3FECB5}"/>
          </ac:spMkLst>
        </pc:spChg>
      </pc:sldChg>
      <pc:sldChg chg="addSp modSp">
        <pc:chgData name="Symphony Magana" userId="S::samagana@stu.chino.k12.ca.us::0714fa69-2f13-4414-a6d6-c6e9a9c65851" providerId="AD" clId="Web-{1665C573-5CED-4489-2392-4DE55EB406B6}" dt="2022-01-12T19:09:02.457" v="434" actId="20577"/>
        <pc:sldMkLst>
          <pc:docMk/>
          <pc:sldMk cId="3949735127" sldId="258"/>
        </pc:sldMkLst>
        <pc:spChg chg="mod">
          <ac:chgData name="Symphony Magana" userId="S::samagana@stu.chino.k12.ca.us::0714fa69-2f13-4414-a6d6-c6e9a9c65851" providerId="AD" clId="Web-{1665C573-5CED-4489-2392-4DE55EB406B6}" dt="2022-01-12T19:09:02.457" v="434" actId="20577"/>
          <ac:spMkLst>
            <pc:docMk/>
            <pc:sldMk cId="3949735127" sldId="258"/>
            <ac:spMk id="3" creationId="{35486697-6EDB-4257-ACFB-BC412073A169}"/>
          </ac:spMkLst>
        </pc:spChg>
        <pc:spChg chg="add mod">
          <ac:chgData name="Symphony Magana" userId="S::samagana@stu.chino.k12.ca.us::0714fa69-2f13-4414-a6d6-c6e9a9c65851" providerId="AD" clId="Web-{1665C573-5CED-4489-2392-4DE55EB406B6}" dt="2022-01-12T18:53:09.693" v="278" actId="1076"/>
          <ac:spMkLst>
            <pc:docMk/>
            <pc:sldMk cId="3949735127" sldId="258"/>
            <ac:spMk id="4" creationId="{255DF680-9510-4D78-B1A5-9A37F06BFE8F}"/>
          </ac:spMkLst>
        </pc:spChg>
      </pc:sldChg>
      <pc:sldChg chg="modSp">
        <pc:chgData name="Symphony Magana" userId="S::samagana@stu.chino.k12.ca.us::0714fa69-2f13-4414-a6d6-c6e9a9c65851" providerId="AD" clId="Web-{1665C573-5CED-4489-2392-4DE55EB406B6}" dt="2022-01-12T19:14:16.508" v="499" actId="20577"/>
        <pc:sldMkLst>
          <pc:docMk/>
          <pc:sldMk cId="2648242784" sldId="259"/>
        </pc:sldMkLst>
        <pc:spChg chg="mod">
          <ac:chgData name="Symphony Magana" userId="S::samagana@stu.chino.k12.ca.us::0714fa69-2f13-4414-a6d6-c6e9a9c65851" providerId="AD" clId="Web-{1665C573-5CED-4489-2392-4DE55EB406B6}" dt="2022-01-12T19:14:16.508" v="499" actId="20577"/>
          <ac:spMkLst>
            <pc:docMk/>
            <pc:sldMk cId="2648242784" sldId="259"/>
            <ac:spMk id="3" creationId="{249FDC71-6FD0-4BAF-A933-1978894D3FA3}"/>
          </ac:spMkLst>
        </pc:spChg>
      </pc:sldChg>
    </pc:docChg>
  </pc:docChgLst>
  <pc:docChgLst>
    <pc:chgData clId="Web-{04F2AF90-3D45-4015-82E8-6A2813583C91}"/>
    <pc:docChg chg="addSld">
      <pc:chgData name="" userId="" providerId="" clId="Web-{04F2AF90-3D45-4015-82E8-6A2813583C91}" dt="2022-01-11T17:30:15.408" v="0"/>
      <pc:docMkLst>
        <pc:docMk/>
      </pc:docMkLst>
      <pc:sldChg chg="new">
        <pc:chgData name="" userId="" providerId="" clId="Web-{04F2AF90-3D45-4015-82E8-6A2813583C91}" dt="2022-01-11T17:30:15.408" v="0"/>
        <pc:sldMkLst>
          <pc:docMk/>
          <pc:sldMk cId="922558340" sldId="25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1-14T16:47:20.4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19085 3763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30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500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369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1693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460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5784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9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475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319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982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7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tantica.net/Database_tribale/Arapaho%20-%20VitAntica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en.wikipedia.org/wiki/File:Serran_languages_map.svg" TargetMode="External"/><Relationship Id="rId7" Type="http://schemas.openxmlformats.org/officeDocument/2006/relationships/hyperlink" Target="https://commons.wikimedia.org/wiki/Category:Linguistic_maps_of_Uto-Aztecan_languages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://pl.wikipedia.org/wiki/J%C4%99zyki_uto-azteckie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Datei:Round_House_Yosemite_Ca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Newbury_Park,_California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flickr.com/photos/7377473@N02/3917749683" TargetMode="External"/><Relationship Id="rId7" Type="http://schemas.openxmlformats.org/officeDocument/2006/relationships/hyperlink" Target="https://developing-myproject365photoblog.blogspot.com/2010/11/indian-corn.html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customXml" Target="../ink/ink1.xml"/><Relationship Id="rId5" Type="http://schemas.openxmlformats.org/officeDocument/2006/relationships/hyperlink" Target="https://en.wikipedia.org/wiki/Toyon" TargetMode="External"/><Relationship Id="rId10" Type="http://schemas.openxmlformats.org/officeDocument/2006/relationships/hyperlink" Target="https://creativecommons.org/licenses/by-nc-nd/3.0/" TargetMode="External"/><Relationship Id="rId4" Type="http://schemas.openxmlformats.org/officeDocument/2006/relationships/image" Target="../media/image8.jpeg"/><Relationship Id="rId9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commons.wikimedia.org/wiki/Category:Native_American_baskets_in_the_Cleveland_Museum_of_Art" TargetMode="External"/><Relationship Id="rId7" Type="http://schemas.openxmlformats.org/officeDocument/2006/relationships/hyperlink" Target="https://commons.wikimedia.org/wiki/File:California,_Southern,_Gabrielino_(San_Gabriel,_Mission_or_Tongva),_Late_19t_-_Food_Bowl_-_1929.268_-_Cleveland_Museum_of_Art.tif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hyperlink" Target="https://en.m.wikipedia.org/wiki/Tongva_people" TargetMode="Externa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30811353@N04/13955335550/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fr.wikipedia.org/wiki/Juana_Maria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4B4698EA-9DF6-4410-8F10-D1D897FCE4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7412" b="1385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 Light"/>
              </a:rPr>
              <a:t>Gabrielino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FFFFFF"/>
                </a:solidFill>
                <a:cs typeface="Calibri"/>
              </a:rPr>
              <a:t>BY Symphony and Jeremy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4C7E2F-B666-4389-A81E-8596FC47C47D}"/>
              </a:ext>
            </a:extLst>
          </p:cNvPr>
          <p:cNvSpPr txBox="1"/>
          <p:nvPr/>
        </p:nvSpPr>
        <p:spPr>
          <a:xfrm>
            <a:off x="12731626" y="6657945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2BD45-FBEF-4DEF-8AE8-C9BCC8F07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8" y="504893"/>
            <a:ext cx="5712824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LOCATION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FCB41-4D5F-4ABB-9B99-2F15AC3FE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996" y="2066850"/>
            <a:ext cx="4558309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cs typeface="Calibri"/>
              </a:rPr>
              <a:t>The Gabrielino lived in the Southern part of California.</a:t>
            </a:r>
          </a:p>
          <a:p>
            <a:r>
              <a:rPr lang="en-US">
                <a:cs typeface="Calibri"/>
              </a:rPr>
              <a:t>The Gabrielino lived next to the mountains by Pacific Ocean.</a:t>
            </a:r>
          </a:p>
          <a:p>
            <a:r>
              <a:rPr lang="en-US">
                <a:cs typeface="Calibri"/>
              </a:rPr>
              <a:t>The land was hilly grasslands.</a:t>
            </a:r>
          </a:p>
          <a:p>
            <a:r>
              <a:rPr lang="en-US">
                <a:cs typeface="Calibri"/>
              </a:rPr>
              <a:t>The weather was mild which meant it was not too hot or not too cold.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538FACDC-FB92-45CD-9941-A0F6CE0D32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998" r="-2" b="5750"/>
          <a:stretch/>
        </p:blipFill>
        <p:spPr>
          <a:xfrm>
            <a:off x="5969353" y="2815228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8" name="Picture 8" descr="A picture containing cake, decorated, cave&#10;&#10;Description automatically generated">
            <a:extLst>
              <a:ext uri="{FF2B5EF4-FFF2-40B4-BE49-F238E27FC236}">
                <a16:creationId xmlns:a16="http://schemas.microsoft.com/office/drawing/2014/main" id="{EA1FD5B1-65A5-4D8A-9977-AD92B746298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3729" r="13883" b="1"/>
          <a:stretch/>
        </p:blipFill>
        <p:spPr>
          <a:xfrm>
            <a:off x="8160603" y="2"/>
            <a:ext cx="4034316" cy="3486455"/>
          </a:xfrm>
          <a:custGeom>
            <a:avLst/>
            <a:gdLst/>
            <a:ahLst/>
            <a:cxnLst/>
            <a:rect l="l" t="t" r="r" b="b"/>
            <a:pathLst>
              <a:path w="4034316" h="3486455">
                <a:moveTo>
                  <a:pt x="280681" y="0"/>
                </a:moveTo>
                <a:lnTo>
                  <a:pt x="4034316" y="0"/>
                </a:lnTo>
                <a:lnTo>
                  <a:pt x="4034316" y="2800630"/>
                </a:lnTo>
                <a:lnTo>
                  <a:pt x="3874752" y="2945652"/>
                </a:lnTo>
                <a:cubicBezTo>
                  <a:pt x="3465371" y="3283503"/>
                  <a:pt x="2940535" y="3486455"/>
                  <a:pt x="2368296" y="3486455"/>
                </a:cubicBezTo>
                <a:cubicBezTo>
                  <a:pt x="1060322" y="3486455"/>
                  <a:pt x="0" y="2426133"/>
                  <a:pt x="0" y="1118159"/>
                </a:cubicBezTo>
                <a:cubicBezTo>
                  <a:pt x="0" y="791166"/>
                  <a:pt x="66270" y="479650"/>
                  <a:pt x="186113" y="196311"/>
                </a:cubicBezTo>
                <a:close/>
              </a:path>
            </a:pathLst>
          </a:custGeom>
        </p:spPr>
      </p:pic>
      <p:pic>
        <p:nvPicPr>
          <p:cNvPr id="11" name="Picture 11" descr="Map&#10;&#10;Description automatically generated">
            <a:extLst>
              <a:ext uri="{FF2B5EF4-FFF2-40B4-BE49-F238E27FC236}">
                <a16:creationId xmlns:a16="http://schemas.microsoft.com/office/drawing/2014/main" id="{BF70CA55-4A2D-43BC-8013-61381D1C069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7213" r="2836" b="1"/>
          <a:stretch/>
        </p:blipFill>
        <p:spPr>
          <a:xfrm>
            <a:off x="9053088" y="4197217"/>
            <a:ext cx="3138912" cy="2660795"/>
          </a:xfrm>
          <a:custGeom>
            <a:avLst/>
            <a:gdLst/>
            <a:ahLst/>
            <a:cxnLst/>
            <a:rect l="l" t="t" r="r" b="b"/>
            <a:pathLst>
              <a:path w="3138912" h="2660795">
                <a:moveTo>
                  <a:pt x="1723644" y="0"/>
                </a:moveTo>
                <a:cubicBezTo>
                  <a:pt x="2259111" y="0"/>
                  <a:pt x="2737550" y="244172"/>
                  <a:pt x="3053691" y="627247"/>
                </a:cubicBezTo>
                <a:lnTo>
                  <a:pt x="3138912" y="741211"/>
                </a:lnTo>
                <a:lnTo>
                  <a:pt x="3138912" y="2660795"/>
                </a:lnTo>
                <a:lnTo>
                  <a:pt x="278239" y="2660795"/>
                </a:lnTo>
                <a:lnTo>
                  <a:pt x="208035" y="2545235"/>
                </a:lnTo>
                <a:cubicBezTo>
                  <a:pt x="75362" y="2301006"/>
                  <a:pt x="0" y="2021126"/>
                  <a:pt x="0" y="1723644"/>
                </a:cubicBezTo>
                <a:cubicBezTo>
                  <a:pt x="0" y="771702"/>
                  <a:pt x="771702" y="0"/>
                  <a:pt x="1723644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427726-43AB-4276-B130-47C8938DB4C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132E83-FDDB-4179-A957-B5D40004C58D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57C29F-86DD-43BB-BE91-16678A59A2FC}"/>
              </a:ext>
            </a:extLst>
          </p:cNvPr>
          <p:cNvSpPr txBox="1"/>
          <p:nvPr/>
        </p:nvSpPr>
        <p:spPr>
          <a:xfrm>
            <a:off x="7536363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C98EAF-A6EE-448C-AAEF-BB989BF3A70F}"/>
              </a:ext>
            </a:extLst>
          </p:cNvPr>
          <p:cNvSpPr txBox="1"/>
          <p:nvPr/>
        </p:nvSpPr>
        <p:spPr>
          <a:xfrm>
            <a:off x="5202194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22558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06A24-E0FF-4D53-9D34-F0AB43563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4249006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Shelter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86697-6EDB-4257-ACFB-BC412073A1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544" y="2871982"/>
            <a:ext cx="4245428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cs typeface="Calibri"/>
              </a:rPr>
              <a:t>The homes of the Gabrielino tribe protected them from the environment.</a:t>
            </a:r>
          </a:p>
          <a:p>
            <a:r>
              <a:rPr lang="en-US" sz="2400">
                <a:cs typeface="Calibri"/>
              </a:rPr>
              <a:t>The Gabrielino homes were made by placing poles upright and covered them with mud .</a:t>
            </a:r>
          </a:p>
          <a:p>
            <a:r>
              <a:rPr lang="en-US" sz="2400">
                <a:cs typeface="Calibri"/>
              </a:rPr>
              <a:t>Some homes were earth home.</a:t>
            </a:r>
          </a:p>
          <a:p>
            <a:r>
              <a:rPr lang="en-US" sz="2400">
                <a:cs typeface="Calibri"/>
              </a:rPr>
              <a:t>They were made with mud and grass.</a:t>
            </a:r>
          </a:p>
          <a:p>
            <a:endParaRPr lang="en-US" sz="24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5" name="Picture 5" descr="A picture containing outdoor, tree, ground, building&#10;&#10;Description automatically generated">
            <a:extLst>
              <a:ext uri="{FF2B5EF4-FFF2-40B4-BE49-F238E27FC236}">
                <a16:creationId xmlns:a16="http://schemas.microsoft.com/office/drawing/2014/main" id="{A119E4FB-72BA-4784-9B9D-8413F6E3DA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6148" b="21465"/>
          <a:stretch/>
        </p:blipFill>
        <p:spPr>
          <a:xfrm>
            <a:off x="5142944" y="3"/>
            <a:ext cx="6069184" cy="2839783"/>
          </a:xfrm>
          <a:custGeom>
            <a:avLst/>
            <a:gdLst/>
            <a:ahLst/>
            <a:cxnLst/>
            <a:rect l="l" t="t" r="r" b="b"/>
            <a:pathLst>
              <a:path w="6069184" h="2839783">
                <a:moveTo>
                  <a:pt x="0" y="0"/>
                </a:moveTo>
                <a:lnTo>
                  <a:pt x="6069184" y="0"/>
                </a:lnTo>
                <a:lnTo>
                  <a:pt x="6063823" y="106160"/>
                </a:lnTo>
                <a:cubicBezTo>
                  <a:pt x="5907891" y="1641596"/>
                  <a:pt x="4611168" y="2839783"/>
                  <a:pt x="3034592" y="2839783"/>
                </a:cubicBezTo>
                <a:cubicBezTo>
                  <a:pt x="1458016" y="2839783"/>
                  <a:pt x="161292" y="1641596"/>
                  <a:pt x="5360" y="106160"/>
                </a:cubicBezTo>
                <a:close/>
              </a:path>
            </a:pathLst>
          </a:custGeom>
        </p:spPr>
      </p:pic>
      <p:pic>
        <p:nvPicPr>
          <p:cNvPr id="8" name="Picture 8" descr="A picture containing tree, outdoor, ground, building&#10;&#10;Description automatically generated">
            <a:extLst>
              <a:ext uri="{FF2B5EF4-FFF2-40B4-BE49-F238E27FC236}">
                <a16:creationId xmlns:a16="http://schemas.microsoft.com/office/drawing/2014/main" id="{B389A2FE-4AA9-4BAC-8D12-387C3626AFA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r="1" b="29015"/>
          <a:stretch/>
        </p:blipFill>
        <p:spPr>
          <a:xfrm>
            <a:off x="7190587" y="3124784"/>
            <a:ext cx="5001415" cy="3733214"/>
          </a:xfrm>
          <a:custGeom>
            <a:avLst/>
            <a:gdLst/>
            <a:ahLst/>
            <a:cxnLst/>
            <a:rect l="l" t="t" r="r" b="b"/>
            <a:pathLst>
              <a:path w="5001415" h="3733214">
                <a:moveTo>
                  <a:pt x="3044952" y="0"/>
                </a:moveTo>
                <a:cubicBezTo>
                  <a:pt x="3780687" y="0"/>
                  <a:pt x="4455477" y="260939"/>
                  <a:pt x="4981824" y="695319"/>
                </a:cubicBezTo>
                <a:lnTo>
                  <a:pt x="5001415" y="713124"/>
                </a:lnTo>
                <a:lnTo>
                  <a:pt x="5001415" y="3733214"/>
                </a:lnTo>
                <a:lnTo>
                  <a:pt x="81043" y="3733214"/>
                </a:lnTo>
                <a:lnTo>
                  <a:pt x="61862" y="3658617"/>
                </a:lnTo>
                <a:cubicBezTo>
                  <a:pt x="21301" y="3460397"/>
                  <a:pt x="0" y="3255162"/>
                  <a:pt x="0" y="3044952"/>
                </a:cubicBezTo>
                <a:cubicBezTo>
                  <a:pt x="0" y="1363271"/>
                  <a:pt x="1363271" y="0"/>
                  <a:pt x="3044952" y="0"/>
                </a:cubicBezTo>
                <a:close/>
              </a:path>
            </a:pathLst>
          </a:cu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55DF680-9510-4D78-B1A5-9A37F06BFE8F}"/>
              </a:ext>
            </a:extLst>
          </p:cNvPr>
          <p:cNvSpPr txBox="1"/>
          <p:nvPr/>
        </p:nvSpPr>
        <p:spPr>
          <a:xfrm>
            <a:off x="12588815" y="85689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/>
              <a:t>Click to add text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5FDCC-6BDB-4FB1-9440-7AB5976A8366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463A7-EAB6-493B-B626-FB2734FEDE80}"/>
              </a:ext>
            </a:extLst>
          </p:cNvPr>
          <p:cNvSpPr txBox="1"/>
          <p:nvPr/>
        </p:nvSpPr>
        <p:spPr>
          <a:xfrm>
            <a:off x="7536363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9735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9D342-1011-40B5-ACCD-E82A75A3F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4960945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Food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9FDC71-6FD0-4BAF-A933-1978894D3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96871"/>
            <a:ext cx="5566065" cy="438009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cs typeface="Calibri"/>
              </a:rPr>
              <a:t>The Gabrielino tribe used the land to find food in order to survive.</a:t>
            </a:r>
          </a:p>
          <a:p>
            <a:r>
              <a:rPr lang="en-US">
                <a:cs typeface="Calibri"/>
              </a:rPr>
              <a:t>The Gabrielino ate sea lions.</a:t>
            </a:r>
          </a:p>
          <a:p>
            <a:r>
              <a:rPr lang="en-US">
                <a:cs typeface="Calibri"/>
              </a:rPr>
              <a:t>The Gabrielino, seed, nut, berries, and acorns.</a:t>
            </a:r>
          </a:p>
          <a:p>
            <a:r>
              <a:rPr lang="en-US">
                <a:cs typeface="Calibri"/>
              </a:rPr>
              <a:t>They hunted animals, birds, deer, rabbits.</a:t>
            </a:r>
          </a:p>
          <a:p>
            <a:endParaRPr lang="en-US">
              <a:cs typeface="Calibri"/>
            </a:endParaRPr>
          </a:p>
        </p:txBody>
      </p:sp>
      <p:pic>
        <p:nvPicPr>
          <p:cNvPr id="7" name="Picture 7" descr="A picture containing corn, food, lined, different&#10;&#10;Description automatically generated">
            <a:extLst>
              <a:ext uri="{FF2B5EF4-FFF2-40B4-BE49-F238E27FC236}">
                <a16:creationId xmlns:a16="http://schemas.microsoft.com/office/drawing/2014/main" id="{6D19119D-4246-476D-AFC9-A483C2F93F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5038" b="3"/>
          <a:stretch/>
        </p:blipFill>
        <p:spPr>
          <a:xfrm>
            <a:off x="6863996" y="3154859"/>
            <a:ext cx="4030579" cy="3703141"/>
          </a:xfrm>
          <a:custGeom>
            <a:avLst/>
            <a:gdLst/>
            <a:ahLst/>
            <a:cxnLst/>
            <a:rect l="l" t="t" r="r" b="b"/>
            <a:pathLst>
              <a:path w="4030579" h="3703141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4C3D632B-CAEC-4136-A206-B0B90D9765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7148" r="14673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pic>
        <p:nvPicPr>
          <p:cNvPr id="10" name="Picture 10" descr="A picture containing corn, food&#10;&#10;Description automatically generated">
            <a:extLst>
              <a:ext uri="{FF2B5EF4-FFF2-40B4-BE49-F238E27FC236}">
                <a16:creationId xmlns:a16="http://schemas.microsoft.com/office/drawing/2014/main" id="{FFBD9420-FA49-4862-96E1-D1A1192B71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603" r="39143" b="-3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23CCF4-67AB-45B3-A1A9-B430AF55CEB5}"/>
              </a:ext>
            </a:extLst>
          </p:cNvPr>
          <p:cNvSpPr txBox="1"/>
          <p:nvPr/>
        </p:nvSpPr>
        <p:spPr>
          <a:xfrm>
            <a:off x="9870531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35401-125A-421C-A0DA-3C25BE1F1058}"/>
              </a:ext>
            </a:extLst>
          </p:cNvPr>
          <p:cNvSpPr txBox="1"/>
          <p:nvPr/>
        </p:nvSpPr>
        <p:spPr>
          <a:xfrm>
            <a:off x="7656587" y="6870700"/>
            <a:ext cx="220124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8FA49E-354E-4FC9-B324-8AB56D61320D}"/>
              </a:ext>
            </a:extLst>
          </p:cNvPr>
          <p:cNvSpPr txBox="1"/>
          <p:nvPr/>
        </p:nvSpPr>
        <p:spPr>
          <a:xfrm>
            <a:off x="5170133" y="6870700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4839A83-9861-4B57-AD5B-8D561D033B85}"/>
                  </a:ext>
                </a:extLst>
              </p14:cNvPr>
              <p14:cNvContentPartPr/>
              <p14:nvPr/>
            </p14:nvContentPartPr>
            <p14:xfrm>
              <a:off x="11323893" y="1781405"/>
              <a:ext cx="19050" cy="1905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4839A83-9861-4B57-AD5B-8D561D033B8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371393" y="828905"/>
                <a:ext cx="1905000" cy="190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482427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B3F25-9152-4A34-B97D-C88B39A81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7767" y="73572"/>
            <a:ext cx="4668257" cy="1325563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Culture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C24DB-2355-463B-83A0-2D38CCB92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9654" y="1261718"/>
            <a:ext cx="4668256" cy="318168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/>
            <a:r>
              <a:rPr lang="en-US" sz="3200">
                <a:cs typeface="Calibri"/>
              </a:rPr>
              <a:t>The Culture of the Gabrielino tribe was unique and interesting.</a:t>
            </a:r>
          </a:p>
          <a:p>
            <a:pPr marL="457200" indent="-457200"/>
            <a:r>
              <a:rPr lang="en-US" sz="3200">
                <a:cs typeface="Calibri"/>
              </a:rPr>
              <a:t>Clothing was made from plants animal skins.</a:t>
            </a:r>
          </a:p>
          <a:p>
            <a:pPr marL="457200" indent="-457200"/>
            <a:r>
              <a:rPr lang="en-US" sz="3200">
                <a:cs typeface="Calibri"/>
              </a:rPr>
              <a:t>Men fished from canoes made of bark.</a:t>
            </a:r>
          </a:p>
          <a:p>
            <a:pPr marL="457200" indent="-457200"/>
            <a:r>
              <a:rPr lang="en-US" sz="3200">
                <a:cs typeface="Calibri"/>
              </a:rPr>
              <a:t>Hollowed –cut wooden logs made canoes.</a:t>
            </a:r>
          </a:p>
          <a:p>
            <a:pPr marL="0" indent="0">
              <a:buNone/>
            </a:pPr>
            <a:endParaRPr lang="en-US" sz="1800">
              <a:cs typeface="Calibri"/>
            </a:endParaRPr>
          </a:p>
        </p:txBody>
      </p:sp>
      <p:pic>
        <p:nvPicPr>
          <p:cNvPr id="7" name="Picture 7" descr="A picture containing indoor, plant, tableware, ceramic ware&#10;&#10;Description automatically generated">
            <a:extLst>
              <a:ext uri="{FF2B5EF4-FFF2-40B4-BE49-F238E27FC236}">
                <a16:creationId xmlns:a16="http://schemas.microsoft.com/office/drawing/2014/main" id="{B0B3E9AB-0866-40C8-9C58-B2D8C5CE72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4631" r="19953" b="1"/>
          <a:stretch/>
        </p:blipFill>
        <p:spPr>
          <a:xfrm>
            <a:off x="3559122" y="2661260"/>
            <a:ext cx="2788920" cy="2788920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4" name="Picture 4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4C2252BC-2304-4838-BD87-629C3D2F67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3734" r="8348" b="-1"/>
          <a:stretch/>
        </p:blipFill>
        <p:spPr>
          <a:xfrm>
            <a:off x="20" y="10"/>
            <a:ext cx="3967953" cy="3383270"/>
          </a:xfrm>
          <a:custGeom>
            <a:avLst/>
            <a:gdLst/>
            <a:ahLst/>
            <a:cxnLst/>
            <a:rect l="l" t="t" r="r" b="b"/>
            <a:pathLst>
              <a:path w="3967973" h="3383280">
                <a:moveTo>
                  <a:pt x="0" y="0"/>
                </a:moveTo>
                <a:lnTo>
                  <a:pt x="3605273" y="0"/>
                </a:lnTo>
                <a:lnTo>
                  <a:pt x="3704836" y="163887"/>
                </a:lnTo>
                <a:cubicBezTo>
                  <a:pt x="3872651" y="472804"/>
                  <a:pt x="3967973" y="826817"/>
                  <a:pt x="3967973" y="1203093"/>
                </a:cubicBezTo>
                <a:cubicBezTo>
                  <a:pt x="3967973" y="2407177"/>
                  <a:pt x="2991870" y="3383280"/>
                  <a:pt x="1787786" y="3383280"/>
                </a:cubicBezTo>
                <a:cubicBezTo>
                  <a:pt x="1110489" y="3383280"/>
                  <a:pt x="505326" y="3074435"/>
                  <a:pt x="105448" y="2589894"/>
                </a:cubicBezTo>
                <a:lnTo>
                  <a:pt x="0" y="2448881"/>
                </a:lnTo>
                <a:close/>
              </a:path>
            </a:pathLst>
          </a:custGeom>
        </p:spPr>
      </p:pic>
      <p:pic>
        <p:nvPicPr>
          <p:cNvPr id="10" name="Picture 10" descr="A picture containing tableware, bowl, ceramic ware&#10;&#10;Description automatically generated">
            <a:extLst>
              <a:ext uri="{FF2B5EF4-FFF2-40B4-BE49-F238E27FC236}">
                <a16:creationId xmlns:a16="http://schemas.microsoft.com/office/drawing/2014/main" id="{5315146F-0491-42D9-A25A-E6B098CF5B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7618" r="19851" b="1"/>
          <a:stretch/>
        </p:blipFill>
        <p:spPr>
          <a:xfrm>
            <a:off x="4825" y="4007260"/>
            <a:ext cx="3155071" cy="2850749"/>
          </a:xfrm>
          <a:custGeom>
            <a:avLst/>
            <a:gdLst/>
            <a:ahLst/>
            <a:cxnLst/>
            <a:rect l="l" t="t" r="r" b="b"/>
            <a:pathLst>
              <a:path w="3155071" h="2850749">
                <a:moveTo>
                  <a:pt x="1358746" y="0"/>
                </a:moveTo>
                <a:cubicBezTo>
                  <a:pt x="2350829" y="0"/>
                  <a:pt x="3155071" y="804242"/>
                  <a:pt x="3155071" y="1796325"/>
                </a:cubicBezTo>
                <a:cubicBezTo>
                  <a:pt x="3155071" y="2168356"/>
                  <a:pt x="3041975" y="2513972"/>
                  <a:pt x="2848287" y="2800668"/>
                </a:cubicBezTo>
                <a:lnTo>
                  <a:pt x="2810837" y="2850749"/>
                </a:lnTo>
                <a:lnTo>
                  <a:pt x="0" y="2850749"/>
                </a:lnTo>
                <a:lnTo>
                  <a:pt x="0" y="623564"/>
                </a:lnTo>
                <a:lnTo>
                  <a:pt x="88552" y="526132"/>
                </a:lnTo>
                <a:cubicBezTo>
                  <a:pt x="413623" y="201061"/>
                  <a:pt x="862705" y="0"/>
                  <a:pt x="1358746" y="0"/>
                </a:cubicBez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B050C3-79FA-4E9A-BB2E-C6D2858F4B79}"/>
              </a:ext>
            </a:extLst>
          </p:cNvPr>
          <p:cNvSpPr txBox="1"/>
          <p:nvPr/>
        </p:nvSpPr>
        <p:spPr>
          <a:xfrm>
            <a:off x="9870532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0185A5-2B81-4731-95F1-99DAFE39C713}"/>
              </a:ext>
            </a:extLst>
          </p:cNvPr>
          <p:cNvSpPr txBox="1"/>
          <p:nvPr/>
        </p:nvSpPr>
        <p:spPr>
          <a:xfrm>
            <a:off x="7536363" y="6870700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DE4D2D-D393-4646-BD47-47C556613BB3}"/>
              </a:ext>
            </a:extLst>
          </p:cNvPr>
          <p:cNvSpPr txBox="1"/>
          <p:nvPr/>
        </p:nvSpPr>
        <p:spPr>
          <a:xfrm>
            <a:off x="5202195" y="6870700"/>
            <a:ext cx="2321468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25591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A picture containing outdoor&#10;&#10;Description automatically generated">
            <a:extLst>
              <a:ext uri="{FF2B5EF4-FFF2-40B4-BE49-F238E27FC236}">
                <a16:creationId xmlns:a16="http://schemas.microsoft.com/office/drawing/2014/main" id="{39B8D77D-21B8-4954-9AEE-845B55AD1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24749"/>
          <a:stretch/>
        </p:blipFill>
        <p:spPr>
          <a:xfrm>
            <a:off x="20" y="10"/>
            <a:ext cx="1219198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74C2150-B241-4302-9636-DB155CBBD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2B18A34-A512-459B-A6AC-7ACC6E6AC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344" y="2013625"/>
            <a:ext cx="4614759" cy="4163337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DB85184-069F-41CA-8966-E5DAC07605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648" r="2" b="43773"/>
          <a:stretch/>
        </p:blipFill>
        <p:spPr>
          <a:xfrm>
            <a:off x="6101338" y="2015168"/>
            <a:ext cx="5283866" cy="4210442"/>
          </a:xfrm>
          <a:custGeom>
            <a:avLst/>
            <a:gdLst/>
            <a:ahLst/>
            <a:cxnLst/>
            <a:rect l="l" t="t" r="r" b="b"/>
            <a:pathLst>
              <a:path w="5283866" h="4210442">
                <a:moveTo>
                  <a:pt x="839883" y="18"/>
                </a:moveTo>
                <a:cubicBezTo>
                  <a:pt x="851945" y="328"/>
                  <a:pt x="864423" y="4671"/>
                  <a:pt x="875727" y="6050"/>
                </a:cubicBezTo>
                <a:cubicBezTo>
                  <a:pt x="1125267" y="36932"/>
                  <a:pt x="1374804" y="70296"/>
                  <a:pt x="1624617" y="99799"/>
                </a:cubicBezTo>
                <a:cubicBezTo>
                  <a:pt x="1858164" y="127373"/>
                  <a:pt x="2093363" y="133714"/>
                  <a:pt x="2328012" y="148051"/>
                </a:cubicBezTo>
                <a:cubicBezTo>
                  <a:pt x="2612016" y="165424"/>
                  <a:pt x="2895470" y="189965"/>
                  <a:pt x="3177820" y="228566"/>
                </a:cubicBezTo>
                <a:cubicBezTo>
                  <a:pt x="3373866" y="255590"/>
                  <a:pt x="3571843" y="274338"/>
                  <a:pt x="3770646" y="252831"/>
                </a:cubicBezTo>
                <a:cubicBezTo>
                  <a:pt x="3780572" y="251727"/>
                  <a:pt x="3791878" y="248144"/>
                  <a:pt x="3800149" y="251727"/>
                </a:cubicBezTo>
                <a:cubicBezTo>
                  <a:pt x="3896658" y="291986"/>
                  <a:pt x="4001986" y="263033"/>
                  <a:pt x="4102076" y="288400"/>
                </a:cubicBezTo>
                <a:cubicBezTo>
                  <a:pt x="4076434" y="386286"/>
                  <a:pt x="3966416" y="378289"/>
                  <a:pt x="3904377" y="446120"/>
                </a:cubicBezTo>
                <a:cubicBezTo>
                  <a:pt x="4005570" y="473141"/>
                  <a:pt x="4096562" y="500439"/>
                  <a:pt x="4188933" y="520843"/>
                </a:cubicBezTo>
                <a:cubicBezTo>
                  <a:pt x="4286818" y="542350"/>
                  <a:pt x="4369813" y="600531"/>
                  <a:pt x="4465492" y="626449"/>
                </a:cubicBezTo>
                <a:cubicBezTo>
                  <a:pt x="4485897" y="631964"/>
                  <a:pt x="4510437" y="651264"/>
                  <a:pt x="4517606" y="670015"/>
                </a:cubicBezTo>
                <a:cubicBezTo>
                  <a:pt x="4540768" y="730677"/>
                  <a:pt x="5003171" y="900804"/>
                  <a:pt x="4948576" y="954847"/>
                </a:cubicBezTo>
                <a:cubicBezTo>
                  <a:pt x="4925966" y="977182"/>
                  <a:pt x="4896738" y="993174"/>
                  <a:pt x="4866132" y="1015233"/>
                </a:cubicBezTo>
                <a:cubicBezTo>
                  <a:pt x="4912180" y="1056869"/>
                  <a:pt x="4964017" y="1075067"/>
                  <a:pt x="5019164" y="1087474"/>
                </a:cubicBezTo>
                <a:cubicBezTo>
                  <a:pt x="5035708" y="1091335"/>
                  <a:pt x="5051977" y="1099055"/>
                  <a:pt x="5053630" y="1117806"/>
                </a:cubicBezTo>
                <a:cubicBezTo>
                  <a:pt x="5055284" y="1137382"/>
                  <a:pt x="5038464" y="1145101"/>
                  <a:pt x="5024404" y="1154202"/>
                </a:cubicBezTo>
                <a:cubicBezTo>
                  <a:pt x="5004826" y="1166885"/>
                  <a:pt x="4985800" y="1177916"/>
                  <a:pt x="4960984" y="1179569"/>
                </a:cubicBezTo>
                <a:cubicBezTo>
                  <a:pt x="4920176" y="1182051"/>
                  <a:pt x="4900600" y="1217344"/>
                  <a:pt x="4876887" y="1243814"/>
                </a:cubicBezTo>
                <a:cubicBezTo>
                  <a:pt x="4863652" y="1258705"/>
                  <a:pt x="4857034" y="1288759"/>
                  <a:pt x="4880195" y="1293998"/>
                </a:cubicBezTo>
                <a:cubicBezTo>
                  <a:pt x="4935892" y="1306682"/>
                  <a:pt x="4931480" y="1343355"/>
                  <a:pt x="4930104" y="1384991"/>
                </a:cubicBezTo>
                <a:cubicBezTo>
                  <a:pt x="4928173" y="1436553"/>
                  <a:pt x="4895360" y="1460265"/>
                  <a:pt x="4855103" y="1480119"/>
                </a:cubicBezTo>
                <a:cubicBezTo>
                  <a:pt x="4841316" y="1487011"/>
                  <a:pt x="4821740" y="1486735"/>
                  <a:pt x="4816500" y="1508242"/>
                </a:cubicBezTo>
                <a:cubicBezTo>
                  <a:pt x="4839110" y="1528648"/>
                  <a:pt x="4866684" y="1512103"/>
                  <a:pt x="4890949" y="1517893"/>
                </a:cubicBezTo>
                <a:cubicBezTo>
                  <a:pt x="4911077" y="1522581"/>
                  <a:pt x="4944441" y="1520100"/>
                  <a:pt x="4916868" y="1557599"/>
                </a:cubicBezTo>
                <a:cubicBezTo>
                  <a:pt x="4908870" y="1568352"/>
                  <a:pt x="4918245" y="1576625"/>
                  <a:pt x="4928448" y="1577453"/>
                </a:cubicBezTo>
                <a:cubicBezTo>
                  <a:pt x="5010066" y="1586000"/>
                  <a:pt x="4972566" y="1661827"/>
                  <a:pt x="4998760" y="1701809"/>
                </a:cubicBezTo>
                <a:cubicBezTo>
                  <a:pt x="5005928" y="1712836"/>
                  <a:pt x="4998208" y="1731862"/>
                  <a:pt x="4986903" y="1736550"/>
                </a:cubicBezTo>
                <a:cubicBezTo>
                  <a:pt x="4914660" y="1767432"/>
                  <a:pt x="4904735" y="1841053"/>
                  <a:pt x="4869716" y="1904472"/>
                </a:cubicBezTo>
                <a:cubicBezTo>
                  <a:pt x="4907768" y="1929562"/>
                  <a:pt x="4953264" y="1935077"/>
                  <a:pt x="4994348" y="1951346"/>
                </a:cubicBezTo>
                <a:cubicBezTo>
                  <a:pt x="5037087" y="1968441"/>
                  <a:pt x="5037087" y="1981125"/>
                  <a:pt x="5001792" y="2030756"/>
                </a:cubicBezTo>
                <a:cubicBezTo>
                  <a:pt x="5093611" y="2041511"/>
                  <a:pt x="5093611" y="2041511"/>
                  <a:pt x="5065212" y="2119543"/>
                </a:cubicBezTo>
                <a:cubicBezTo>
                  <a:pt x="5142142" y="2126712"/>
                  <a:pt x="5192876" y="2163660"/>
                  <a:pt x="5204732" y="2244450"/>
                </a:cubicBezTo>
                <a:cubicBezTo>
                  <a:pt x="5210523" y="2283604"/>
                  <a:pt x="5245265" y="2302077"/>
                  <a:pt x="5283866" y="2328272"/>
                </a:cubicBezTo>
                <a:cubicBezTo>
                  <a:pt x="5235890" y="2353641"/>
                  <a:pt x="5203354" y="2406580"/>
                  <a:pt x="5147380" y="2350606"/>
                </a:cubicBezTo>
                <a:cubicBezTo>
                  <a:pt x="5126976" y="2330203"/>
                  <a:pt x="5128904" y="2356121"/>
                  <a:pt x="5126148" y="2363566"/>
                </a:cubicBezTo>
                <a:cubicBezTo>
                  <a:pt x="5119532" y="2381764"/>
                  <a:pt x="5133316" y="2393897"/>
                  <a:pt x="5142417" y="2407682"/>
                </a:cubicBezTo>
                <a:cubicBezTo>
                  <a:pt x="5151240" y="2421470"/>
                  <a:pt x="5161718" y="2436083"/>
                  <a:pt x="5164200" y="2451526"/>
                </a:cubicBezTo>
                <a:cubicBezTo>
                  <a:pt x="5165852" y="2462279"/>
                  <a:pt x="5157858" y="2477994"/>
                  <a:pt x="5149034" y="2485992"/>
                </a:cubicBezTo>
                <a:cubicBezTo>
                  <a:pt x="5102710" y="2528178"/>
                  <a:pt x="5130284" y="2623031"/>
                  <a:pt x="5042601" y="2635164"/>
                </a:cubicBezTo>
                <a:cubicBezTo>
                  <a:pt x="5003171" y="2640677"/>
                  <a:pt x="4984146" y="2675420"/>
                  <a:pt x="4955194" y="2694445"/>
                </a:cubicBezTo>
                <a:cubicBezTo>
                  <a:pt x="4854552" y="2760897"/>
                  <a:pt x="4787272" y="2846375"/>
                  <a:pt x="4756116" y="2963836"/>
                </a:cubicBezTo>
                <a:cubicBezTo>
                  <a:pt x="4747568" y="2996372"/>
                  <a:pt x="4714754" y="3022569"/>
                  <a:pt x="4693523" y="3051244"/>
                </a:cubicBezTo>
                <a:cubicBezTo>
                  <a:pt x="4703726" y="3072199"/>
                  <a:pt x="4759424" y="3026979"/>
                  <a:pt x="4739848" y="3082125"/>
                </a:cubicBezTo>
                <a:cubicBezTo>
                  <a:pt x="4724958" y="3123486"/>
                  <a:pt x="4686906" y="3149129"/>
                  <a:pt x="4651060" y="3173670"/>
                </a:cubicBezTo>
                <a:cubicBezTo>
                  <a:pt x="4610252" y="3201518"/>
                  <a:pt x="4565032" y="3223852"/>
                  <a:pt x="4546556" y="3275413"/>
                </a:cubicBezTo>
                <a:cubicBezTo>
                  <a:pt x="4542697" y="3286444"/>
                  <a:pt x="4530288" y="3298024"/>
                  <a:pt x="4519261" y="3302437"/>
                </a:cubicBezTo>
                <a:cubicBezTo>
                  <a:pt x="3944081" y="4209875"/>
                  <a:pt x="2528194" y="4215939"/>
                  <a:pt x="2364961" y="4209597"/>
                </a:cubicBezTo>
                <a:cubicBezTo>
                  <a:pt x="2167260" y="4201602"/>
                  <a:pt x="1980313" y="4145627"/>
                  <a:pt x="1796951" y="4075867"/>
                </a:cubicBezTo>
                <a:cubicBezTo>
                  <a:pt x="1719469" y="4046365"/>
                  <a:pt x="1647505" y="4004453"/>
                  <a:pt x="1572227" y="3971917"/>
                </a:cubicBezTo>
                <a:cubicBezTo>
                  <a:pt x="1468277" y="3926971"/>
                  <a:pt x="1388040" y="3841219"/>
                  <a:pt x="1284364" y="3805097"/>
                </a:cubicBezTo>
                <a:cubicBezTo>
                  <a:pt x="1177655" y="3767873"/>
                  <a:pt x="1086388" y="3699767"/>
                  <a:pt x="976645" y="3670815"/>
                </a:cubicBezTo>
                <a:cubicBezTo>
                  <a:pt x="918742" y="3655375"/>
                  <a:pt x="862768" y="3627527"/>
                  <a:pt x="871866" y="3547839"/>
                </a:cubicBezTo>
                <a:cubicBezTo>
                  <a:pt x="874349" y="3525228"/>
                  <a:pt x="859184" y="3506755"/>
                  <a:pt x="835195" y="3513373"/>
                </a:cubicBezTo>
                <a:cubicBezTo>
                  <a:pt x="789424" y="3525780"/>
                  <a:pt x="768744" y="3492967"/>
                  <a:pt x="743375" y="3468427"/>
                </a:cubicBezTo>
                <a:cubicBezTo>
                  <a:pt x="698156" y="3424863"/>
                  <a:pt x="655142" y="3378540"/>
                  <a:pt x="583175" y="3371370"/>
                </a:cubicBezTo>
                <a:cubicBezTo>
                  <a:pt x="596961" y="3337178"/>
                  <a:pt x="620399" y="3342142"/>
                  <a:pt x="641906" y="3349311"/>
                </a:cubicBezTo>
                <a:cubicBezTo>
                  <a:pt x="698432" y="3368062"/>
                  <a:pt x="754405" y="3389293"/>
                  <a:pt x="810930" y="3408042"/>
                </a:cubicBezTo>
                <a:cubicBezTo>
                  <a:pt x="847878" y="3420175"/>
                  <a:pt x="884551" y="3437271"/>
                  <a:pt x="933908" y="3423758"/>
                </a:cubicBezTo>
                <a:cubicBezTo>
                  <a:pt x="891445" y="3354826"/>
                  <a:pt x="819202" y="3342418"/>
                  <a:pt x="760747" y="3321187"/>
                </a:cubicBezTo>
                <a:cubicBezTo>
                  <a:pt x="687678" y="3294441"/>
                  <a:pt x="644664" y="3243980"/>
                  <a:pt x="593101" y="3187731"/>
                </a:cubicBezTo>
                <a:cubicBezTo>
                  <a:pt x="646869" y="3174220"/>
                  <a:pt x="680233" y="3215581"/>
                  <a:pt x="722419" y="3213374"/>
                </a:cubicBezTo>
                <a:cubicBezTo>
                  <a:pt x="724627" y="3206207"/>
                  <a:pt x="728486" y="3195729"/>
                  <a:pt x="727934" y="3195451"/>
                </a:cubicBezTo>
                <a:cubicBezTo>
                  <a:pt x="659002" y="3164570"/>
                  <a:pt x="626741" y="3106666"/>
                  <a:pt x="615987" y="3036630"/>
                </a:cubicBezTo>
                <a:cubicBezTo>
                  <a:pt x="610473" y="3000510"/>
                  <a:pt x="585381" y="2989205"/>
                  <a:pt x="560564" y="2972660"/>
                </a:cubicBezTo>
                <a:cubicBezTo>
                  <a:pt x="473984" y="2913930"/>
                  <a:pt x="382441" y="2860713"/>
                  <a:pt x="311302" y="2779924"/>
                </a:cubicBezTo>
                <a:cubicBezTo>
                  <a:pt x="393471" y="2790677"/>
                  <a:pt x="459371" y="2843341"/>
                  <a:pt x="547882" y="2865952"/>
                </a:cubicBezTo>
                <a:cubicBezTo>
                  <a:pt x="477570" y="2777166"/>
                  <a:pt x="386577" y="2732222"/>
                  <a:pt x="303582" y="2678453"/>
                </a:cubicBezTo>
                <a:cubicBezTo>
                  <a:pt x="265806" y="2653913"/>
                  <a:pt x="230790" y="2622479"/>
                  <a:pt x="185016" y="2609244"/>
                </a:cubicBezTo>
                <a:cubicBezTo>
                  <a:pt x="168748" y="2604556"/>
                  <a:pt x="142002" y="2594630"/>
                  <a:pt x="154963" y="2568435"/>
                </a:cubicBezTo>
                <a:cubicBezTo>
                  <a:pt x="165990" y="2546654"/>
                  <a:pt x="187773" y="2553269"/>
                  <a:pt x="207627" y="2559612"/>
                </a:cubicBezTo>
                <a:cubicBezTo>
                  <a:pt x="255328" y="2575330"/>
                  <a:pt x="304685" y="2575604"/>
                  <a:pt x="369207" y="2575330"/>
                </a:cubicBezTo>
                <a:cubicBezTo>
                  <a:pt x="315163" y="2503363"/>
                  <a:pt x="216174" y="2524871"/>
                  <a:pt x="169852" y="2449319"/>
                </a:cubicBezTo>
                <a:cubicBezTo>
                  <a:pt x="227755" y="2436083"/>
                  <a:pt x="272424" y="2463381"/>
                  <a:pt x="319299" y="2468619"/>
                </a:cubicBezTo>
                <a:cubicBezTo>
                  <a:pt x="361761" y="2473307"/>
                  <a:pt x="372239" y="2460624"/>
                  <a:pt x="362313" y="2418988"/>
                </a:cubicBezTo>
                <a:cubicBezTo>
                  <a:pt x="346873" y="2354190"/>
                  <a:pt x="370034" y="2321102"/>
                  <a:pt x="431798" y="2338750"/>
                </a:cubicBezTo>
                <a:cubicBezTo>
                  <a:pt x="489149" y="2355293"/>
                  <a:pt x="495215" y="2331030"/>
                  <a:pt x="479775" y="2294082"/>
                </a:cubicBezTo>
                <a:cubicBezTo>
                  <a:pt x="457716" y="2240315"/>
                  <a:pt x="482807" y="2198678"/>
                  <a:pt x="499903" y="2153458"/>
                </a:cubicBezTo>
                <a:cubicBezTo>
                  <a:pt x="526099" y="2084525"/>
                  <a:pt x="515069" y="2050885"/>
                  <a:pt x="458544" y="1999599"/>
                </a:cubicBezTo>
                <a:cubicBezTo>
                  <a:pt x="426835" y="1970921"/>
                  <a:pt x="392645" y="1946658"/>
                  <a:pt x="346596" y="1921843"/>
                </a:cubicBezTo>
                <a:cubicBezTo>
                  <a:pt x="452753" y="1908331"/>
                  <a:pt x="341358" y="1862836"/>
                  <a:pt x="378857" y="1834435"/>
                </a:cubicBezTo>
                <a:cubicBezTo>
                  <a:pt x="453856" y="1822854"/>
                  <a:pt x="515069" y="1913294"/>
                  <a:pt x="617091" y="1887376"/>
                </a:cubicBezTo>
                <a:cubicBezTo>
                  <a:pt x="491080" y="1809066"/>
                  <a:pt x="351835" y="1783423"/>
                  <a:pt x="260568" y="1679198"/>
                </a:cubicBezTo>
                <a:cubicBezTo>
                  <a:pt x="281523" y="1655484"/>
                  <a:pt x="302479" y="1677543"/>
                  <a:pt x="320402" y="1668720"/>
                </a:cubicBezTo>
                <a:cubicBezTo>
                  <a:pt x="319850" y="1663205"/>
                  <a:pt x="321230" y="1654932"/>
                  <a:pt x="317920" y="1652452"/>
                </a:cubicBezTo>
                <a:cubicBezTo>
                  <a:pt x="249815" y="1595650"/>
                  <a:pt x="248711" y="1594273"/>
                  <a:pt x="321779" y="1552359"/>
                </a:cubicBezTo>
                <a:cubicBezTo>
                  <a:pt x="347424" y="1537746"/>
                  <a:pt x="345218" y="1524786"/>
                  <a:pt x="331707" y="1506313"/>
                </a:cubicBezTo>
                <a:cubicBezTo>
                  <a:pt x="322055" y="1493353"/>
                  <a:pt x="310475" y="1481772"/>
                  <a:pt x="315990" y="1453371"/>
                </a:cubicBezTo>
                <a:cubicBezTo>
                  <a:pt x="355971" y="1489769"/>
                  <a:pt x="549259" y="1477912"/>
                  <a:pt x="583450" y="1474052"/>
                </a:cubicBezTo>
                <a:cubicBezTo>
                  <a:pt x="621777" y="1469917"/>
                  <a:pt x="659553" y="1452269"/>
                  <a:pt x="699809" y="1461919"/>
                </a:cubicBezTo>
                <a:cubicBezTo>
                  <a:pt x="732070" y="1469641"/>
                  <a:pt x="881516" y="1544364"/>
                  <a:pt x="902750" y="1458612"/>
                </a:cubicBezTo>
                <a:cubicBezTo>
                  <a:pt x="903853" y="1454475"/>
                  <a:pt x="964237" y="1464127"/>
                  <a:pt x="996774" y="1468814"/>
                </a:cubicBezTo>
                <a:cubicBezTo>
                  <a:pt x="1025451" y="1472674"/>
                  <a:pt x="1057712" y="1489769"/>
                  <a:pt x="1077012" y="1455578"/>
                </a:cubicBezTo>
                <a:cubicBezTo>
                  <a:pt x="1088317" y="1435450"/>
                  <a:pt x="1041719" y="1396571"/>
                  <a:pt x="1000083" y="1393262"/>
                </a:cubicBezTo>
                <a:cubicBezTo>
                  <a:pt x="963961" y="1390229"/>
                  <a:pt x="926186" y="1385817"/>
                  <a:pt x="891720" y="1394089"/>
                </a:cubicBezTo>
                <a:cubicBezTo>
                  <a:pt x="849258" y="1404017"/>
                  <a:pt x="826372" y="1388024"/>
                  <a:pt x="814515" y="1353557"/>
                </a:cubicBezTo>
                <a:cubicBezTo>
                  <a:pt x="801280" y="1315506"/>
                  <a:pt x="775911" y="1297858"/>
                  <a:pt x="740895" y="1280211"/>
                </a:cubicBezTo>
                <a:cubicBezTo>
                  <a:pt x="655967" y="1237474"/>
                  <a:pt x="574352" y="1188118"/>
                  <a:pt x="481154" y="1163301"/>
                </a:cubicBezTo>
                <a:cubicBezTo>
                  <a:pt x="462679" y="1158337"/>
                  <a:pt x="442276" y="1151719"/>
                  <a:pt x="433728" y="1118909"/>
                </a:cubicBezTo>
                <a:cubicBezTo>
                  <a:pt x="686023" y="1167987"/>
                  <a:pt x="915984" y="1295929"/>
                  <a:pt x="1176276" y="1288484"/>
                </a:cubicBezTo>
                <a:cubicBezTo>
                  <a:pt x="1105137" y="1247950"/>
                  <a:pt x="1022694" y="1245745"/>
                  <a:pt x="946867" y="1217344"/>
                </a:cubicBezTo>
                <a:cubicBezTo>
                  <a:pt x="1000635" y="1196113"/>
                  <a:pt x="1051094" y="1218172"/>
                  <a:pt x="1102104" y="1230304"/>
                </a:cubicBezTo>
                <a:cubicBezTo>
                  <a:pt x="1144843" y="1240230"/>
                  <a:pt x="1183446" y="1241885"/>
                  <a:pt x="1188133" y="1182603"/>
                </a:cubicBezTo>
                <a:cubicBezTo>
                  <a:pt x="1186478" y="1178742"/>
                  <a:pt x="1186754" y="1173780"/>
                  <a:pt x="1187030" y="1169092"/>
                </a:cubicBezTo>
                <a:cubicBezTo>
                  <a:pt x="1172690" y="1144552"/>
                  <a:pt x="1150358" y="1131868"/>
                  <a:pt x="1123887" y="1124698"/>
                </a:cubicBezTo>
                <a:cubicBezTo>
                  <a:pt x="1107894" y="1120286"/>
                  <a:pt x="1086663" y="1113668"/>
                  <a:pt x="1086938" y="1096023"/>
                </a:cubicBezTo>
                <a:cubicBezTo>
                  <a:pt x="1087765" y="1030674"/>
                  <a:pt x="1036756" y="1011647"/>
                  <a:pt x="985744" y="992622"/>
                </a:cubicBezTo>
                <a:cubicBezTo>
                  <a:pt x="1014145" y="960086"/>
                  <a:pt x="1036479" y="984074"/>
                  <a:pt x="1057987" y="981594"/>
                </a:cubicBezTo>
                <a:cubicBezTo>
                  <a:pt x="1072049" y="979939"/>
                  <a:pt x="1084733" y="976906"/>
                  <a:pt x="1084733" y="960086"/>
                </a:cubicBezTo>
                <a:cubicBezTo>
                  <a:pt x="1085008" y="946023"/>
                  <a:pt x="1078390" y="930030"/>
                  <a:pt x="1064605" y="929756"/>
                </a:cubicBezTo>
                <a:cubicBezTo>
                  <a:pt x="978300" y="927273"/>
                  <a:pt x="930599" y="836833"/>
                  <a:pt x="840985" y="836558"/>
                </a:cubicBezTo>
                <a:cubicBezTo>
                  <a:pt x="787493" y="836558"/>
                  <a:pt x="868834" y="785547"/>
                  <a:pt x="823615" y="764315"/>
                </a:cubicBezTo>
                <a:cubicBezTo>
                  <a:pt x="813687" y="759628"/>
                  <a:pt x="849533" y="752460"/>
                  <a:pt x="865526" y="753562"/>
                </a:cubicBezTo>
                <a:cubicBezTo>
                  <a:pt x="881242" y="754665"/>
                  <a:pt x="895304" y="768175"/>
                  <a:pt x="914331" y="758525"/>
                </a:cubicBezTo>
                <a:cubicBezTo>
                  <a:pt x="924808" y="724059"/>
                  <a:pt x="897787" y="711375"/>
                  <a:pt x="875452" y="701724"/>
                </a:cubicBezTo>
                <a:cubicBezTo>
                  <a:pt x="823889" y="679390"/>
                  <a:pt x="773706" y="652369"/>
                  <a:pt x="717181" y="644371"/>
                </a:cubicBezTo>
                <a:cubicBezTo>
                  <a:pt x="697053" y="641614"/>
                  <a:pt x="746133" y="604666"/>
                  <a:pt x="755783" y="591707"/>
                </a:cubicBezTo>
                <a:cubicBezTo>
                  <a:pt x="528304" y="455496"/>
                  <a:pt x="254778" y="462388"/>
                  <a:pt x="0" y="352370"/>
                </a:cubicBezTo>
                <a:cubicBezTo>
                  <a:pt x="56250" y="330864"/>
                  <a:pt x="97610" y="346580"/>
                  <a:pt x="135937" y="349889"/>
                </a:cubicBezTo>
                <a:cubicBezTo>
                  <a:pt x="231615" y="358160"/>
                  <a:pt x="326193" y="375256"/>
                  <a:pt x="421595" y="385458"/>
                </a:cubicBezTo>
                <a:cubicBezTo>
                  <a:pt x="468469" y="390421"/>
                  <a:pt x="512035" y="409172"/>
                  <a:pt x="564424" y="379393"/>
                </a:cubicBezTo>
                <a:cubicBezTo>
                  <a:pt x="599443" y="359540"/>
                  <a:pt x="655418" y="381046"/>
                  <a:pt x="698432" y="398694"/>
                </a:cubicBezTo>
                <a:cubicBezTo>
                  <a:pt x="734000" y="413307"/>
                  <a:pt x="767916" y="417167"/>
                  <a:pt x="815067" y="398694"/>
                </a:cubicBezTo>
                <a:cubicBezTo>
                  <a:pt x="772328" y="387389"/>
                  <a:pt x="739515" y="377463"/>
                  <a:pt x="705876" y="370568"/>
                </a:cubicBezTo>
                <a:cubicBezTo>
                  <a:pt x="679130" y="365055"/>
                  <a:pt x="742825" y="342719"/>
                  <a:pt x="775360" y="345477"/>
                </a:cubicBezTo>
                <a:cubicBezTo>
                  <a:pt x="820857" y="349337"/>
                  <a:pt x="795214" y="335000"/>
                  <a:pt x="787493" y="315146"/>
                </a:cubicBezTo>
                <a:cubicBezTo>
                  <a:pt x="779221" y="293915"/>
                  <a:pt x="803761" y="287298"/>
                  <a:pt x="819202" y="291709"/>
                </a:cubicBezTo>
                <a:cubicBezTo>
                  <a:pt x="878484" y="309081"/>
                  <a:pt x="937491" y="278474"/>
                  <a:pt x="998705" y="303291"/>
                </a:cubicBezTo>
                <a:cubicBezTo>
                  <a:pt x="983263" y="242077"/>
                  <a:pt x="949899" y="215331"/>
                  <a:pt x="880139" y="206783"/>
                </a:cubicBezTo>
                <a:cubicBezTo>
                  <a:pt x="853944" y="203475"/>
                  <a:pt x="826647" y="208438"/>
                  <a:pt x="804037" y="190790"/>
                </a:cubicBezTo>
                <a:cubicBezTo>
                  <a:pt x="791076" y="180590"/>
                  <a:pt x="776463" y="168457"/>
                  <a:pt x="786666" y="149707"/>
                </a:cubicBezTo>
                <a:cubicBezTo>
                  <a:pt x="793834" y="136471"/>
                  <a:pt x="809276" y="136471"/>
                  <a:pt x="821960" y="140884"/>
                </a:cubicBezTo>
                <a:cubicBezTo>
                  <a:pt x="878761" y="160461"/>
                  <a:pt x="938043" y="167630"/>
                  <a:pt x="997325" y="174800"/>
                </a:cubicBezTo>
                <a:cubicBezTo>
                  <a:pt x="1006426" y="175902"/>
                  <a:pt x="1016626" y="179487"/>
                  <a:pt x="1026829" y="161287"/>
                </a:cubicBezTo>
                <a:cubicBezTo>
                  <a:pt x="915984" y="131783"/>
                  <a:pt x="810655" y="89872"/>
                  <a:pt x="696777" y="73604"/>
                </a:cubicBezTo>
                <a:cubicBezTo>
                  <a:pt x="698432" y="65884"/>
                  <a:pt x="700086" y="58164"/>
                  <a:pt x="701741" y="50444"/>
                </a:cubicBezTo>
                <a:cubicBezTo>
                  <a:pt x="790801" y="61471"/>
                  <a:pt x="879864" y="72501"/>
                  <a:pt x="992362" y="86289"/>
                </a:cubicBezTo>
                <a:cubicBezTo>
                  <a:pt x="923153" y="42446"/>
                  <a:pt x="857805" y="57060"/>
                  <a:pt x="806519" y="18183"/>
                </a:cubicBezTo>
                <a:cubicBezTo>
                  <a:pt x="816170" y="3431"/>
                  <a:pt x="827820" y="-292"/>
                  <a:pt x="839883" y="18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6DC079-205C-411C-850C-D687568E1A66}"/>
              </a:ext>
            </a:extLst>
          </p:cNvPr>
          <p:cNvSpPr txBox="1"/>
          <p:nvPr/>
        </p:nvSpPr>
        <p:spPr>
          <a:xfrm>
            <a:off x="9870531" y="6657945"/>
            <a:ext cx="2321469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78AEB7-071D-445B-A3BF-133B6F2997C2}"/>
              </a:ext>
            </a:extLst>
          </p:cNvPr>
          <p:cNvSpPr txBox="1"/>
          <p:nvPr/>
        </p:nvSpPr>
        <p:spPr>
          <a:xfrm>
            <a:off x="9857709" y="6657945"/>
            <a:ext cx="2334292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41575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Gabrielino</vt:lpstr>
      <vt:lpstr>LOCATION</vt:lpstr>
      <vt:lpstr>Shelter</vt:lpstr>
      <vt:lpstr>Food</vt:lpstr>
      <vt:lpstr>Culture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2022-01-11T17:30:02Z</dcterms:created>
  <dcterms:modified xsi:type="dcterms:W3CDTF">2022-01-19T18:55:37Z</dcterms:modified>
</cp:coreProperties>
</file>