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564BD-B81B-4E9A-9E0A-64CEED71117C}" v="165" dt="2018-04-16T18:19:52.736"/>
    <p1510:client id="{EAC3A428-A72C-4F9A-A8A6-137ED797C38C}" v="344" dt="2018-04-16T18:09:2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0ACD-B389-4D7F-BA1E-61EB92EA3119}" type="datetimeFigureOut">
              <a:rPr lang="en-US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9EE35-B0F8-4B5E-9DA9-E99A2B40999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9EE35-B0F8-4B5E-9DA9-E99A2B40999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lot of smoke&#10;&#10;Description generated with high confidence">
            <a:extLst>
              <a:ext uri="{FF2B5EF4-FFF2-40B4-BE49-F238E27FC236}">
                <a16:creationId xmlns:a16="http://schemas.microsoft.com/office/drawing/2014/main" id="{461B3548-C10D-4E72-8B3C-FBEE0C08C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25000"/>
          <a:stretch/>
        </p:blipFill>
        <p:spPr>
          <a:xfrm>
            <a:off x="-57489" y="3"/>
            <a:ext cx="12249489" cy="7619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7D31"/>
                </a:solidFill>
              </a:rPr>
              <a:t>Weather &amp; Climate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D7D31"/>
                </a:solidFill>
                <a:cs typeface="Calibri"/>
              </a:rPr>
              <a:t>By: Nathan and Kyle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A close up of a cloud&#10;&#10;Description generated with high confidence">
            <a:extLst>
              <a:ext uri="{FF2B5EF4-FFF2-40B4-BE49-F238E27FC236}">
                <a16:creationId xmlns:a16="http://schemas.microsoft.com/office/drawing/2014/main" id="{2070B850-C14D-4B68-97A7-2AA7F6E097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704" r="9704"/>
          <a:stretch/>
        </p:blipFill>
        <p:spPr>
          <a:xfrm>
            <a:off x="6233224" y="2173287"/>
            <a:ext cx="5070439" cy="400367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5C7EBC3-4672-4DAB-81C2-58661FAFAE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8C2E3-90D4-49FD-ABFC-EFB8C641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rgbClr val="ED7D31"/>
                </a:solidFill>
                <a:latin typeface="+mj-lt"/>
                <a:ea typeface="+mj-ea"/>
                <a:cs typeface="+mj-cs"/>
              </a:rPr>
              <a:t>Stratonimbus</a:t>
            </a:r>
            <a:r>
              <a:rPr lang="en-US" sz="4400" kern="1200" dirty="0">
                <a:solidFill>
                  <a:srgbClr val="ED7D31"/>
                </a:solidFill>
                <a:latin typeface="+mj-lt"/>
                <a:ea typeface="+mj-ea"/>
                <a:cs typeface="+mj-cs"/>
              </a:rPr>
              <a:t> 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B2214-C7B9-44B1-B73A-66188CACF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73288"/>
            <a:ext cx="3603171" cy="3639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/>
                </a:solidFill>
              </a:rPr>
              <a:t>Produce rain </a:t>
            </a:r>
            <a:endParaRPr lang="en-US" sz="28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/>
                </a:solidFill>
              </a:rPr>
              <a:t>Last all day or an hour</a:t>
            </a:r>
            <a:endParaRPr lang="en-US" sz="28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/>
                </a:solidFill>
              </a:rPr>
              <a:t>Are very dark</a:t>
            </a:r>
            <a:endParaRPr lang="en-US" sz="28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/>
                </a:solidFill>
              </a:rPr>
              <a:t>The opposite of stratus clouds</a:t>
            </a:r>
            <a:endParaRPr lang="en-US" sz="28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ED7D31"/>
                </a:solidFill>
              </a:rPr>
              <a:t>Make snow</a:t>
            </a:r>
            <a:endParaRPr lang="en-US" sz="2000" dirty="0">
              <a:solidFill>
                <a:srgbClr val="ED7D3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5885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outdoor, road, scene, way&#10;&#10;Description generated with very high confidence">
            <a:extLst>
              <a:ext uri="{FF2B5EF4-FFF2-40B4-BE49-F238E27FC236}">
                <a16:creationId xmlns:a16="http://schemas.microsoft.com/office/drawing/2014/main" id="{67CD522C-7745-405D-8176-1A94ADE0A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9CBF8C-17CB-4BA9-8741-2C32BD23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ED7D31"/>
                </a:solidFill>
              </a:rPr>
              <a:t>Extreme Weather - Tsunami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A7F5C-F906-4B69-887A-94DC4505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978290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ED7D31"/>
                </a:solidFill>
                <a:cs typeface="Calibri"/>
              </a:rPr>
              <a:t>Big wave that destroys everything in its path</a:t>
            </a:r>
            <a:endParaRPr lang="en-US">
              <a:cs typeface="Calibri"/>
            </a:endParaRP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They normally happen in Asia.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Deadliest wave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Mostly happen on the east side of the world.</a:t>
            </a:r>
          </a:p>
          <a:p>
            <a:pPr marL="0" indent="0">
              <a:buNone/>
            </a:pPr>
            <a:endParaRPr lang="en-US" dirty="0">
              <a:solidFill>
                <a:srgbClr val="ED7D31"/>
              </a:solidFill>
              <a:cs typeface="Calibri"/>
            </a:endParaRPr>
          </a:p>
          <a:p>
            <a:pPr marL="0" indent="0">
              <a:buNone/>
            </a:pPr>
            <a:endParaRPr lang="en-US" sz="1300" dirty="0">
              <a:solidFill>
                <a:srgbClr val="ED7D3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28843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clouds in the dark&#10;&#10;Description generated with very high confidence">
            <a:extLst>
              <a:ext uri="{FF2B5EF4-FFF2-40B4-BE49-F238E27FC236}">
                <a16:creationId xmlns:a16="http://schemas.microsoft.com/office/drawing/2014/main" id="{CB321D62-2A3D-48F0-9620-695E2493BE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4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A13E49-AECF-4DD7-BCE4-011FC0BC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ED7D31"/>
                </a:solidFill>
              </a:rPr>
              <a:t>Extreme Weather - Hurricane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D12C-26F4-432F-B38F-8E05BA07A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The deadliest storm in the world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It can cause a flood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You can see it from space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It often happens near the coast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It can destroy an entire city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Can destroys everything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Never go near it 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If it come near you, RUN FOR YOUR LIFE!</a:t>
            </a:r>
            <a:endParaRPr lang="en-US" sz="2000" dirty="0">
              <a:solidFill>
                <a:srgbClr val="ED7D3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6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A5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nature, outdoor, sky, dark&#10;&#10;Description generated with high confidence">
            <a:extLst>
              <a:ext uri="{FF2B5EF4-FFF2-40B4-BE49-F238E27FC236}">
                <a16:creationId xmlns:a16="http://schemas.microsoft.com/office/drawing/2014/main" id="{F3014D89-482F-4449-B0D7-8BF7F8754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1" r="2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8EF15-B04A-49C3-98A9-59822C02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ED7D31"/>
                </a:solidFill>
              </a:rPr>
              <a:t>Extreme Weather - Tornado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32A7E-6F88-4805-B2BD-505D232B5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ED7D31"/>
                </a:solidFill>
                <a:cs typeface="Calibri"/>
              </a:rPr>
              <a:t>Nasty storms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They can be any size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Small tornadoes spin faster than tall tornadoes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There the 2nd deadliest storm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Grow as large as 500 yards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May be as small as 15 yards</a:t>
            </a:r>
          </a:p>
          <a:p>
            <a:endParaRPr lang="en-US" sz="2000" dirty="0">
              <a:solidFill>
                <a:srgbClr val="ED7D31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17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5AD69A0D-4F7D-4766-AAEB-C049679B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62A25-3B87-4DAF-8D2E-6DABF82C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  <a:cs typeface="Calibri Light"/>
              </a:rPr>
              <a:t>Extreme Weather-Sand Storm</a:t>
            </a:r>
            <a:endParaRPr lang="en-US" sz="2800" dirty="0">
              <a:solidFill>
                <a:srgbClr val="ED7D3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65EB8F-C5B1-4CB2-9A7D-07739B77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If it gets in your eyes you can hurt your eyes.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It is a deadly storm 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Never go near one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Very dangerous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It doesn’t last long</a:t>
            </a:r>
          </a:p>
          <a:p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25895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le of snow&#10;&#10;Description generated with very high confidence">
            <a:extLst>
              <a:ext uri="{FF2B5EF4-FFF2-40B4-BE49-F238E27FC236}">
                <a16:creationId xmlns:a16="http://schemas.microsoft.com/office/drawing/2014/main" id="{F4FEE9F5-4D0C-4646-9D51-10F54ED2CA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418" r="15749"/>
          <a:stretch/>
        </p:blipFill>
        <p:spPr>
          <a:xfrm>
            <a:off x="3819547" y="11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9AA0D1-AAFA-4289-B2E3-D8A5A0C9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ED7D31"/>
                </a:solidFill>
                <a:cs typeface="Calibri Light"/>
              </a:rPr>
              <a:t>Blizzard</a:t>
            </a:r>
            <a:endParaRPr lang="en-US" sz="4400" dirty="0">
              <a:solidFill>
                <a:srgbClr val="ED7D3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F4CE0-7818-4C33-8089-54FD5985D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1992702"/>
            <a:ext cx="3766485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A really bad snow storm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It can cover everything in ice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If one happens stay indoors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Don’t be outside when one happens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Very cold for one onto happen</a:t>
            </a:r>
          </a:p>
        </p:txBody>
      </p:sp>
    </p:spTree>
    <p:extLst>
      <p:ext uri="{BB962C8B-B14F-4D97-AF65-F5344CB8AC3E}">
        <p14:creationId xmlns:p14="http://schemas.microsoft.com/office/powerpoint/2010/main" val="34734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large body of water with buildings in the background&#10;&#10;Description generated with high confidence">
            <a:extLst>
              <a:ext uri="{FF2B5EF4-FFF2-40B4-BE49-F238E27FC236}">
                <a16:creationId xmlns:a16="http://schemas.microsoft.com/office/drawing/2014/main" id="{40E86091-06E0-4519-A961-3F11B0E87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5413"/>
          <a:stretch/>
        </p:blipFill>
        <p:spPr>
          <a:xfrm>
            <a:off x="-169313" y="-352777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597A8-B655-4F24-9771-CA42FD85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ED7D3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2F6D-A264-4D29-A393-BCE7D621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ED7D31"/>
                </a:solidFill>
              </a:rPr>
              <a:t>We learned a lot about weather and climates and would do it again.</a:t>
            </a:r>
          </a:p>
        </p:txBody>
      </p:sp>
    </p:spTree>
    <p:extLst>
      <p:ext uri="{BB962C8B-B14F-4D97-AF65-F5344CB8AC3E}">
        <p14:creationId xmlns:p14="http://schemas.microsoft.com/office/powerpoint/2010/main" val="3955935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44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ice, snow, outdoor, nature&#10;&#10;Description generated with very high confidence">
            <a:extLst>
              <a:ext uri="{FF2B5EF4-FFF2-40B4-BE49-F238E27FC236}">
                <a16:creationId xmlns:a16="http://schemas.microsoft.com/office/drawing/2014/main" id="{03FC5CE4-DC9B-479A-9E1D-22BD82086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7" r="1" b="775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7F007E-707B-455B-9C85-75D4B656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ED7D31"/>
                </a:solidFill>
              </a:rPr>
              <a:t>Polar Climate Zone</a:t>
            </a:r>
            <a:endParaRPr lang="en-US" dirty="0">
              <a:solidFill>
                <a:srgbClr val="ED7D3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890A9-8A26-4C29-AB19-2ABB70E78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ED7D31"/>
                </a:solidFill>
                <a:cs typeface="Calibri"/>
              </a:rPr>
              <a:t>It's the farthest from the equator.</a:t>
            </a:r>
          </a:p>
          <a:p>
            <a:r>
              <a:rPr lang="en-US" sz="2000" dirty="0">
                <a:solidFill>
                  <a:srgbClr val="ED7D31"/>
                </a:solidFill>
                <a:cs typeface="Calibri"/>
              </a:rPr>
              <a:t>You can get frost bite there.</a:t>
            </a:r>
          </a:p>
          <a:p>
            <a:r>
              <a:rPr lang="en-US" sz="2000" dirty="0">
                <a:solidFill>
                  <a:srgbClr val="ED7D31"/>
                </a:solidFill>
                <a:cs typeface="Calibri"/>
              </a:rPr>
              <a:t>Don’t go there</a:t>
            </a:r>
          </a:p>
          <a:p>
            <a:r>
              <a:rPr lang="en-US" sz="2000" dirty="0">
                <a:solidFill>
                  <a:srgbClr val="ED7D31"/>
                </a:solidFill>
                <a:cs typeface="Calibri"/>
              </a:rPr>
              <a:t>Wear many warm cloths</a:t>
            </a:r>
          </a:p>
          <a:p>
            <a:r>
              <a:rPr lang="en-US" sz="2000" dirty="0">
                <a:solidFill>
                  <a:srgbClr val="ED7D31"/>
                </a:solidFill>
                <a:cs typeface="Calibri"/>
              </a:rPr>
              <a:t>Freezing there</a:t>
            </a:r>
          </a:p>
          <a:p>
            <a:r>
              <a:rPr lang="en-US" sz="2000" dirty="0">
                <a:solidFill>
                  <a:srgbClr val="ED7D31"/>
                </a:solidFill>
                <a:cs typeface="Calibri"/>
              </a:rPr>
              <a:t>Coldest place on earth</a:t>
            </a:r>
          </a:p>
          <a:p>
            <a:r>
              <a:rPr lang="en-US" sz="2000" dirty="0">
                <a:solidFill>
                  <a:srgbClr val="ED7D31"/>
                </a:solidFill>
                <a:cs typeface="Calibri"/>
              </a:rPr>
              <a:t>Many cute animals by the polar zone</a:t>
            </a:r>
          </a:p>
          <a:p>
            <a:r>
              <a:rPr lang="en-US" sz="2000" dirty="0">
                <a:solidFill>
                  <a:srgbClr val="ED7D31"/>
                </a:solidFill>
                <a:cs typeface="Calibri"/>
              </a:rPr>
              <a:t>Many icebergs are there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cs typeface="Calibri"/>
            </a:endParaRPr>
          </a:p>
          <a:p>
            <a:pPr>
              <a:buFont typeface="Arial"/>
              <a:buChar char="•"/>
            </a:pPr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6894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04C14A9E-9E4E-43CE-B3DD-8904C7B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6" r="517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7454C2-A60C-40C2-8F8B-BA7C0DF9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7D31"/>
                </a:solidFill>
                <a:cs typeface="Calibri Light"/>
              </a:rPr>
              <a:t>Tundra Area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6FB355-8713-4E66-A82B-0AF338287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It snows a lot 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There are a lot of mountains</a:t>
            </a:r>
            <a:endParaRPr lang="en-US" dirty="0"/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It is the top of a flat mountain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It is cold there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It is near the clouds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Its freezing there</a:t>
            </a: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4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lant in a garden&#10;&#10;Description generated with high confidence">
            <a:extLst>
              <a:ext uri="{FF2B5EF4-FFF2-40B4-BE49-F238E27FC236}">
                <a16:creationId xmlns:a16="http://schemas.microsoft.com/office/drawing/2014/main" id="{69984913-AE80-4BC5-8CCA-2E70CB4D38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345" b="336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3D0442-CE96-4BB6-9071-8644F787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ED7D31"/>
                </a:solidFill>
              </a:rPr>
              <a:t>Tropical Climate 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2F833-80E3-4D93-BB69-08B6CEE06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930" y="3770066"/>
            <a:ext cx="4593021" cy="21885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D7D31"/>
                </a:solidFill>
              </a:rPr>
              <a:t>It is near the equator</a:t>
            </a:r>
            <a:endParaRPr lang="en-US" sz="2400" b="1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D7D31"/>
                </a:solidFill>
              </a:rPr>
              <a:t>It rains there all the time</a:t>
            </a:r>
            <a:endParaRPr lang="en-US" sz="2400" b="1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D7D31"/>
                </a:solidFill>
              </a:rPr>
              <a:t>It is hot and humid</a:t>
            </a:r>
            <a:endParaRPr lang="en-US" sz="2400" b="1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D7D31"/>
                </a:solidFill>
              </a:rPr>
              <a:t>The hottest place in the world</a:t>
            </a:r>
            <a:endParaRPr lang="en-US" sz="2400" b="1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D7D31"/>
                </a:solidFill>
              </a:rPr>
              <a:t>Wear shorts and a short sleeve</a:t>
            </a:r>
            <a:endParaRPr lang="en-US" sz="2400" b="1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D7D31"/>
                </a:solidFill>
              </a:rPr>
              <a:t>Don’t wear long sleeves and pants</a:t>
            </a:r>
            <a:endParaRPr lang="en-US" sz="2400" b="1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D7D31"/>
                </a:solidFill>
              </a:rPr>
              <a:t>Very, very hot</a:t>
            </a:r>
            <a:endParaRPr lang="en-US" sz="2400" b="1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D7D31"/>
                </a:solidFill>
              </a:rPr>
              <a:t>Don’t go under blankets</a:t>
            </a:r>
            <a:endParaRPr lang="en-US" sz="2400" b="1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356458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C5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1C9832B-43A8-407C-9F37-464D6C5C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81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7A526-D28A-4D1F-8A6D-51AD4997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ED7D31"/>
                </a:solidFill>
              </a:rPr>
              <a:t>Temperate Climate Zone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E51582-7783-4265-BC81-05AA663C6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206" y="1607838"/>
            <a:ext cx="3424739" cy="4075985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>
                <a:solidFill>
                  <a:srgbClr val="ED7D31"/>
                </a:solidFill>
                <a:cs typeface="Calibri"/>
              </a:rPr>
              <a:t>Many animals live there</a:t>
            </a:r>
            <a:endParaRPr lang="en-US">
              <a:cs typeface="Calibri"/>
            </a:endParaRP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There are many birds there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Many fishes are there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Many trees are there to make air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Dry, humid and subtropical</a:t>
            </a:r>
          </a:p>
          <a:p>
            <a:r>
              <a:rPr lang="en-US" dirty="0">
                <a:solidFill>
                  <a:srgbClr val="ED7D31"/>
                </a:solidFill>
                <a:cs typeface="Calibri"/>
              </a:rPr>
              <a:t>Not too hot or too cold</a:t>
            </a: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658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F0D6D540-2B2B-4F61-8D18-373C7D7541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5691" r="11433"/>
          <a:stretch/>
        </p:blipFill>
        <p:spPr>
          <a:xfrm>
            <a:off x="4351510" y="10"/>
            <a:ext cx="784049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DE842-8D97-4F15-A1FF-B4FE3276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ED7D31"/>
                </a:solidFill>
              </a:rPr>
              <a:t>Desert Climate 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5D2DF-BC4B-4191-8645-5FA53B641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The hottest place on earth</a:t>
            </a: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Many deadly animals live there</a:t>
            </a:r>
          </a:p>
          <a:p>
            <a:pPr marL="57150" indent="-285750"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Ground gets so hot heats air</a:t>
            </a:r>
          </a:p>
          <a:p>
            <a:pPr marL="285750" indent="-285750"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Very few plants grow there</a:t>
            </a:r>
          </a:p>
          <a:p>
            <a:pPr marL="285750" indent="-285750">
              <a:buChar char="•"/>
            </a:pPr>
            <a:r>
              <a:rPr lang="en-US" sz="2400" dirty="0">
                <a:solidFill>
                  <a:srgbClr val="ED7D31"/>
                </a:solidFill>
                <a:cs typeface="Calibri"/>
              </a:rPr>
              <a:t>Gets very little rain</a:t>
            </a:r>
          </a:p>
          <a:p>
            <a:pPr marL="285750" indent="-285750">
              <a:buChar char="•"/>
            </a:pPr>
            <a:endParaRPr lang="en-US" sz="1800" dirty="0">
              <a:cs typeface="Calibri"/>
            </a:endParaRPr>
          </a:p>
          <a:p>
            <a:pPr marL="57150" indent="-285750">
              <a:buChar char="•"/>
            </a:pPr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54837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FFFD857E-41AD-42E4-9ECB-42B87DB26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7" b="1387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45A5CA8-7264-41FB-BF49-F0ACD6A2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ED7D31"/>
                </a:solidFill>
              </a:rPr>
              <a:t>Cumulus 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BECF-093B-4BB1-824C-96BAE525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Cumulus clouds are fluffy and look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>
                <a:solidFill>
                  <a:srgbClr val="ED7D31"/>
                </a:solidFill>
                <a:cs typeface="Calibri"/>
              </a:rPr>
              <a:t>like cotton candy.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They're not storm clouds.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They're small and light colored.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Very flat bases and are not very tall clouds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1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5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Clouds in the sky&#10;&#10;Description generated with very high confidence">
            <a:extLst>
              <a:ext uri="{FF2B5EF4-FFF2-40B4-BE49-F238E27FC236}">
                <a16:creationId xmlns:a16="http://schemas.microsoft.com/office/drawing/2014/main" id="{70EDDC52-FA62-45FB-9A57-26DE95959A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" b="836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2929D-77CC-44F6-BA47-1ECC7FFD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ED7D31"/>
                </a:solidFill>
              </a:rPr>
              <a:t>Cumulonimbus 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F693C-7240-4F7E-B058-C26C7E9CD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Bring lightning and thunder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Are 20,000 feet tall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Take up several miles across the sky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Very strong updrafts in the 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57150"/>
            <a:r>
              <a:rPr lang="en-US" sz="2000" dirty="0">
                <a:solidFill>
                  <a:srgbClr val="ED7D31"/>
                </a:solidFill>
              </a:rPr>
              <a:t>atmosphere</a:t>
            </a:r>
            <a:endParaRPr lang="en-US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Made up of water droplets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Bring violent tornadoes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Consists of ice crystals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High elevations in the sky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Storm clouds</a:t>
            </a:r>
            <a:endParaRPr lang="en-US" sz="2000" dirty="0">
              <a:solidFill>
                <a:srgbClr val="ED7D31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D7D31"/>
                </a:solidFill>
              </a:rPr>
              <a:t>Last less than 30min.</a:t>
            </a:r>
            <a:endParaRPr lang="en-US" sz="2000" dirty="0">
              <a:solidFill>
                <a:srgbClr val="ED7D3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tree&#10;&#10;Description generated with very high confidence">
            <a:extLst>
              <a:ext uri="{FF2B5EF4-FFF2-40B4-BE49-F238E27FC236}">
                <a16:creationId xmlns:a16="http://schemas.microsoft.com/office/drawing/2014/main" id="{D18B360F-671F-458C-8FAC-7D2315A55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83" b="521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DF72631-41B8-4D7F-9517-DD5AED15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ED7D31"/>
                </a:solidFill>
              </a:rPr>
              <a:t>Stratus 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3A9E-7974-445D-8D88-01789E5C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Long-lying clouds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Very thick fog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Cover the entire sky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Gray clouds</a:t>
            </a:r>
          </a:p>
          <a:p>
            <a:r>
              <a:rPr lang="en-US" sz="2400" dirty="0">
                <a:solidFill>
                  <a:srgbClr val="ED7D31"/>
                </a:solidFill>
                <a:cs typeface="Calibri"/>
              </a:rPr>
              <a:t>Not storm clouds but look like storm clouds</a:t>
            </a:r>
          </a:p>
        </p:txBody>
      </p:sp>
    </p:spTree>
    <p:extLst>
      <p:ext uri="{BB962C8B-B14F-4D97-AF65-F5344CB8AC3E}">
        <p14:creationId xmlns:p14="http://schemas.microsoft.com/office/powerpoint/2010/main" val="38523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Weather &amp; Climate</vt:lpstr>
      <vt:lpstr>Polar Climate Zone</vt:lpstr>
      <vt:lpstr>Tundra Area </vt:lpstr>
      <vt:lpstr>Tropical Climate Zone</vt:lpstr>
      <vt:lpstr>Temperate Climate Zone</vt:lpstr>
      <vt:lpstr>Desert Climate Zone</vt:lpstr>
      <vt:lpstr>Cumulus Clouds</vt:lpstr>
      <vt:lpstr>Cumulonimbus Clouds</vt:lpstr>
      <vt:lpstr>Stratus Clouds</vt:lpstr>
      <vt:lpstr>Stratonimbus Clouds</vt:lpstr>
      <vt:lpstr>Extreme Weather - Tsunami</vt:lpstr>
      <vt:lpstr>Extreme Weather - Hurricane</vt:lpstr>
      <vt:lpstr>Extreme Weather - Tornado</vt:lpstr>
      <vt:lpstr>Extreme Weather-Sand Storm</vt:lpstr>
      <vt:lpstr>Blizzard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&amp; Climate</dc:title>
  <cp:revision>309</cp:revision>
  <dcterms:modified xsi:type="dcterms:W3CDTF">2018-05-17T19:12:04Z</dcterms:modified>
</cp:coreProperties>
</file>