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A8FE5-79CE-48D1-BE7B-40097B5AD946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89071-5949-4EAE-BF88-662ED1CB7E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7030A0"/>
                </a:solidFill>
                <a:latin typeface="Blackadder ITC" pitchFamily="82" charset="0"/>
              </a:rPr>
              <a:t>Pomo</a:t>
            </a:r>
            <a:endParaRPr lang="en-US" sz="8000" dirty="0">
              <a:solidFill>
                <a:srgbClr val="7030A0"/>
              </a:solidFill>
              <a:latin typeface="Blackadder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Blackadder ITC" pitchFamily="82" charset="0"/>
              </a:rPr>
              <a:t>By </a:t>
            </a:r>
            <a:r>
              <a:rPr lang="en-US" dirty="0" err="1" smtClean="0">
                <a:solidFill>
                  <a:srgbClr val="7030A0"/>
                </a:solidFill>
                <a:latin typeface="Blackadder ITC" pitchFamily="82" charset="0"/>
              </a:rPr>
              <a:t>Calli</a:t>
            </a:r>
            <a:endParaRPr lang="en-US" dirty="0" smtClean="0">
              <a:solidFill>
                <a:srgbClr val="7030A0"/>
              </a:solidFill>
              <a:latin typeface="Blackadder ITC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3000"/>
            <a:ext cx="2857500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011" y="32657"/>
            <a:ext cx="2809875" cy="285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4428"/>
            <a:ext cx="2857500" cy="2857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714875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500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Location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2971800" cy="464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The </a:t>
            </a:r>
            <a:r>
              <a:rPr lang="en-US" dirty="0" smtClean="0"/>
              <a:t>Pomo tribe lived in the </a:t>
            </a:r>
            <a:r>
              <a:rPr lang="en-US" dirty="0" smtClean="0"/>
              <a:t>Northern </a:t>
            </a:r>
            <a:r>
              <a:rPr lang="en-US" dirty="0" smtClean="0"/>
              <a:t>part of California.  They lived along the Russian River  Valley.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865" y="228600"/>
            <a:ext cx="4966136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1" y="3848100"/>
            <a:ext cx="2428304" cy="285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848100"/>
            <a:ext cx="31242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Shelter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2004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They </a:t>
            </a:r>
            <a:r>
              <a:rPr lang="en-US" dirty="0" smtClean="0"/>
              <a:t>lived in small bowl shaped shelters.  They made their homes out of dry grass.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426" y="4095870"/>
            <a:ext cx="4189574" cy="27148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533399"/>
            <a:ext cx="3547450" cy="30660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4876800" cy="1905000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Food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29718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They ate plants, fish, deer, berries, and other small animals. They also ate  meat of their choice.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022271"/>
            <a:ext cx="2590800" cy="285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2400"/>
            <a:ext cx="3766457" cy="26410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648200"/>
            <a:ext cx="32004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Culture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3581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Pomo tribe made baskets of grass, feathers, and beads. </a:t>
            </a:r>
            <a:r>
              <a:rPr lang="en-US" dirty="0" smtClean="0"/>
              <a:t>They also made canoes made  from wood and  grass.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007" y="4290331"/>
            <a:ext cx="2857500" cy="2524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1" y="1470931"/>
            <a:ext cx="3124200" cy="2819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507" y="4305300"/>
            <a:ext cx="2857500" cy="2552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857"/>
            <a:ext cx="9144000" cy="6781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92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Pomo</vt:lpstr>
      <vt:lpstr>Location</vt:lpstr>
      <vt:lpstr>Shelter</vt:lpstr>
      <vt:lpstr>Food </vt:lpstr>
      <vt:lpstr>Culture</vt:lpstr>
      <vt:lpstr>PowerPoint Presentation</vt:lpstr>
    </vt:vector>
  </TitlesOfParts>
  <Company>CVUSD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</dc:title>
  <dc:creator>charnden</dc:creator>
  <cp:lastModifiedBy>Calli Harnden</cp:lastModifiedBy>
  <cp:revision>12</cp:revision>
  <dcterms:created xsi:type="dcterms:W3CDTF">2014-11-05T18:45:41Z</dcterms:created>
  <dcterms:modified xsi:type="dcterms:W3CDTF">2014-11-06T18:59:25Z</dcterms:modified>
</cp:coreProperties>
</file>