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72D"/>
    <a:srgbClr val="821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87EC6-FB24-4313-BBD3-1A690C8818A0}" v="19" dt="2022-09-15T16:15:42.309"/>
    <p1510:client id="{4F28E492-C1ED-242E-2467-39F453BE7385}" v="27" dt="2022-09-20T18:21:36.006"/>
    <p1510:client id="{63208741-6086-7F02-9531-108C78135E14}" v="750" dt="2022-09-15T17:00:51.112"/>
    <p1510:client id="{64EDC5FB-97F9-0722-051E-FEB8655094F5}" v="483" dt="2022-09-19T21:06:21.974"/>
    <p1510:client id="{70382FBB-C6AB-E03E-97ED-8DFF36F75AAB}" v="1080" dt="2022-09-16T22:12:55.741"/>
    <p1510:client id="{E7F6D49A-460E-5B94-C22D-34E05EAFA9A4}" v="2" dt="2022-09-20T17:52:35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0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3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9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2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2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2101" y="2420021"/>
            <a:ext cx="6666980" cy="2658269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5100">
                <a:cs typeface="Calibri Light"/>
              </a:rPr>
              <a:t>National Junior Honor Society</a:t>
            </a:r>
            <a:endParaRPr lang="en-US" sz="5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2743" y="4796559"/>
            <a:ext cx="6666980" cy="1172200"/>
          </a:xfrm>
        </p:spPr>
        <p:txBody>
          <a:bodyPr anchor="t">
            <a:normAutofit fontScale="70000" lnSpcReduction="20000"/>
          </a:bodyPr>
          <a:lstStyle/>
          <a:p>
            <a:r>
              <a:rPr lang="en-US" b="1" dirty="0">
                <a:ea typeface="Meiryo"/>
              </a:rPr>
              <a:t>If you are interested in becoming a member, you must meet the following criteria: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CF9DF-2167-A0F5-A4A9-9E200CC31503}"/>
              </a:ext>
            </a:extLst>
          </p:cNvPr>
          <p:cNvSpPr/>
          <p:nvPr/>
        </p:nvSpPr>
        <p:spPr>
          <a:xfrm>
            <a:off x="1713" y="1806336"/>
            <a:ext cx="4385092" cy="42860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9CBB2F-40DA-E8C1-81ED-8D841144458A}"/>
              </a:ext>
            </a:extLst>
          </p:cNvPr>
          <p:cNvSpPr/>
          <p:nvPr/>
        </p:nvSpPr>
        <p:spPr>
          <a:xfrm>
            <a:off x="4793" y="6156874"/>
            <a:ext cx="4406860" cy="680816"/>
          </a:xfrm>
          <a:prstGeom prst="rect">
            <a:avLst/>
          </a:prstGeom>
          <a:solidFill>
            <a:srgbClr val="47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3239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ECDDC-7BE4-8E88-01CD-53C3CC449308}"/>
              </a:ext>
            </a:extLst>
          </p:cNvPr>
          <p:cNvSpPr/>
          <p:nvPr/>
        </p:nvSpPr>
        <p:spPr>
          <a:xfrm>
            <a:off x="4472546" y="5975245"/>
            <a:ext cx="7735550" cy="877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FA8965-842C-3A5A-E9A1-A06DDB30EAC1}"/>
              </a:ext>
            </a:extLst>
          </p:cNvPr>
          <p:cNvSpPr/>
          <p:nvPr/>
        </p:nvSpPr>
        <p:spPr>
          <a:xfrm>
            <a:off x="4455438" y="2063"/>
            <a:ext cx="7737582" cy="1809642"/>
          </a:xfrm>
          <a:prstGeom prst="rect">
            <a:avLst/>
          </a:prstGeom>
          <a:solidFill>
            <a:srgbClr val="47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32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5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C55AD-1DCB-7C46-94C9-7639D9547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Character and Citizenship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FF35D-C064-5A46-FC69-AE4B6359D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070" y="2429088"/>
            <a:ext cx="10740702" cy="4428577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All students who are interested in joining NJHS will be expected to adhere to the following:</a:t>
            </a:r>
            <a:endParaRPr lang="en-US" dirty="0"/>
          </a:p>
          <a:p>
            <a:r>
              <a:rPr lang="en-US" dirty="0">
                <a:ea typeface="Meiryo"/>
              </a:rPr>
              <a:t>A). Student must not have any N or U citizenship grades.</a:t>
            </a:r>
          </a:p>
          <a:p>
            <a:r>
              <a:rPr lang="en-US" dirty="0">
                <a:ea typeface="Meiryo"/>
              </a:rPr>
              <a:t>Student with an N or U in citizenship will not be permitted to join.</a:t>
            </a:r>
          </a:p>
          <a:p>
            <a:r>
              <a:rPr lang="en-US" dirty="0">
                <a:ea typeface="Meiryo"/>
              </a:rPr>
              <a:t>B). Student must not have any suspensions and no more than one office referral.</a:t>
            </a:r>
          </a:p>
          <a:p>
            <a:r>
              <a:rPr lang="en-US" dirty="0">
                <a:ea typeface="Meiryo"/>
              </a:rPr>
              <a:t>Student will not be accepted if they have been suspended and/or have one or more office referral.</a:t>
            </a:r>
          </a:p>
          <a:p>
            <a:r>
              <a:rPr lang="en-US" dirty="0">
                <a:ea typeface="Meiryo"/>
              </a:rPr>
              <a:t>C). Attend available service projects.</a:t>
            </a:r>
          </a:p>
          <a:p>
            <a:r>
              <a:rPr lang="en-US" dirty="0">
                <a:ea typeface="Meiryo"/>
              </a:rPr>
              <a:t>Student must be able to organize and manage their time to attend any service projects, when available.</a:t>
            </a:r>
          </a:p>
        </p:txBody>
      </p:sp>
    </p:spTree>
    <p:extLst>
      <p:ext uri="{BB962C8B-B14F-4D97-AF65-F5344CB8AC3E}">
        <p14:creationId xmlns:p14="http://schemas.microsoft.com/office/powerpoint/2010/main" val="176743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9A779-CE33-FBDC-3C8B-5E7EBA57E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Scholarship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DDB2B-2695-0AC4-AC61-D06A6DE87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824" y="2429088"/>
            <a:ext cx="10711948" cy="4130647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All students who are interested in joining NJHS will expected to adhere to the following:</a:t>
            </a:r>
            <a:endParaRPr lang="en-US" dirty="0"/>
          </a:p>
          <a:p>
            <a:r>
              <a:rPr lang="en-US" dirty="0">
                <a:ea typeface="Meiryo"/>
              </a:rPr>
              <a:t>A). Student must maintain at least 3.5 GPA.</a:t>
            </a:r>
          </a:p>
          <a:p>
            <a:r>
              <a:rPr lang="en-US" dirty="0">
                <a:ea typeface="Meiryo"/>
              </a:rPr>
              <a:t>Students must have and keep a minimum of 3.5 as their GPA. Every grading period, we will be checking grades.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355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33547-3773-B34B-74B7-6A5BCD8A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Leadership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FD43-8822-0A36-1885-2FA42C2EC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070" y="2429088"/>
            <a:ext cx="10769456" cy="4173779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All students who are interested in joining NJHS will be expected to adhere to the following:</a:t>
            </a:r>
            <a:endParaRPr lang="en-US" dirty="0"/>
          </a:p>
          <a:p>
            <a:r>
              <a:rPr lang="en-US" dirty="0">
                <a:ea typeface="Meiryo"/>
              </a:rPr>
              <a:t>A). Student must be a good role model for others.</a:t>
            </a:r>
            <a:endParaRPr lang="en-US"/>
          </a:p>
          <a:p>
            <a:r>
              <a:rPr lang="en-US" dirty="0">
                <a:ea typeface="Meiryo"/>
              </a:rPr>
              <a:t>Student should have and encourage good behavior.</a:t>
            </a:r>
          </a:p>
          <a:p>
            <a:r>
              <a:rPr lang="en-US" dirty="0">
                <a:ea typeface="Meiryo"/>
              </a:rPr>
              <a:t>B). Student should be reliable and responsible</a:t>
            </a:r>
          </a:p>
          <a:p>
            <a:r>
              <a:rPr lang="en-US" dirty="0">
                <a:ea typeface="Meiryo"/>
              </a:rPr>
              <a:t>Student should be trusted to work effectively without constant supervision.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77013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60C0-BA03-827A-95BA-F39F9174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Service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3465C-96F5-A895-202F-877320B86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070" y="2414710"/>
            <a:ext cx="10755079" cy="4145025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All students in NJHS will be expected to:</a:t>
            </a:r>
          </a:p>
          <a:p>
            <a:r>
              <a:rPr lang="en-US" dirty="0">
                <a:ea typeface="Meiryo"/>
              </a:rPr>
              <a:t>A). Complete a minimum of 15 hours of community service</a:t>
            </a:r>
          </a:p>
          <a:p>
            <a:r>
              <a:rPr lang="en-US" dirty="0">
                <a:ea typeface="Meiryo"/>
              </a:rPr>
              <a:t>Work that is done for other clubs will not count as part of those service hours.</a:t>
            </a:r>
          </a:p>
        </p:txBody>
      </p:sp>
    </p:spTree>
    <p:extLst>
      <p:ext uri="{BB962C8B-B14F-4D97-AF65-F5344CB8AC3E}">
        <p14:creationId xmlns:p14="http://schemas.microsoft.com/office/powerpoint/2010/main" val="367660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5DEF4-3ABF-0A98-0DEB-95AC263B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Funding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E770-60CF-007A-225A-B0B48865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824" y="2457842"/>
            <a:ext cx="10726325" cy="4145025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You may donate $25 if you would like the following:</a:t>
            </a:r>
          </a:p>
          <a:p>
            <a:r>
              <a:rPr lang="en-US" dirty="0">
                <a:ea typeface="Meiryo"/>
              </a:rPr>
              <a:t>A). Cord for promotion</a:t>
            </a:r>
          </a:p>
          <a:p>
            <a:r>
              <a:rPr lang="en-US" dirty="0">
                <a:ea typeface="Meiryo"/>
              </a:rPr>
              <a:t>B). T-shirt</a:t>
            </a:r>
          </a:p>
          <a:p>
            <a:r>
              <a:rPr lang="en-US" dirty="0">
                <a:ea typeface="Meiryo"/>
              </a:rPr>
              <a:t>C). End of the year recognition celebration</a:t>
            </a:r>
          </a:p>
          <a:p>
            <a:r>
              <a:rPr lang="en-US" dirty="0">
                <a:ea typeface="Meiryo"/>
              </a:rPr>
              <a:t>This money will help contribute to the materials used for the projects the students will be volunteering for. The student will automatically get a certificate at the end of the year, whether they paid for the above or not.</a:t>
            </a:r>
          </a:p>
        </p:txBody>
      </p:sp>
    </p:spTree>
    <p:extLst>
      <p:ext uri="{BB962C8B-B14F-4D97-AF65-F5344CB8AC3E}">
        <p14:creationId xmlns:p14="http://schemas.microsoft.com/office/powerpoint/2010/main" val="148669946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412429"/>
      </a:dk2>
      <a:lt2>
        <a:srgbClr val="E2E4E8"/>
      </a:lt2>
      <a:accent1>
        <a:srgbClr val="B09F7E"/>
      </a:accent1>
      <a:accent2>
        <a:srgbClr val="BA8D7F"/>
      </a:accent2>
      <a:accent3>
        <a:srgbClr val="C4929B"/>
      </a:accent3>
      <a:accent4>
        <a:srgbClr val="BA7FA1"/>
      </a:accent4>
      <a:accent5>
        <a:srgbClr val="C28FC2"/>
      </a:accent5>
      <a:accent6>
        <a:srgbClr val="A17FBA"/>
      </a:accent6>
      <a:hlink>
        <a:srgbClr val="6980A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Meiryo</vt:lpstr>
      <vt:lpstr>Corbel</vt:lpstr>
      <vt:lpstr>ShojiVTI</vt:lpstr>
      <vt:lpstr>National Junior Honor Society</vt:lpstr>
      <vt:lpstr>Character and Citizenship</vt:lpstr>
      <vt:lpstr>Scholarship</vt:lpstr>
      <vt:lpstr>Leadership</vt:lpstr>
      <vt:lpstr>Service</vt:lpstr>
      <vt:lpstr>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Gierut, Deborah</cp:lastModifiedBy>
  <cp:revision>618</cp:revision>
  <dcterms:created xsi:type="dcterms:W3CDTF">2022-09-15T16:13:51Z</dcterms:created>
  <dcterms:modified xsi:type="dcterms:W3CDTF">2022-09-20T18:23:26Z</dcterms:modified>
</cp:coreProperties>
</file>