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65" r:id="rId2"/>
    <p:sldId id="263" r:id="rId3"/>
    <p:sldId id="262" r:id="rId4"/>
    <p:sldId id="261" r:id="rId5"/>
    <p:sldId id="259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8B50"/>
    <a:srgbClr val="E0B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0FBF9-3511-E842-929C-E75E90C59119}" v="31" dt="2024-11-18T18:29:04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E902DFE-1B69-085D-9800-D08E703A526A}"/>
    <pc:docChg chg="modSld">
      <pc:chgData name="" userId="" providerId="" clId="Web-{5E902DFE-1B69-085D-9800-D08E703A526A}" dt="2024-11-15T18:28:02.959" v="1" actId="14100"/>
      <pc:docMkLst>
        <pc:docMk/>
      </pc:docMkLst>
      <pc:sldChg chg="modSp">
        <pc:chgData name="" userId="" providerId="" clId="Web-{5E902DFE-1B69-085D-9800-D08E703A526A}" dt="2024-11-15T18:28:02.959" v="1" actId="14100"/>
        <pc:sldMkLst>
          <pc:docMk/>
          <pc:sldMk cId="3062667696" sldId="262"/>
        </pc:sldMkLst>
        <pc:picChg chg="mod">
          <ac:chgData name="" userId="" providerId="" clId="Web-{5E902DFE-1B69-085D-9800-D08E703A526A}" dt="2024-11-15T18:28:02.959" v="1" actId="14100"/>
          <ac:picMkLst>
            <pc:docMk/>
            <pc:sldMk cId="3062667696" sldId="262"/>
            <ac:picMk id="10" creationId="{A4DBFF05-A7AB-EB59-AC97-45AAEF947106}"/>
          </ac:picMkLst>
        </pc:picChg>
      </pc:sldChg>
    </pc:docChg>
  </pc:docChgLst>
  <pc:docChgLst>
    <pc:chgData name="Emma J Uribe" userId="S::307190243@stu.chino.k12.ca.us::0fe07d5e-45cc-4736-b8c5-94b9286d8cfc" providerId="AD" clId="Web-{E436A8BE-C2C8-302E-0F32-F533D5AC6BBF}"/>
    <pc:docChg chg="addSld delSld modSld addMainMaster delMainMaster">
      <pc:chgData name="Emma J Uribe" userId="S::307190243@stu.chino.k12.ca.us::0fe07d5e-45cc-4736-b8c5-94b9286d8cfc" providerId="AD" clId="Web-{E436A8BE-C2C8-302E-0F32-F533D5AC6BBF}" dt="2024-11-12T17:45:42.068" v="293"/>
      <pc:docMkLst>
        <pc:docMk/>
      </pc:docMkLst>
      <pc:sldChg chg="modSp mod modClrScheme chgLayout">
        <pc:chgData name="Emma J Uribe" userId="S::307190243@stu.chino.k12.ca.us::0fe07d5e-45cc-4736-b8c5-94b9286d8cfc" providerId="AD" clId="Web-{E436A8BE-C2C8-302E-0F32-F533D5AC6BBF}" dt="2024-11-12T17:29:00.287" v="84"/>
        <pc:sldMkLst>
          <pc:docMk/>
          <pc:sldMk cId="109857222" sldId="256"/>
        </pc:sldMkLst>
      </pc:sldChg>
      <pc:sldChg chg="modSp del mod modClrScheme chgLayout">
        <pc:chgData name="Emma J Uribe" userId="S::307190243@stu.chino.k12.ca.us::0fe07d5e-45cc-4736-b8c5-94b9286d8cfc" providerId="AD" clId="Web-{E436A8BE-C2C8-302E-0F32-F533D5AC6BBF}" dt="2024-11-12T17:45:37.443" v="291"/>
        <pc:sldMkLst>
          <pc:docMk/>
          <pc:sldMk cId="237995388" sldId="257"/>
        </pc:sldMkLst>
      </pc:sldChg>
      <pc:sldChg chg="modSp del mod modClrScheme chgLayout">
        <pc:chgData name="Emma J Uribe" userId="S::307190243@stu.chino.k12.ca.us::0fe07d5e-45cc-4736-b8c5-94b9286d8cfc" providerId="AD" clId="Web-{E436A8BE-C2C8-302E-0F32-F533D5AC6BBF}" dt="2024-11-12T17:32:58.920" v="144"/>
        <pc:sldMkLst>
          <pc:docMk/>
          <pc:sldMk cId="2347307582" sldId="258"/>
        </pc:sldMkLst>
      </pc:sldChg>
      <pc:sldChg chg="modSp mod modClrScheme chgLayout">
        <pc:chgData name="Emma J Uribe" userId="S::307190243@stu.chino.k12.ca.us::0fe07d5e-45cc-4736-b8c5-94b9286d8cfc" providerId="AD" clId="Web-{E436A8BE-C2C8-302E-0F32-F533D5AC6BBF}" dt="2024-11-12T17:29:00.287" v="84"/>
        <pc:sldMkLst>
          <pc:docMk/>
          <pc:sldMk cId="1264259128" sldId="259"/>
        </pc:sldMkLst>
        <pc:spChg chg="mod ord">
          <ac:chgData name="Emma J Uribe" userId="S::307190243@stu.chino.k12.ca.us::0fe07d5e-45cc-4736-b8c5-94b9286d8cfc" providerId="AD" clId="Web-{E436A8BE-C2C8-302E-0F32-F533D5AC6BBF}" dt="2024-11-12T17:29:00.287" v="84"/>
          <ac:spMkLst>
            <pc:docMk/>
            <pc:sldMk cId="1264259128" sldId="259"/>
            <ac:spMk id="2" creationId="{7CBD6E5A-2E02-1FD4-6458-14E2FE1DC513}"/>
          </ac:spMkLst>
        </pc:spChg>
        <pc:spChg chg="mod ord">
          <ac:chgData name="Emma J Uribe" userId="S::307190243@stu.chino.k12.ca.us::0fe07d5e-45cc-4736-b8c5-94b9286d8cfc" providerId="AD" clId="Web-{E436A8BE-C2C8-302E-0F32-F533D5AC6BBF}" dt="2024-11-12T17:29:00.287" v="84"/>
          <ac:spMkLst>
            <pc:docMk/>
            <pc:sldMk cId="1264259128" sldId="259"/>
            <ac:spMk id="3" creationId="{F5B40DEE-312D-1108-5F57-C7C8873F7138}"/>
          </ac:spMkLst>
        </pc:spChg>
      </pc:sldChg>
      <pc:sldChg chg="modSp mod modClrScheme chgLayout">
        <pc:chgData name="Emma J Uribe" userId="S::307190243@stu.chino.k12.ca.us::0fe07d5e-45cc-4736-b8c5-94b9286d8cfc" providerId="AD" clId="Web-{E436A8BE-C2C8-302E-0F32-F533D5AC6BBF}" dt="2024-11-12T17:29:00.287" v="84"/>
        <pc:sldMkLst>
          <pc:docMk/>
          <pc:sldMk cId="3493877040" sldId="260"/>
        </pc:sldMkLst>
      </pc:sldChg>
      <pc:sldChg chg="modSp mod modClrScheme chgLayout">
        <pc:chgData name="Emma J Uribe" userId="S::307190243@stu.chino.k12.ca.us::0fe07d5e-45cc-4736-b8c5-94b9286d8cfc" providerId="AD" clId="Web-{E436A8BE-C2C8-302E-0F32-F533D5AC6BBF}" dt="2024-11-12T17:29:00.287" v="84"/>
        <pc:sldMkLst>
          <pc:docMk/>
          <pc:sldMk cId="3922489557" sldId="261"/>
        </pc:sldMkLst>
        <pc:spChg chg="mod ord">
          <ac:chgData name="Emma J Uribe" userId="S::307190243@stu.chino.k12.ca.us::0fe07d5e-45cc-4736-b8c5-94b9286d8cfc" providerId="AD" clId="Web-{E436A8BE-C2C8-302E-0F32-F533D5AC6BBF}" dt="2024-11-12T17:29:00.287" v="84"/>
          <ac:spMkLst>
            <pc:docMk/>
            <pc:sldMk cId="3922489557" sldId="261"/>
            <ac:spMk id="2" creationId="{B28BEE87-3BA1-5294-B505-C5F27B933B10}"/>
          </ac:spMkLst>
        </pc:spChg>
        <pc:spChg chg="mod ord">
          <ac:chgData name="Emma J Uribe" userId="S::307190243@stu.chino.k12.ca.us::0fe07d5e-45cc-4736-b8c5-94b9286d8cfc" providerId="AD" clId="Web-{E436A8BE-C2C8-302E-0F32-F533D5AC6BBF}" dt="2024-11-12T17:29:00.287" v="84"/>
          <ac:spMkLst>
            <pc:docMk/>
            <pc:sldMk cId="3922489557" sldId="261"/>
            <ac:spMk id="3" creationId="{AD7A06CC-D8D0-9350-9B1B-4562C961D89A}"/>
          </ac:spMkLst>
        </pc:spChg>
      </pc:sldChg>
      <pc:sldChg chg="modSp new">
        <pc:chgData name="Emma J Uribe" userId="S::307190243@stu.chino.k12.ca.us::0fe07d5e-45cc-4736-b8c5-94b9286d8cfc" providerId="AD" clId="Web-{E436A8BE-C2C8-302E-0F32-F533D5AC6BBF}" dt="2024-11-12T17:45:34.864" v="289" actId="20577"/>
        <pc:sldMkLst>
          <pc:docMk/>
          <pc:sldMk cId="3062667696" sldId="262"/>
        </pc:sldMkLst>
        <pc:spChg chg="mod">
          <ac:chgData name="Emma J Uribe" userId="S::307190243@stu.chino.k12.ca.us::0fe07d5e-45cc-4736-b8c5-94b9286d8cfc" providerId="AD" clId="Web-{E436A8BE-C2C8-302E-0F32-F533D5AC6BBF}" dt="2024-11-12T17:36:12.004" v="165" actId="20577"/>
          <ac:spMkLst>
            <pc:docMk/>
            <pc:sldMk cId="3062667696" sldId="262"/>
            <ac:spMk id="2" creationId="{EFFD532D-5B7E-A773-F09D-28D1FF42AC99}"/>
          </ac:spMkLst>
        </pc:spChg>
        <pc:spChg chg="mod">
          <ac:chgData name="Emma J Uribe" userId="S::307190243@stu.chino.k12.ca.us::0fe07d5e-45cc-4736-b8c5-94b9286d8cfc" providerId="AD" clId="Web-{E436A8BE-C2C8-302E-0F32-F533D5AC6BBF}" dt="2024-11-12T17:45:34.864" v="289" actId="20577"/>
          <ac:spMkLst>
            <pc:docMk/>
            <pc:sldMk cId="3062667696" sldId="262"/>
            <ac:spMk id="3" creationId="{B59B5287-E82A-14E5-4B0C-EA080EF06B7F}"/>
          </ac:spMkLst>
        </pc:spChg>
      </pc:sldChg>
      <pc:sldChg chg="new del">
        <pc:chgData name="Emma J Uribe" userId="S::307190243@stu.chino.k12.ca.us::0fe07d5e-45cc-4736-b8c5-94b9286d8cfc" providerId="AD" clId="Web-{E436A8BE-C2C8-302E-0F32-F533D5AC6BBF}" dt="2024-11-12T17:45:35.833" v="290"/>
        <pc:sldMkLst>
          <pc:docMk/>
          <pc:sldMk cId="3556477864" sldId="263"/>
        </pc:sldMkLst>
      </pc:sldChg>
      <pc:sldChg chg="new del">
        <pc:chgData name="Emma J Uribe" userId="S::307190243@stu.chino.k12.ca.us::0fe07d5e-45cc-4736-b8c5-94b9286d8cfc" providerId="AD" clId="Web-{E436A8BE-C2C8-302E-0F32-F533D5AC6BBF}" dt="2024-11-12T17:45:42.068" v="293"/>
        <pc:sldMkLst>
          <pc:docMk/>
          <pc:sldMk cId="1860769656" sldId="264"/>
        </pc:sldMkLst>
      </pc:sldChg>
      <pc:sldChg chg="new del">
        <pc:chgData name="Emma J Uribe" userId="S::307190243@stu.chino.k12.ca.us::0fe07d5e-45cc-4736-b8c5-94b9286d8cfc" providerId="AD" clId="Web-{E436A8BE-C2C8-302E-0F32-F533D5AC6BBF}" dt="2024-11-12T17:45:39.599" v="292"/>
        <pc:sldMkLst>
          <pc:docMk/>
          <pc:sldMk cId="2396112325" sldId="265"/>
        </pc:sldMkLst>
      </pc:sldChg>
      <pc:sldMasterChg chg="del delSldLayout">
        <pc:chgData name="Emma J Uribe" userId="S::307190243@stu.chino.k12.ca.us::0fe07d5e-45cc-4736-b8c5-94b9286d8cfc" providerId="AD" clId="Web-{E436A8BE-C2C8-302E-0F32-F533D5AC6BBF}" dt="2024-11-12T17:29:00.287" v="84"/>
        <pc:sldMasterMkLst>
          <pc:docMk/>
          <pc:sldMasterMk cId="669907612" sldId="2147483696"/>
        </pc:sldMasterMkLst>
        <pc:sldLayoutChg chg="del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669907612" sldId="2147483696"/>
            <pc:sldLayoutMk cId="1883798894" sldId="2147483697"/>
          </pc:sldLayoutMkLst>
        </pc:sldLayoutChg>
        <pc:sldLayoutChg chg="del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669907612" sldId="2147483696"/>
            <pc:sldLayoutMk cId="193128797" sldId="2147483698"/>
          </pc:sldLayoutMkLst>
        </pc:sldLayoutChg>
        <pc:sldLayoutChg chg="del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669907612" sldId="2147483696"/>
            <pc:sldLayoutMk cId="1299178531" sldId="2147483699"/>
          </pc:sldLayoutMkLst>
        </pc:sldLayoutChg>
        <pc:sldLayoutChg chg="del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669907612" sldId="2147483696"/>
            <pc:sldLayoutMk cId="3268276665" sldId="2147483700"/>
          </pc:sldLayoutMkLst>
        </pc:sldLayoutChg>
        <pc:sldLayoutChg chg="del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669907612" sldId="2147483696"/>
            <pc:sldLayoutMk cId="2554277605" sldId="2147483701"/>
          </pc:sldLayoutMkLst>
        </pc:sldLayoutChg>
        <pc:sldLayoutChg chg="del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669907612" sldId="2147483696"/>
            <pc:sldLayoutMk cId="2983429035" sldId="2147483702"/>
          </pc:sldLayoutMkLst>
        </pc:sldLayoutChg>
        <pc:sldLayoutChg chg="del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669907612" sldId="2147483696"/>
            <pc:sldLayoutMk cId="3627908520" sldId="2147483703"/>
          </pc:sldLayoutMkLst>
        </pc:sldLayoutChg>
        <pc:sldLayoutChg chg="del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669907612" sldId="2147483696"/>
            <pc:sldLayoutMk cId="957740471" sldId="2147483704"/>
          </pc:sldLayoutMkLst>
        </pc:sldLayoutChg>
        <pc:sldLayoutChg chg="del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669907612" sldId="2147483696"/>
            <pc:sldLayoutMk cId="147724126" sldId="2147483705"/>
          </pc:sldLayoutMkLst>
        </pc:sldLayoutChg>
        <pc:sldLayoutChg chg="del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669907612" sldId="2147483696"/>
            <pc:sldLayoutMk cId="3642883641" sldId="2147483706"/>
          </pc:sldLayoutMkLst>
        </pc:sldLayoutChg>
        <pc:sldLayoutChg chg="del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669907612" sldId="2147483696"/>
            <pc:sldLayoutMk cId="976735482" sldId="2147483707"/>
          </pc:sldLayoutMkLst>
        </pc:sldLayoutChg>
      </pc:sldMasterChg>
      <pc:sldMasterChg chg="add addSldLayout modSldLayout">
        <pc:chgData name="Emma J Uribe" userId="S::307190243@stu.chino.k12.ca.us::0fe07d5e-45cc-4736-b8c5-94b9286d8cfc" providerId="AD" clId="Web-{E436A8BE-C2C8-302E-0F32-F533D5AC6BBF}" dt="2024-11-12T17:29:00.287" v="84"/>
        <pc:sldMasterMkLst>
          <pc:docMk/>
          <pc:sldMasterMk cId="3664255225" sldId="2147483708"/>
        </pc:sldMasterMkLst>
        <pc:sldLayoutChg chg="add mod replId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3664255225" sldId="2147483708"/>
            <pc:sldLayoutMk cId="2384729788" sldId="2147483709"/>
          </pc:sldLayoutMkLst>
        </pc:sldLayoutChg>
        <pc:sldLayoutChg chg="add mod replId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3664255225" sldId="2147483708"/>
            <pc:sldLayoutMk cId="3192454244" sldId="2147483710"/>
          </pc:sldLayoutMkLst>
        </pc:sldLayoutChg>
        <pc:sldLayoutChg chg="add mod replId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3664255225" sldId="2147483708"/>
            <pc:sldLayoutMk cId="3171095835" sldId="2147483711"/>
          </pc:sldLayoutMkLst>
        </pc:sldLayoutChg>
        <pc:sldLayoutChg chg="add mod replId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3664255225" sldId="2147483708"/>
            <pc:sldLayoutMk cId="273076868" sldId="2147483712"/>
          </pc:sldLayoutMkLst>
        </pc:sldLayoutChg>
        <pc:sldLayoutChg chg="add mod replId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3664255225" sldId="2147483708"/>
            <pc:sldLayoutMk cId="4128427084" sldId="2147483713"/>
          </pc:sldLayoutMkLst>
        </pc:sldLayoutChg>
        <pc:sldLayoutChg chg="add mod replId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3664255225" sldId="2147483708"/>
            <pc:sldLayoutMk cId="665732707" sldId="2147483714"/>
          </pc:sldLayoutMkLst>
        </pc:sldLayoutChg>
        <pc:sldLayoutChg chg="add mod replId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3664255225" sldId="2147483708"/>
            <pc:sldLayoutMk cId="462436646" sldId="2147483715"/>
          </pc:sldLayoutMkLst>
        </pc:sldLayoutChg>
        <pc:sldLayoutChg chg="add mod replId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3664255225" sldId="2147483708"/>
            <pc:sldLayoutMk cId="1947052432" sldId="2147483716"/>
          </pc:sldLayoutMkLst>
        </pc:sldLayoutChg>
        <pc:sldLayoutChg chg="add mod replId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3664255225" sldId="2147483708"/>
            <pc:sldLayoutMk cId="2868522407" sldId="2147483717"/>
          </pc:sldLayoutMkLst>
        </pc:sldLayoutChg>
        <pc:sldLayoutChg chg="add mod replId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3664255225" sldId="2147483708"/>
            <pc:sldLayoutMk cId="3404673749" sldId="2147483718"/>
          </pc:sldLayoutMkLst>
        </pc:sldLayoutChg>
        <pc:sldLayoutChg chg="add mod replId">
          <pc:chgData name="Emma J Uribe" userId="S::307190243@stu.chino.k12.ca.us::0fe07d5e-45cc-4736-b8c5-94b9286d8cfc" providerId="AD" clId="Web-{E436A8BE-C2C8-302E-0F32-F533D5AC6BBF}" dt="2024-11-12T17:29:00.287" v="84"/>
          <pc:sldLayoutMkLst>
            <pc:docMk/>
            <pc:sldMasterMk cId="3664255225" sldId="2147483708"/>
            <pc:sldLayoutMk cId="1471227015" sldId="2147483719"/>
          </pc:sldLayoutMkLst>
        </pc:sldLayoutChg>
      </pc:sldMasterChg>
    </pc:docChg>
  </pc:docChgLst>
  <pc:docChgLst>
    <pc:chgData name="Emma J Uribe" userId="S::307190243@stu.chino.k12.ca.us::0fe07d5e-45cc-4736-b8c5-94b9286d8cfc" providerId="AD" clId="Web-{B02A69E1-4D61-0C11-DD05-168986787E4E}"/>
    <pc:docChg chg="modSld">
      <pc:chgData name="Emma J Uribe" userId="S::307190243@stu.chino.k12.ca.us::0fe07d5e-45cc-4736-b8c5-94b9286d8cfc" providerId="AD" clId="Web-{B02A69E1-4D61-0C11-DD05-168986787E4E}" dt="2024-11-12T17:02:09.954" v="77"/>
      <pc:docMkLst>
        <pc:docMk/>
      </pc:docMkLst>
      <pc:sldChg chg="addSp delSp modSp">
        <pc:chgData name="Emma J Uribe" userId="S::307190243@stu.chino.k12.ca.us::0fe07d5e-45cc-4736-b8c5-94b9286d8cfc" providerId="AD" clId="Web-{B02A69E1-4D61-0C11-DD05-168986787E4E}" dt="2024-11-12T17:02:09.954" v="77"/>
        <pc:sldMkLst>
          <pc:docMk/>
          <pc:sldMk cId="2347307582" sldId="258"/>
        </pc:sldMkLst>
      </pc:sldChg>
    </pc:docChg>
  </pc:docChgLst>
  <pc:docChgLst>
    <pc:chgData name="Emma J Uribe" userId="S::307190243@stu.chino.k12.ca.us::0fe07d5e-45cc-4736-b8c5-94b9286d8cfc" providerId="AD" clId="Web-{D0F2EAB2-2704-BAF1-B6F9-E38B857BE464}"/>
    <pc:docChg chg="modSld">
      <pc:chgData name="Emma J Uribe" userId="S::307190243@stu.chino.k12.ca.us::0fe07d5e-45cc-4736-b8c5-94b9286d8cfc" providerId="AD" clId="Web-{D0F2EAB2-2704-BAF1-B6F9-E38B857BE464}" dt="2024-11-12T17:10:08.978" v="57" actId="20577"/>
      <pc:docMkLst>
        <pc:docMk/>
      </pc:docMkLst>
      <pc:sldChg chg="modSp">
        <pc:chgData name="Emma J Uribe" userId="S::307190243@stu.chino.k12.ca.us::0fe07d5e-45cc-4736-b8c5-94b9286d8cfc" providerId="AD" clId="Web-{D0F2EAB2-2704-BAF1-B6F9-E38B857BE464}" dt="2024-11-12T17:10:08.978" v="57" actId="20577"/>
        <pc:sldMkLst>
          <pc:docMk/>
          <pc:sldMk cId="237995388" sldId="257"/>
        </pc:sldMkLst>
      </pc:sldChg>
      <pc:sldChg chg="modSp">
        <pc:chgData name="Emma J Uribe" userId="S::307190243@stu.chino.k12.ca.us::0fe07d5e-45cc-4736-b8c5-94b9286d8cfc" providerId="AD" clId="Web-{D0F2EAB2-2704-BAF1-B6F9-E38B857BE464}" dt="2024-11-12T17:03:44.279" v="0" actId="20577"/>
        <pc:sldMkLst>
          <pc:docMk/>
          <pc:sldMk cId="2347307582" sldId="258"/>
        </pc:sldMkLst>
      </pc:sldChg>
      <pc:sldChg chg="modSp">
        <pc:chgData name="Emma J Uribe" userId="S::307190243@stu.chino.k12.ca.us::0fe07d5e-45cc-4736-b8c5-94b9286d8cfc" providerId="AD" clId="Web-{D0F2EAB2-2704-BAF1-B6F9-E38B857BE464}" dt="2024-11-12T17:05:20.500" v="11" actId="20577"/>
        <pc:sldMkLst>
          <pc:docMk/>
          <pc:sldMk cId="3922489557" sldId="261"/>
        </pc:sldMkLst>
        <pc:spChg chg="mod">
          <ac:chgData name="Emma J Uribe" userId="S::307190243@stu.chino.k12.ca.us::0fe07d5e-45cc-4736-b8c5-94b9286d8cfc" providerId="AD" clId="Web-{D0F2EAB2-2704-BAF1-B6F9-E38B857BE464}" dt="2024-11-12T17:05:20.500" v="11" actId="20577"/>
          <ac:spMkLst>
            <pc:docMk/>
            <pc:sldMk cId="3922489557" sldId="261"/>
            <ac:spMk id="3" creationId="{AD7A06CC-D8D0-9350-9B1B-4562C961D89A}"/>
          </ac:spMkLst>
        </pc:spChg>
      </pc:sldChg>
    </pc:docChg>
  </pc:docChgLst>
  <pc:docChgLst>
    <pc:chgData name="Emma J Uribe" userId="S::307190243@stu.chino.k12.ca.us::0fe07d5e-45cc-4736-b8c5-94b9286d8cfc" providerId="AD" clId="Web-{28D3A308-F2DC-9802-150F-D4C93AF4859E}"/>
    <pc:docChg chg="modSld">
      <pc:chgData name="Emma J Uribe" userId="S::307190243@stu.chino.k12.ca.us::0fe07d5e-45cc-4736-b8c5-94b9286d8cfc" providerId="AD" clId="Web-{28D3A308-F2DC-9802-150F-D4C93AF4859E}" dt="2024-11-15T16:23:08.361" v="281" actId="1076"/>
      <pc:docMkLst>
        <pc:docMk/>
      </pc:docMkLst>
      <pc:sldChg chg="delSp modSp">
        <pc:chgData name="Emma J Uribe" userId="S::307190243@stu.chino.k12.ca.us::0fe07d5e-45cc-4736-b8c5-94b9286d8cfc" providerId="AD" clId="Web-{28D3A308-F2DC-9802-150F-D4C93AF4859E}" dt="2024-11-15T16:07:45.949" v="91" actId="1076"/>
        <pc:sldMkLst>
          <pc:docMk/>
          <pc:sldMk cId="1264259128" sldId="259"/>
        </pc:sldMkLst>
        <pc:spChg chg="mod">
          <ac:chgData name="Emma J Uribe" userId="S::307190243@stu.chino.k12.ca.us::0fe07d5e-45cc-4736-b8c5-94b9286d8cfc" providerId="AD" clId="Web-{28D3A308-F2DC-9802-150F-D4C93AF4859E}" dt="2024-11-15T16:07:17.558" v="76" actId="1076"/>
          <ac:spMkLst>
            <pc:docMk/>
            <pc:sldMk cId="1264259128" sldId="259"/>
            <ac:spMk id="3" creationId="{F5B40DEE-312D-1108-5F57-C7C8873F7138}"/>
          </ac:spMkLst>
        </pc:spChg>
        <pc:spChg chg="del mod">
          <ac:chgData name="Emma J Uribe" userId="S::307190243@stu.chino.k12.ca.us::0fe07d5e-45cc-4736-b8c5-94b9286d8cfc" providerId="AD" clId="Web-{28D3A308-F2DC-9802-150F-D4C93AF4859E}" dt="2024-11-15T16:05:56.384" v="66"/>
          <ac:spMkLst>
            <pc:docMk/>
            <pc:sldMk cId="1264259128" sldId="259"/>
            <ac:spMk id="14" creationId="{B9CCC7DC-2E65-DD35-ED2A-1375FB21958E}"/>
          </ac:spMkLst>
        </pc:spChg>
        <pc:picChg chg="del mod">
          <ac:chgData name="Emma J Uribe" userId="S::307190243@stu.chino.k12.ca.us::0fe07d5e-45cc-4736-b8c5-94b9286d8cfc" providerId="AD" clId="Web-{28D3A308-F2DC-9802-150F-D4C93AF4859E}" dt="2024-11-15T16:07:12.011" v="75"/>
          <ac:picMkLst>
            <pc:docMk/>
            <pc:sldMk cId="1264259128" sldId="259"/>
            <ac:picMk id="10" creationId="{09C95072-3F90-A3FA-E7C0-4D1E7AE49843}"/>
          </ac:picMkLst>
        </pc:picChg>
        <pc:picChg chg="del">
          <ac:chgData name="Emma J Uribe" userId="S::307190243@stu.chino.k12.ca.us::0fe07d5e-45cc-4736-b8c5-94b9286d8cfc" providerId="AD" clId="Web-{28D3A308-F2DC-9802-150F-D4C93AF4859E}" dt="2024-11-15T16:04:14.678" v="43"/>
          <ac:picMkLst>
            <pc:docMk/>
            <pc:sldMk cId="1264259128" sldId="259"/>
            <ac:picMk id="13" creationId="{20460628-95F4-7C74-5C24-206422B1E13E}"/>
          </ac:picMkLst>
        </pc:picChg>
        <pc:picChg chg="del">
          <ac:chgData name="Emma J Uribe" userId="S::307190243@stu.chino.k12.ca.us::0fe07d5e-45cc-4736-b8c5-94b9286d8cfc" providerId="AD" clId="Web-{28D3A308-F2DC-9802-150F-D4C93AF4859E}" dt="2024-11-15T16:04:17.804" v="44"/>
          <ac:picMkLst>
            <pc:docMk/>
            <pc:sldMk cId="1264259128" sldId="259"/>
            <ac:picMk id="16" creationId="{18939BD4-B966-F667-6449-1EE16F9D8567}"/>
          </ac:picMkLst>
        </pc:picChg>
        <pc:picChg chg="mod">
          <ac:chgData name="Emma J Uribe" userId="S::307190243@stu.chino.k12.ca.us::0fe07d5e-45cc-4736-b8c5-94b9286d8cfc" providerId="AD" clId="Web-{28D3A308-F2DC-9802-150F-D4C93AF4859E}" dt="2024-11-15T16:06:44.995" v="71" actId="1076"/>
          <ac:picMkLst>
            <pc:docMk/>
            <pc:sldMk cId="1264259128" sldId="259"/>
            <ac:picMk id="19" creationId="{4C2AB31B-998E-CF3D-7D75-1D7C6650F2BC}"/>
          </ac:picMkLst>
        </pc:picChg>
        <pc:picChg chg="mod">
          <ac:chgData name="Emma J Uribe" userId="S::307190243@stu.chino.k12.ca.us::0fe07d5e-45cc-4736-b8c5-94b9286d8cfc" providerId="AD" clId="Web-{28D3A308-F2DC-9802-150F-D4C93AF4859E}" dt="2024-11-15T16:07:45.949" v="91" actId="1076"/>
          <ac:picMkLst>
            <pc:docMk/>
            <pc:sldMk cId="1264259128" sldId="259"/>
            <ac:picMk id="20" creationId="{2990AA62-B359-A3BE-3AD8-EFED0159F98D}"/>
          </ac:picMkLst>
        </pc:picChg>
        <pc:picChg chg="del mod">
          <ac:chgData name="Emma J Uribe" userId="S::307190243@stu.chino.k12.ca.us::0fe07d5e-45cc-4736-b8c5-94b9286d8cfc" providerId="AD" clId="Web-{28D3A308-F2DC-9802-150F-D4C93AF4859E}" dt="2024-11-15T16:04:06.444" v="42"/>
          <ac:picMkLst>
            <pc:docMk/>
            <pc:sldMk cId="1264259128" sldId="259"/>
            <ac:picMk id="21" creationId="{C3E2A135-6B48-0743-5D3F-E61770E699C4}"/>
          </ac:picMkLst>
        </pc:picChg>
      </pc:sldChg>
      <pc:sldChg chg="addSp delSp modSp">
        <pc:chgData name="Emma J Uribe" userId="S::307190243@stu.chino.k12.ca.us::0fe07d5e-45cc-4736-b8c5-94b9286d8cfc" providerId="AD" clId="Web-{28D3A308-F2DC-9802-150F-D4C93AF4859E}" dt="2024-11-15T16:23:08.361" v="281" actId="1076"/>
        <pc:sldMkLst>
          <pc:docMk/>
          <pc:sldMk cId="3922489557" sldId="261"/>
        </pc:sldMkLst>
        <pc:spChg chg="mod">
          <ac:chgData name="Emma J Uribe" userId="S::307190243@stu.chino.k12.ca.us::0fe07d5e-45cc-4736-b8c5-94b9286d8cfc" providerId="AD" clId="Web-{28D3A308-F2DC-9802-150F-D4C93AF4859E}" dt="2024-11-15T16:20:25.748" v="253" actId="20577"/>
          <ac:spMkLst>
            <pc:docMk/>
            <pc:sldMk cId="3922489557" sldId="261"/>
            <ac:spMk id="3" creationId="{AD7A06CC-D8D0-9350-9B1B-4562C961D89A}"/>
          </ac:spMkLst>
        </pc:spChg>
        <pc:spChg chg="add mod">
          <ac:chgData name="Emma J Uribe" userId="S::307190243@stu.chino.k12.ca.us::0fe07d5e-45cc-4736-b8c5-94b9286d8cfc" providerId="AD" clId="Web-{28D3A308-F2DC-9802-150F-D4C93AF4859E}" dt="2024-11-15T16:11:54.627" v="108" actId="1076"/>
          <ac:spMkLst>
            <pc:docMk/>
            <pc:sldMk cId="3922489557" sldId="261"/>
            <ac:spMk id="5" creationId="{70D64404-76EA-6A39-AB78-6E44D86D4272}"/>
          </ac:spMkLst>
        </pc:spChg>
        <pc:spChg chg="add mod">
          <ac:chgData name="Emma J Uribe" userId="S::307190243@stu.chino.k12.ca.us::0fe07d5e-45cc-4736-b8c5-94b9286d8cfc" providerId="AD" clId="Web-{28D3A308-F2DC-9802-150F-D4C93AF4859E}" dt="2024-11-15T16:14:18.505" v="135"/>
          <ac:spMkLst>
            <pc:docMk/>
            <pc:sldMk cId="3922489557" sldId="261"/>
            <ac:spMk id="9" creationId="{4D579E68-C547-040E-3C44-6263BDF5C4E7}"/>
          </ac:spMkLst>
        </pc:spChg>
        <pc:spChg chg="mod">
          <ac:chgData name="Emma J Uribe" userId="S::307190243@stu.chino.k12.ca.us::0fe07d5e-45cc-4736-b8c5-94b9286d8cfc" providerId="AD" clId="Web-{28D3A308-F2DC-9802-150F-D4C93AF4859E}" dt="2024-11-15T16:03:53.350" v="40" actId="20577"/>
          <ac:spMkLst>
            <pc:docMk/>
            <pc:sldMk cId="3922489557" sldId="261"/>
            <ac:spMk id="12" creationId="{1F401D33-BA63-2A34-E560-302A3EDC84D8}"/>
          </ac:spMkLst>
        </pc:spChg>
        <pc:spChg chg="add mod">
          <ac:chgData name="Emma J Uribe" userId="S::307190243@stu.chino.k12.ca.us::0fe07d5e-45cc-4736-b8c5-94b9286d8cfc" providerId="AD" clId="Web-{28D3A308-F2DC-9802-150F-D4C93AF4859E}" dt="2024-11-15T16:14:41.834" v="166" actId="14100"/>
          <ac:spMkLst>
            <pc:docMk/>
            <pc:sldMk cId="3922489557" sldId="261"/>
            <ac:spMk id="16" creationId="{4F8EF610-F897-6F7D-8A9B-EFD6C3AE11EE}"/>
          </ac:spMkLst>
        </pc:spChg>
        <pc:spChg chg="add mod">
          <ac:chgData name="Emma J Uribe" userId="S::307190243@stu.chino.k12.ca.us::0fe07d5e-45cc-4736-b8c5-94b9286d8cfc" providerId="AD" clId="Web-{28D3A308-F2DC-9802-150F-D4C93AF4859E}" dt="2024-11-15T16:21:27" v="257"/>
          <ac:spMkLst>
            <pc:docMk/>
            <pc:sldMk cId="3922489557" sldId="261"/>
            <ac:spMk id="21" creationId="{1048E8D1-ABD4-06F9-FF76-FA665855527E}"/>
          </ac:spMkLst>
        </pc:spChg>
        <pc:spChg chg="mod">
          <ac:chgData name="Emma J Uribe" userId="S::307190243@stu.chino.k12.ca.us::0fe07d5e-45cc-4736-b8c5-94b9286d8cfc" providerId="AD" clId="Web-{28D3A308-F2DC-9802-150F-D4C93AF4859E}" dt="2024-11-15T16:03:35.224" v="28" actId="20577"/>
          <ac:spMkLst>
            <pc:docMk/>
            <pc:sldMk cId="3922489557" sldId="261"/>
            <ac:spMk id="23" creationId="{00BF0922-9396-8E47-2022-232414717886}"/>
          </ac:spMkLst>
        </pc:spChg>
        <pc:picChg chg="add mod">
          <ac:chgData name="Emma J Uribe" userId="S::307190243@stu.chino.k12.ca.us::0fe07d5e-45cc-4736-b8c5-94b9286d8cfc" providerId="AD" clId="Web-{28D3A308-F2DC-9802-150F-D4C93AF4859E}" dt="2024-11-15T16:19:02.903" v="242" actId="1076"/>
          <ac:picMkLst>
            <pc:docMk/>
            <pc:sldMk cId="3922489557" sldId="261"/>
            <ac:picMk id="4" creationId="{065372C9-EECC-2E1C-14A2-0CE0ABEABD39}"/>
          </ac:picMkLst>
        </pc:picChg>
        <pc:picChg chg="add mod">
          <ac:chgData name="Emma J Uribe" userId="S::307190243@stu.chino.k12.ca.us::0fe07d5e-45cc-4736-b8c5-94b9286d8cfc" providerId="AD" clId="Web-{28D3A308-F2DC-9802-150F-D4C93AF4859E}" dt="2024-11-15T16:22:31.986" v="265" actId="1076"/>
          <ac:picMkLst>
            <pc:docMk/>
            <pc:sldMk cId="3922489557" sldId="261"/>
            <ac:picMk id="7" creationId="{FB0DB8AE-C553-8ECE-7D2C-61389A0DF790}"/>
          </ac:picMkLst>
        </pc:picChg>
        <pc:picChg chg="del">
          <ac:chgData name="Emma J Uribe" userId="S::307190243@stu.chino.k12.ca.us::0fe07d5e-45cc-4736-b8c5-94b9286d8cfc" providerId="AD" clId="Web-{28D3A308-F2DC-9802-150F-D4C93AF4859E}" dt="2024-11-15T16:16:05.086" v="186"/>
          <ac:picMkLst>
            <pc:docMk/>
            <pc:sldMk cId="3922489557" sldId="261"/>
            <ac:picMk id="11" creationId="{92E8EAE9-9A36-1F07-7717-763FA103E24A}"/>
          </ac:picMkLst>
        </pc:picChg>
        <pc:picChg chg="add mod">
          <ac:chgData name="Emma J Uribe" userId="S::307190243@stu.chino.k12.ca.us::0fe07d5e-45cc-4736-b8c5-94b9286d8cfc" providerId="AD" clId="Web-{28D3A308-F2DC-9802-150F-D4C93AF4859E}" dt="2024-11-15T16:19:43.466" v="248" actId="1076"/>
          <ac:picMkLst>
            <pc:docMk/>
            <pc:sldMk cId="3922489557" sldId="261"/>
            <ac:picMk id="13" creationId="{D32BB728-6F42-96B9-A06B-4E8048B4BFC5}"/>
          </ac:picMkLst>
        </pc:picChg>
        <pc:picChg chg="mod">
          <ac:chgData name="Emma J Uribe" userId="S::307190243@stu.chino.k12.ca.us::0fe07d5e-45cc-4736-b8c5-94b9286d8cfc" providerId="AD" clId="Web-{28D3A308-F2DC-9802-150F-D4C93AF4859E}" dt="2024-11-15T16:18:36.371" v="227" actId="1076"/>
          <ac:picMkLst>
            <pc:docMk/>
            <pc:sldMk cId="3922489557" sldId="261"/>
            <ac:picMk id="14" creationId="{8184331D-4852-93D9-8CF9-244B9CA55DE8}"/>
          </ac:picMkLst>
        </pc:picChg>
        <pc:picChg chg="add mod">
          <ac:chgData name="Emma J Uribe" userId="S::307190243@stu.chino.k12.ca.us::0fe07d5e-45cc-4736-b8c5-94b9286d8cfc" providerId="AD" clId="Web-{28D3A308-F2DC-9802-150F-D4C93AF4859E}" dt="2024-11-15T16:21:55.672" v="263" actId="1076"/>
          <ac:picMkLst>
            <pc:docMk/>
            <pc:sldMk cId="3922489557" sldId="261"/>
            <ac:picMk id="20" creationId="{3A2766A8-8B8F-3C1F-816B-35C62EF208B7}"/>
          </ac:picMkLst>
        </pc:picChg>
        <pc:picChg chg="mod">
          <ac:chgData name="Emma J Uribe" userId="S::307190243@stu.chino.k12.ca.us::0fe07d5e-45cc-4736-b8c5-94b9286d8cfc" providerId="AD" clId="Web-{28D3A308-F2DC-9802-150F-D4C93AF4859E}" dt="2024-11-15T16:18:37.902" v="228" actId="1076"/>
          <ac:picMkLst>
            <pc:docMk/>
            <pc:sldMk cId="3922489557" sldId="261"/>
            <ac:picMk id="22" creationId="{AC699C6E-ED98-CD95-50BC-81CC03BC9910}"/>
          </ac:picMkLst>
        </pc:picChg>
        <pc:picChg chg="add mod">
          <ac:chgData name="Emma J Uribe" userId="S::307190243@stu.chino.k12.ca.us::0fe07d5e-45cc-4736-b8c5-94b9286d8cfc" providerId="AD" clId="Web-{28D3A308-F2DC-9802-150F-D4C93AF4859E}" dt="2024-11-15T16:23:08.361" v="281" actId="1076"/>
          <ac:picMkLst>
            <pc:docMk/>
            <pc:sldMk cId="3922489557" sldId="261"/>
            <ac:picMk id="25" creationId="{1EE68A36-F8FE-2CC8-EBF4-3081C02DB186}"/>
          </ac:picMkLst>
        </pc:picChg>
      </pc:sldChg>
    </pc:docChg>
  </pc:docChgLst>
  <pc:docChgLst>
    <pc:chgData name="Emma J Uribe" userId="S::307190243@stu.chino.k12.ca.us::0fe07d5e-45cc-4736-b8c5-94b9286d8cfc" providerId="AD" clId="Web-{4EEED155-0581-D9D1-601B-768B6C8973E0}"/>
    <pc:docChg chg="modSld">
      <pc:chgData name="Emma J Uribe" userId="S::307190243@stu.chino.k12.ca.us::0fe07d5e-45cc-4736-b8c5-94b9286d8cfc" providerId="AD" clId="Web-{4EEED155-0581-D9D1-601B-768B6C8973E0}" dt="2024-11-15T16:38:19.661" v="67" actId="1076"/>
      <pc:docMkLst>
        <pc:docMk/>
      </pc:docMkLst>
      <pc:sldChg chg="addSp modSp">
        <pc:chgData name="Emma J Uribe" userId="S::307190243@stu.chino.k12.ca.us::0fe07d5e-45cc-4736-b8c5-94b9286d8cfc" providerId="AD" clId="Web-{4EEED155-0581-D9D1-601B-768B6C8973E0}" dt="2024-11-15T16:38:19.661" v="67" actId="1076"/>
        <pc:sldMkLst>
          <pc:docMk/>
          <pc:sldMk cId="3922489557" sldId="261"/>
        </pc:sldMkLst>
        <pc:picChg chg="mod">
          <ac:chgData name="Emma J Uribe" userId="S::307190243@stu.chino.k12.ca.us::0fe07d5e-45cc-4736-b8c5-94b9286d8cfc" providerId="AD" clId="Web-{4EEED155-0581-D9D1-601B-768B6C8973E0}" dt="2024-11-15T16:34:09.607" v="36" actId="1076"/>
          <ac:picMkLst>
            <pc:docMk/>
            <pc:sldMk cId="3922489557" sldId="261"/>
            <ac:picMk id="4" creationId="{065372C9-EECC-2E1C-14A2-0CE0ABEABD39}"/>
          </ac:picMkLst>
        </pc:picChg>
        <pc:picChg chg="add mod">
          <ac:chgData name="Emma J Uribe" userId="S::307190243@stu.chino.k12.ca.us::0fe07d5e-45cc-4736-b8c5-94b9286d8cfc" providerId="AD" clId="Web-{4EEED155-0581-D9D1-601B-768B6C8973E0}" dt="2024-11-15T16:38:11.223" v="64" actId="1076"/>
          <ac:picMkLst>
            <pc:docMk/>
            <pc:sldMk cId="3922489557" sldId="261"/>
            <ac:picMk id="6" creationId="{923D8E97-CE67-D42D-35DC-653E61C3CDE2}"/>
          </ac:picMkLst>
        </pc:picChg>
        <pc:picChg chg="mod">
          <ac:chgData name="Emma J Uribe" userId="S::307190243@stu.chino.k12.ca.us::0fe07d5e-45cc-4736-b8c5-94b9286d8cfc" providerId="AD" clId="Web-{4EEED155-0581-D9D1-601B-768B6C8973E0}" dt="2024-11-15T16:31:49.166" v="7" actId="1076"/>
          <ac:picMkLst>
            <pc:docMk/>
            <pc:sldMk cId="3922489557" sldId="261"/>
            <ac:picMk id="13" creationId="{D32BB728-6F42-96B9-A06B-4E8048B4BFC5}"/>
          </ac:picMkLst>
        </pc:picChg>
        <pc:picChg chg="mod">
          <ac:chgData name="Emma J Uribe" userId="S::307190243@stu.chino.k12.ca.us::0fe07d5e-45cc-4736-b8c5-94b9286d8cfc" providerId="AD" clId="Web-{4EEED155-0581-D9D1-601B-768B6C8973E0}" dt="2024-11-15T16:38:19.661" v="67" actId="1076"/>
          <ac:picMkLst>
            <pc:docMk/>
            <pc:sldMk cId="3922489557" sldId="261"/>
            <ac:picMk id="20" creationId="{3A2766A8-8B8F-3C1F-816B-35C62EF208B7}"/>
          </ac:picMkLst>
        </pc:picChg>
        <pc:picChg chg="mod">
          <ac:chgData name="Emma J Uribe" userId="S::307190243@stu.chino.k12.ca.us::0fe07d5e-45cc-4736-b8c5-94b9286d8cfc" providerId="AD" clId="Web-{4EEED155-0581-D9D1-601B-768B6C8973E0}" dt="2024-11-15T16:38:07.864" v="63" actId="1076"/>
          <ac:picMkLst>
            <pc:docMk/>
            <pc:sldMk cId="3922489557" sldId="261"/>
            <ac:picMk id="25" creationId="{1EE68A36-F8FE-2CC8-EBF4-3081C02DB186}"/>
          </ac:picMkLst>
        </pc:picChg>
      </pc:sldChg>
    </pc:docChg>
  </pc:docChgLst>
  <pc:docChgLst>
    <pc:chgData name="Emma J Uribe" userId="S::307190243@stu.chino.k12.ca.us::0fe07d5e-45cc-4736-b8c5-94b9286d8cfc" providerId="AD" clId="Web-{3ECAD5AE-6301-043E-E02D-6BA141F959DC}"/>
    <pc:docChg chg="modSld">
      <pc:chgData name="Emma J Uribe" userId="S::307190243@stu.chino.k12.ca.us::0fe07d5e-45cc-4736-b8c5-94b9286d8cfc" providerId="AD" clId="Web-{3ECAD5AE-6301-043E-E02D-6BA141F959DC}" dt="2024-11-15T18:27:39.942" v="198" actId="1076"/>
      <pc:docMkLst>
        <pc:docMk/>
      </pc:docMkLst>
      <pc:sldChg chg="modSp mod setBg">
        <pc:chgData name="Emma J Uribe" userId="S::307190243@stu.chino.k12.ca.us::0fe07d5e-45cc-4736-b8c5-94b9286d8cfc" providerId="AD" clId="Web-{3ECAD5AE-6301-043E-E02D-6BA141F959DC}" dt="2024-11-15T16:53:36.561" v="18" actId="20577"/>
        <pc:sldMkLst>
          <pc:docMk/>
          <pc:sldMk cId="1264259128" sldId="259"/>
        </pc:sldMkLst>
        <pc:spChg chg="mod">
          <ac:chgData name="Emma J Uribe" userId="S::307190243@stu.chino.k12.ca.us::0fe07d5e-45cc-4736-b8c5-94b9286d8cfc" providerId="AD" clId="Web-{3ECAD5AE-6301-043E-E02D-6BA141F959DC}" dt="2024-11-15T16:53:36.561" v="18" actId="20577"/>
          <ac:spMkLst>
            <pc:docMk/>
            <pc:sldMk cId="1264259128" sldId="259"/>
            <ac:spMk id="2" creationId="{7CBD6E5A-2E02-1FD4-6458-14E2FE1DC513}"/>
          </ac:spMkLst>
        </pc:spChg>
        <pc:spChg chg="mod">
          <ac:chgData name="Emma J Uribe" userId="S::307190243@stu.chino.k12.ca.us::0fe07d5e-45cc-4736-b8c5-94b9286d8cfc" providerId="AD" clId="Web-{3ECAD5AE-6301-043E-E02D-6BA141F959DC}" dt="2024-11-15T16:51:22.712" v="4" actId="20577"/>
          <ac:spMkLst>
            <pc:docMk/>
            <pc:sldMk cId="1264259128" sldId="259"/>
            <ac:spMk id="3" creationId="{F5B40DEE-312D-1108-5F57-C7C8873F7138}"/>
          </ac:spMkLst>
        </pc:spChg>
      </pc:sldChg>
      <pc:sldChg chg="addSp delSp modSp">
        <pc:chgData name="Emma J Uribe" userId="S::307190243@stu.chino.k12.ca.us::0fe07d5e-45cc-4736-b8c5-94b9286d8cfc" providerId="AD" clId="Web-{3ECAD5AE-6301-043E-E02D-6BA141F959DC}" dt="2024-11-15T18:25:29.252" v="173" actId="14100"/>
        <pc:sldMkLst>
          <pc:docMk/>
          <pc:sldMk cId="3922489557" sldId="261"/>
        </pc:sldMkLst>
        <pc:spChg chg="mod">
          <ac:chgData name="Emma J Uribe" userId="S::307190243@stu.chino.k12.ca.us::0fe07d5e-45cc-4736-b8c5-94b9286d8cfc" providerId="AD" clId="Web-{3ECAD5AE-6301-043E-E02D-6BA141F959DC}" dt="2024-11-15T16:54:52.595" v="30" actId="14100"/>
          <ac:spMkLst>
            <pc:docMk/>
            <pc:sldMk cId="3922489557" sldId="261"/>
            <ac:spMk id="3" creationId="{AD7A06CC-D8D0-9350-9B1B-4562C961D89A}"/>
          </ac:spMkLst>
        </pc:spChg>
        <pc:spChg chg="del">
          <ac:chgData name="Emma J Uribe" userId="S::307190243@stu.chino.k12.ca.us::0fe07d5e-45cc-4736-b8c5-94b9286d8cfc" providerId="AD" clId="Web-{3ECAD5AE-6301-043E-E02D-6BA141F959DC}" dt="2024-11-15T16:54:18.453" v="25"/>
          <ac:spMkLst>
            <pc:docMk/>
            <pc:sldMk cId="3922489557" sldId="261"/>
            <ac:spMk id="5" creationId="{70D64404-76EA-6A39-AB78-6E44D86D4272}"/>
          </ac:spMkLst>
        </pc:spChg>
        <pc:spChg chg="add del mod">
          <ac:chgData name="Emma J Uribe" userId="S::307190243@stu.chino.k12.ca.us::0fe07d5e-45cc-4736-b8c5-94b9286d8cfc" providerId="AD" clId="Web-{3ECAD5AE-6301-043E-E02D-6BA141F959DC}" dt="2024-11-15T18:16:39.772" v="125"/>
          <ac:spMkLst>
            <pc:docMk/>
            <pc:sldMk cId="3922489557" sldId="261"/>
            <ac:spMk id="7" creationId="{CCC9F58D-9404-14AB-866D-04A5A16EF160}"/>
          </ac:spMkLst>
        </pc:spChg>
        <pc:spChg chg="add mod">
          <ac:chgData name="Emma J Uribe" userId="S::307190243@stu.chino.k12.ca.us::0fe07d5e-45cc-4736-b8c5-94b9286d8cfc" providerId="AD" clId="Web-{3ECAD5AE-6301-043E-E02D-6BA141F959DC}" dt="2024-11-15T18:21:36.810" v="153"/>
          <ac:spMkLst>
            <pc:docMk/>
            <pc:sldMk cId="3922489557" sldId="261"/>
            <ac:spMk id="11" creationId="{BBB68FED-F1E2-25EF-A5C4-09099341535E}"/>
          </ac:spMkLst>
        </pc:spChg>
        <pc:picChg chg="add del mod">
          <ac:chgData name="Emma J Uribe" userId="S::307190243@stu.chino.k12.ca.us::0fe07d5e-45cc-4736-b8c5-94b9286d8cfc" providerId="AD" clId="Web-{3ECAD5AE-6301-043E-E02D-6BA141F959DC}" dt="2024-11-15T18:14:55.989" v="110"/>
          <ac:picMkLst>
            <pc:docMk/>
            <pc:sldMk cId="3922489557" sldId="261"/>
            <ac:picMk id="4" creationId="{0B6F71C6-2AD3-D2B3-8F2F-ADC9CD5086BF}"/>
          </ac:picMkLst>
        </pc:picChg>
        <pc:picChg chg="add del mod">
          <ac:chgData name="Emma J Uribe" userId="S::307190243@stu.chino.k12.ca.us::0fe07d5e-45cc-4736-b8c5-94b9286d8cfc" providerId="AD" clId="Web-{3ECAD5AE-6301-043E-E02D-6BA141F959DC}" dt="2024-11-15T18:16:43.210" v="126"/>
          <ac:picMkLst>
            <pc:docMk/>
            <pc:sldMk cId="3922489557" sldId="261"/>
            <ac:picMk id="5" creationId="{8C95BE81-9629-60F8-1590-99086B82212B}"/>
          </ac:picMkLst>
        </pc:picChg>
        <pc:picChg chg="mod">
          <ac:chgData name="Emma J Uribe" userId="S::307190243@stu.chino.k12.ca.us::0fe07d5e-45cc-4736-b8c5-94b9286d8cfc" providerId="AD" clId="Web-{3ECAD5AE-6301-043E-E02D-6BA141F959DC}" dt="2024-11-15T18:12:42.283" v="72" actId="1076"/>
          <ac:picMkLst>
            <pc:docMk/>
            <pc:sldMk cId="3922489557" sldId="261"/>
            <ac:picMk id="6" creationId="{923D8E97-CE67-D42D-35DC-653E61C3CDE2}"/>
          </ac:picMkLst>
        </pc:picChg>
        <pc:picChg chg="add mod">
          <ac:chgData name="Emma J Uribe" userId="S::307190243@stu.chino.k12.ca.us::0fe07d5e-45cc-4736-b8c5-94b9286d8cfc" providerId="AD" clId="Web-{3ECAD5AE-6301-043E-E02D-6BA141F959DC}" dt="2024-11-15T18:21:47.247" v="154" actId="14100"/>
          <ac:picMkLst>
            <pc:docMk/>
            <pc:sldMk cId="3922489557" sldId="261"/>
            <ac:picMk id="9" creationId="{4A005119-5460-7F29-2287-E2AA6452792E}"/>
          </ac:picMkLst>
        </pc:picChg>
        <pc:picChg chg="add mod">
          <ac:chgData name="Emma J Uribe" userId="S::307190243@stu.chino.k12.ca.us::0fe07d5e-45cc-4736-b8c5-94b9286d8cfc" providerId="AD" clId="Web-{3ECAD5AE-6301-043E-E02D-6BA141F959DC}" dt="2024-11-15T18:22:29.217" v="165" actId="1076"/>
          <ac:picMkLst>
            <pc:docMk/>
            <pc:sldMk cId="3922489557" sldId="261"/>
            <ac:picMk id="10" creationId="{445C5336-55E4-EDCD-B655-F8F913F8C702}"/>
          </ac:picMkLst>
        </pc:picChg>
        <pc:picChg chg="mod">
          <ac:chgData name="Emma J Uribe" userId="S::307190243@stu.chino.k12.ca.us::0fe07d5e-45cc-4736-b8c5-94b9286d8cfc" providerId="AD" clId="Web-{3ECAD5AE-6301-043E-E02D-6BA141F959DC}" dt="2024-11-15T18:25:15.174" v="168" actId="14100"/>
          <ac:picMkLst>
            <pc:docMk/>
            <pc:sldMk cId="3922489557" sldId="261"/>
            <ac:picMk id="13" creationId="{D32BB728-6F42-96B9-A06B-4E8048B4BFC5}"/>
          </ac:picMkLst>
        </pc:picChg>
        <pc:picChg chg="mod">
          <ac:chgData name="Emma J Uribe" userId="S::307190243@stu.chino.k12.ca.us::0fe07d5e-45cc-4736-b8c5-94b9286d8cfc" providerId="AD" clId="Web-{3ECAD5AE-6301-043E-E02D-6BA141F959DC}" dt="2024-11-15T18:25:29.252" v="173" actId="14100"/>
          <ac:picMkLst>
            <pc:docMk/>
            <pc:sldMk cId="3922489557" sldId="261"/>
            <ac:picMk id="14" creationId="{8184331D-4852-93D9-8CF9-244B9CA55DE8}"/>
          </ac:picMkLst>
        </pc:picChg>
        <pc:picChg chg="mod">
          <ac:chgData name="Emma J Uribe" userId="S::307190243@stu.chino.k12.ca.us::0fe07d5e-45cc-4736-b8c5-94b9286d8cfc" providerId="AD" clId="Web-{3ECAD5AE-6301-043E-E02D-6BA141F959DC}" dt="2024-11-15T18:21:56.857" v="157" actId="14100"/>
          <ac:picMkLst>
            <pc:docMk/>
            <pc:sldMk cId="3922489557" sldId="261"/>
            <ac:picMk id="22" creationId="{AC699C6E-ED98-CD95-50BC-81CC03BC9910}"/>
          </ac:picMkLst>
        </pc:picChg>
      </pc:sldChg>
      <pc:sldChg chg="addSp modSp">
        <pc:chgData name="Emma J Uribe" userId="S::307190243@stu.chino.k12.ca.us::0fe07d5e-45cc-4736-b8c5-94b9286d8cfc" providerId="AD" clId="Web-{3ECAD5AE-6301-043E-E02D-6BA141F959DC}" dt="2024-11-15T18:27:39.942" v="198" actId="1076"/>
        <pc:sldMkLst>
          <pc:docMk/>
          <pc:sldMk cId="3062667696" sldId="262"/>
        </pc:sldMkLst>
        <pc:spChg chg="mod">
          <ac:chgData name="Emma J Uribe" userId="S::307190243@stu.chino.k12.ca.us::0fe07d5e-45cc-4736-b8c5-94b9286d8cfc" providerId="AD" clId="Web-{3ECAD5AE-6301-043E-E02D-6BA141F959DC}" dt="2024-11-15T18:27:24.161" v="196" actId="1076"/>
          <ac:spMkLst>
            <pc:docMk/>
            <pc:sldMk cId="3062667696" sldId="262"/>
            <ac:spMk id="3" creationId="{B59B5287-E82A-14E5-4B0C-EA080EF06B7F}"/>
          </ac:spMkLst>
        </pc:spChg>
        <pc:spChg chg="add mod">
          <ac:chgData name="Emma J Uribe" userId="S::307190243@stu.chino.k12.ca.us::0fe07d5e-45cc-4736-b8c5-94b9286d8cfc" providerId="AD" clId="Web-{3ECAD5AE-6301-043E-E02D-6BA141F959DC}" dt="2024-11-15T18:26:46.347" v="177"/>
          <ac:spMkLst>
            <pc:docMk/>
            <pc:sldMk cId="3062667696" sldId="262"/>
            <ac:spMk id="8" creationId="{85D932DA-4A9F-E9C5-655D-1DDBD55D79E0}"/>
          </ac:spMkLst>
        </pc:spChg>
        <pc:spChg chg="add mod">
          <ac:chgData name="Emma J Uribe" userId="S::307190243@stu.chino.k12.ca.us::0fe07d5e-45cc-4736-b8c5-94b9286d8cfc" providerId="AD" clId="Web-{3ECAD5AE-6301-043E-E02D-6BA141F959DC}" dt="2024-11-15T18:26:46.535" v="181"/>
          <ac:spMkLst>
            <pc:docMk/>
            <pc:sldMk cId="3062667696" sldId="262"/>
            <ac:spMk id="11" creationId="{339948B4-EAB0-7467-F026-825EDE60A803}"/>
          </ac:spMkLst>
        </pc:spChg>
        <pc:spChg chg="add mod">
          <ac:chgData name="Emma J Uribe" userId="S::307190243@stu.chino.k12.ca.us::0fe07d5e-45cc-4736-b8c5-94b9286d8cfc" providerId="AD" clId="Web-{3ECAD5AE-6301-043E-E02D-6BA141F959DC}" dt="2024-11-15T18:26:54.332" v="188" actId="1076"/>
          <ac:spMkLst>
            <pc:docMk/>
            <pc:sldMk cId="3062667696" sldId="262"/>
            <ac:spMk id="14" creationId="{30770CC9-AC07-239D-66B2-1AD419CA4F01}"/>
          </ac:spMkLst>
        </pc:spChg>
        <pc:picChg chg="add mod">
          <ac:chgData name="Emma J Uribe" userId="S::307190243@stu.chino.k12.ca.us::0fe07d5e-45cc-4736-b8c5-94b9286d8cfc" providerId="AD" clId="Web-{3ECAD5AE-6301-043E-E02D-6BA141F959DC}" dt="2024-11-15T18:27:08.114" v="195" actId="1076"/>
          <ac:picMkLst>
            <pc:docMk/>
            <pc:sldMk cId="3062667696" sldId="262"/>
            <ac:picMk id="7" creationId="{BD0D925D-E725-A5F8-E0FC-CB31423505B3}"/>
          </ac:picMkLst>
        </pc:picChg>
        <pc:picChg chg="add mod">
          <ac:chgData name="Emma J Uribe" userId="S::307190243@stu.chino.k12.ca.us::0fe07d5e-45cc-4736-b8c5-94b9286d8cfc" providerId="AD" clId="Web-{3ECAD5AE-6301-043E-E02D-6BA141F959DC}" dt="2024-11-15T18:27:39.942" v="198" actId="1076"/>
          <ac:picMkLst>
            <pc:docMk/>
            <pc:sldMk cId="3062667696" sldId="262"/>
            <ac:picMk id="10" creationId="{A4DBFF05-A7AB-EB59-AC97-45AAEF947106}"/>
          </ac:picMkLst>
        </pc:picChg>
        <pc:picChg chg="add mod">
          <ac:chgData name="Emma J Uribe" userId="S::307190243@stu.chino.k12.ca.us::0fe07d5e-45cc-4736-b8c5-94b9286d8cfc" providerId="AD" clId="Web-{3ECAD5AE-6301-043E-E02D-6BA141F959DC}" dt="2024-11-15T18:26:54.332" v="189" actId="1076"/>
          <ac:picMkLst>
            <pc:docMk/>
            <pc:sldMk cId="3062667696" sldId="262"/>
            <ac:picMk id="13" creationId="{464788E2-C6F9-B379-B011-FA4542050D84}"/>
          </ac:picMkLst>
        </pc:picChg>
      </pc:sldChg>
    </pc:docChg>
  </pc:docChgLst>
  <pc:docChgLst>
    <pc:chgData clId="Web-{4EEED155-0581-D9D1-601B-768B6C8973E0}"/>
    <pc:docChg chg="modSld">
      <pc:chgData name="" userId="" providerId="" clId="Web-{4EEED155-0581-D9D1-601B-768B6C8973E0}" dt="2024-11-15T16:31:29.806" v="0" actId="1076"/>
      <pc:docMkLst>
        <pc:docMk/>
      </pc:docMkLst>
      <pc:sldChg chg="modSp">
        <pc:chgData name="" userId="" providerId="" clId="Web-{4EEED155-0581-D9D1-601B-768B6C8973E0}" dt="2024-11-15T16:31:29.806" v="0" actId="1076"/>
        <pc:sldMkLst>
          <pc:docMk/>
          <pc:sldMk cId="3922489557" sldId="261"/>
        </pc:sldMkLst>
        <pc:picChg chg="mod">
          <ac:chgData name="" userId="" providerId="" clId="Web-{4EEED155-0581-D9D1-601B-768B6C8973E0}" dt="2024-11-15T16:31:29.806" v="0" actId="1076"/>
          <ac:picMkLst>
            <pc:docMk/>
            <pc:sldMk cId="3922489557" sldId="261"/>
            <ac:picMk id="7" creationId="{FB0DB8AE-C553-8ECE-7D2C-61389A0DF790}"/>
          </ac:picMkLst>
        </pc:picChg>
      </pc:sldChg>
    </pc:docChg>
  </pc:docChgLst>
  <pc:docChgLst>
    <pc:chgData name="Emma J Uribe" userId="S::307190243@stu.chino.k12.ca.us::0fe07d5e-45cc-4736-b8c5-94b9286d8cfc" providerId="AD" clId="Web-{EF49BB9F-FAF0-786A-D852-E586D15DAA04}"/>
    <pc:docChg chg="addSld delSld modSld addMainMaster delMainMaster">
      <pc:chgData name="Emma J Uribe" userId="S::307190243@stu.chino.k12.ca.us::0fe07d5e-45cc-4736-b8c5-94b9286d8cfc" providerId="AD" clId="Web-{EF49BB9F-FAF0-786A-D852-E586D15DAA04}" dt="2024-11-15T20:31:07.301" v="463"/>
      <pc:docMkLst>
        <pc:docMk/>
      </pc:docMkLst>
      <pc:sldChg chg="modSp mod modClrScheme chgLayout">
        <pc:chgData name="Emma J Uribe" userId="S::307190243@stu.chino.k12.ca.us::0fe07d5e-45cc-4736-b8c5-94b9286d8cfc" providerId="AD" clId="Web-{EF49BB9F-FAF0-786A-D852-E586D15DAA04}" dt="2024-11-15T19:12:32.473" v="10"/>
        <pc:sldMkLst>
          <pc:docMk/>
          <pc:sldMk cId="1264259128" sldId="259"/>
        </pc:sldMkLst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1264259128" sldId="259"/>
            <ac:spMk id="2" creationId="{7CBD6E5A-2E02-1FD4-6458-14E2FE1DC513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1264259128" sldId="259"/>
            <ac:spMk id="3" creationId="{F5B40DEE-312D-1108-5F57-C7C8873F7138}"/>
          </ac:spMkLst>
        </pc:spChg>
      </pc:sldChg>
      <pc:sldChg chg="addSp delSp modSp del mod modClrScheme chgLayout">
        <pc:chgData name="Emma J Uribe" userId="S::307190243@stu.chino.k12.ca.us::0fe07d5e-45cc-4736-b8c5-94b9286d8cfc" providerId="AD" clId="Web-{EF49BB9F-FAF0-786A-D852-E586D15DAA04}" dt="2024-11-15T19:16:20.244" v="23"/>
        <pc:sldMkLst>
          <pc:docMk/>
          <pc:sldMk cId="3493877040" sldId="260"/>
        </pc:sldMkLst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3493877040" sldId="260"/>
            <ac:spMk id="2" creationId="{91584AAD-6B93-B194-6618-8E7A844FD2DE}"/>
          </ac:spMkLst>
        </pc:spChg>
        <pc:spChg chg="add mod">
          <ac:chgData name="Emma J Uribe" userId="S::307190243@stu.chino.k12.ca.us::0fe07d5e-45cc-4736-b8c5-94b9286d8cfc" providerId="AD" clId="Web-{EF49BB9F-FAF0-786A-D852-E586D15DAA04}" dt="2024-11-15T19:16:07.353" v="22" actId="20577"/>
          <ac:spMkLst>
            <pc:docMk/>
            <pc:sldMk cId="3493877040" sldId="260"/>
            <ac:spMk id="6" creationId="{90815B38-D7EE-3B61-FECA-600E417CCDB2}"/>
          </ac:spMkLst>
        </pc:spChg>
        <pc:picChg chg="del mod ord">
          <ac:chgData name="Emma J Uribe" userId="S::307190243@stu.chino.k12.ca.us::0fe07d5e-45cc-4736-b8c5-94b9286d8cfc" providerId="AD" clId="Web-{EF49BB9F-FAF0-786A-D852-E586D15DAA04}" dt="2024-11-15T19:15:46.462" v="21"/>
          <ac:picMkLst>
            <pc:docMk/>
            <pc:sldMk cId="3493877040" sldId="260"/>
            <ac:picMk id="4" creationId="{9168283D-F1F0-2342-7458-5BD1F2E9A4B1}"/>
          </ac:picMkLst>
        </pc:picChg>
      </pc:sldChg>
      <pc:sldChg chg="modSp mod setBg modClrScheme chgLayout">
        <pc:chgData name="Emma J Uribe" userId="S::307190243@stu.chino.k12.ca.us::0fe07d5e-45cc-4736-b8c5-94b9286d8cfc" providerId="AD" clId="Web-{EF49BB9F-FAF0-786A-D852-E586D15DAA04}" dt="2024-11-15T19:15:33.743" v="20"/>
        <pc:sldMkLst>
          <pc:docMk/>
          <pc:sldMk cId="3922489557" sldId="261"/>
        </pc:sldMkLst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3922489557" sldId="261"/>
            <ac:spMk id="2" creationId="{B28BEE87-3BA1-5294-B505-C5F27B933B10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3922489557" sldId="261"/>
            <ac:spMk id="3" creationId="{AD7A06CC-D8D0-9350-9B1B-4562C961D89A}"/>
          </ac:spMkLst>
        </pc:spChg>
      </pc:sldChg>
      <pc:sldChg chg="addSp delSp modSp mod setBg modClrScheme chgLayout">
        <pc:chgData name="Emma J Uribe" userId="S::307190243@stu.chino.k12.ca.us::0fe07d5e-45cc-4736-b8c5-94b9286d8cfc" providerId="AD" clId="Web-{EF49BB9F-FAF0-786A-D852-E586D15DAA04}" dt="2024-11-15T20:31:07.301" v="463"/>
        <pc:sldMkLst>
          <pc:docMk/>
          <pc:sldMk cId="3062667696" sldId="262"/>
        </pc:sldMkLst>
        <pc:spChg chg="mod ord">
          <ac:chgData name="Emma J Uribe" userId="S::307190243@stu.chino.k12.ca.us::0fe07d5e-45cc-4736-b8c5-94b9286d8cfc" providerId="AD" clId="Web-{EF49BB9F-FAF0-786A-D852-E586D15DAA04}" dt="2024-11-15T19:42:33.157" v="433" actId="20577"/>
          <ac:spMkLst>
            <pc:docMk/>
            <pc:sldMk cId="3062667696" sldId="262"/>
            <ac:spMk id="2" creationId="{EFFD532D-5B7E-A773-F09D-28D1FF42AC99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37:41.995" v="401" actId="14100"/>
          <ac:spMkLst>
            <pc:docMk/>
            <pc:sldMk cId="3062667696" sldId="262"/>
            <ac:spMk id="3" creationId="{B59B5287-E82A-14E5-4B0C-EA080EF06B7F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3062667696" sldId="262"/>
            <ac:spMk id="4" creationId="{73EA94E2-8183-AF51-593B-827DA58900C3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3062667696" sldId="262"/>
            <ac:spMk id="5" creationId="{27641330-7697-5162-51CA-1EF4F72F84F3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3062667696" sldId="262"/>
            <ac:spMk id="6" creationId="{06153C64-216F-0EEE-306A-94940056DFBB}"/>
          </ac:spMkLst>
        </pc:spChg>
        <pc:spChg chg="add mod">
          <ac:chgData name="Emma J Uribe" userId="S::307190243@stu.chino.k12.ca.us::0fe07d5e-45cc-4736-b8c5-94b9286d8cfc" providerId="AD" clId="Web-{EF49BB9F-FAF0-786A-D852-E586D15DAA04}" dt="2024-11-15T19:37:02.885" v="377"/>
          <ac:spMkLst>
            <pc:docMk/>
            <pc:sldMk cId="3062667696" sldId="262"/>
            <ac:spMk id="11" creationId="{F5ABD833-8E26-14BA-EA77-42F96EDB0871}"/>
          </ac:spMkLst>
        </pc:spChg>
        <pc:spChg chg="add mod">
          <ac:chgData name="Emma J Uribe" userId="S::307190243@stu.chino.k12.ca.us::0fe07d5e-45cc-4736-b8c5-94b9286d8cfc" providerId="AD" clId="Web-{EF49BB9F-FAF0-786A-D852-E586D15DAA04}" dt="2024-11-15T19:37:03.463" v="381"/>
          <ac:spMkLst>
            <pc:docMk/>
            <pc:sldMk cId="3062667696" sldId="262"/>
            <ac:spMk id="15" creationId="{20B30FC1-0416-135E-7272-BDDA76C76754}"/>
          </ac:spMkLst>
        </pc:spChg>
        <pc:spChg chg="add mod">
          <ac:chgData name="Emma J Uribe" userId="S::307190243@stu.chino.k12.ca.us::0fe07d5e-45cc-4736-b8c5-94b9286d8cfc" providerId="AD" clId="Web-{EF49BB9F-FAF0-786A-D852-E586D15DAA04}" dt="2024-11-15T19:37:08.072" v="389" actId="1076"/>
          <ac:spMkLst>
            <pc:docMk/>
            <pc:sldMk cId="3062667696" sldId="262"/>
            <ac:spMk id="19" creationId="{C8674DD8-455D-3BDC-3C93-56CC72309FF7}"/>
          </ac:spMkLst>
        </pc:spChg>
        <pc:picChg chg="mod">
          <ac:chgData name="Emma J Uribe" userId="S::307190243@stu.chino.k12.ca.us::0fe07d5e-45cc-4736-b8c5-94b9286d8cfc" providerId="AD" clId="Web-{EF49BB9F-FAF0-786A-D852-E586D15DAA04}" dt="2024-11-15T20:30:08.703" v="440" actId="1076"/>
          <ac:picMkLst>
            <pc:docMk/>
            <pc:sldMk cId="3062667696" sldId="262"/>
            <ac:picMk id="7" creationId="{BD0D925D-E725-A5F8-E0FC-CB31423505B3}"/>
          </ac:picMkLst>
        </pc:picChg>
        <pc:picChg chg="add mod">
          <ac:chgData name="Emma J Uribe" userId="S::307190243@stu.chino.k12.ca.us::0fe07d5e-45cc-4736-b8c5-94b9286d8cfc" providerId="AD" clId="Web-{EF49BB9F-FAF0-786A-D852-E586D15DAA04}" dt="2024-11-15T20:30:29.236" v="449" actId="1076"/>
          <ac:picMkLst>
            <pc:docMk/>
            <pc:sldMk cId="3062667696" sldId="262"/>
            <ac:picMk id="8" creationId="{8DCF17A9-712C-B61B-2733-3D8FBB4216D0}"/>
          </ac:picMkLst>
        </pc:picChg>
        <pc:picChg chg="mod">
          <ac:chgData name="Emma J Uribe" userId="S::307190243@stu.chino.k12.ca.us::0fe07d5e-45cc-4736-b8c5-94b9286d8cfc" providerId="AD" clId="Web-{EF49BB9F-FAF0-786A-D852-E586D15DAA04}" dt="2024-11-15T20:30:46.581" v="455" actId="1076"/>
          <ac:picMkLst>
            <pc:docMk/>
            <pc:sldMk cId="3062667696" sldId="262"/>
            <ac:picMk id="9" creationId="{181789D7-FB7E-0FC5-C81D-62E2A9033EFD}"/>
          </ac:picMkLst>
        </pc:picChg>
        <pc:picChg chg="add mod">
          <ac:chgData name="Emma J Uribe" userId="S::307190243@stu.chino.k12.ca.us::0fe07d5e-45cc-4736-b8c5-94b9286d8cfc" providerId="AD" clId="Web-{EF49BB9F-FAF0-786A-D852-E586D15DAA04}" dt="2024-11-15T20:30:39.002" v="451" actId="1076"/>
          <ac:picMkLst>
            <pc:docMk/>
            <pc:sldMk cId="3062667696" sldId="262"/>
            <ac:picMk id="14" creationId="{E5ABA72E-95E9-EF88-8159-32C2724F92DF}"/>
          </ac:picMkLst>
        </pc:picChg>
        <pc:picChg chg="add del mod">
          <ac:chgData name="Emma J Uribe" userId="S::307190243@stu.chino.k12.ca.us::0fe07d5e-45cc-4736-b8c5-94b9286d8cfc" providerId="AD" clId="Web-{EF49BB9F-FAF0-786A-D852-E586D15DAA04}" dt="2024-11-15T20:31:07.301" v="463"/>
          <ac:picMkLst>
            <pc:docMk/>
            <pc:sldMk cId="3062667696" sldId="262"/>
            <ac:picMk id="17" creationId="{87378FE9-FF32-6EB5-3B8C-1FF05C4BF449}"/>
          </ac:picMkLst>
        </pc:picChg>
        <pc:picChg chg="add mod">
          <ac:chgData name="Emma J Uribe" userId="S::307190243@stu.chino.k12.ca.us::0fe07d5e-45cc-4736-b8c5-94b9286d8cfc" providerId="AD" clId="Web-{EF49BB9F-FAF0-786A-D852-E586D15DAA04}" dt="2024-11-15T20:30:27.783" v="448" actId="1076"/>
          <ac:picMkLst>
            <pc:docMk/>
            <pc:sldMk cId="3062667696" sldId="262"/>
            <ac:picMk id="18" creationId="{42B716D8-0234-EFA9-CBA3-606E371AB183}"/>
          </ac:picMkLst>
        </pc:picChg>
      </pc:sldChg>
      <pc:sldChg chg="modSp mod setBg modClrScheme chgLayout">
        <pc:chgData name="Emma J Uribe" userId="S::307190243@stu.chino.k12.ca.us::0fe07d5e-45cc-4736-b8c5-94b9286d8cfc" providerId="AD" clId="Web-{EF49BB9F-FAF0-786A-D852-E586D15DAA04}" dt="2024-11-15T19:15:19.586" v="19"/>
        <pc:sldMkLst>
          <pc:docMk/>
          <pc:sldMk cId="2605422803" sldId="263"/>
        </pc:sldMkLst>
        <pc:spChg chg="mod ord">
          <ac:chgData name="Emma J Uribe" userId="S::307190243@stu.chino.k12.ca.us::0fe07d5e-45cc-4736-b8c5-94b9286d8cfc" providerId="AD" clId="Web-{EF49BB9F-FAF0-786A-D852-E586D15DAA04}" dt="2024-11-15T19:15:13.086" v="18" actId="20577"/>
          <ac:spMkLst>
            <pc:docMk/>
            <pc:sldMk cId="2605422803" sldId="263"/>
            <ac:spMk id="2" creationId="{21B52ED6-10B4-D6C9-06D5-01D49FD6D659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2605422803" sldId="263"/>
            <ac:spMk id="3" creationId="{C18C9BBC-079A-BF45-C36D-9602AFB04A62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2605422803" sldId="263"/>
            <ac:spMk id="4" creationId="{025B5F23-40F0-837A-4D04-45B8029154DA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2605422803" sldId="263"/>
            <ac:spMk id="5" creationId="{EF8A3DE0-B165-5F17-297D-2621AC3EE1DD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2605422803" sldId="263"/>
            <ac:spMk id="6" creationId="{60431B52-B5A2-8777-1D51-9D48D7105BD1}"/>
          </ac:spMkLst>
        </pc:spChg>
      </pc:sldChg>
      <pc:sldChg chg="modSp mod setBg modClrScheme chgLayout">
        <pc:chgData name="Emma J Uribe" userId="S::307190243@stu.chino.k12.ca.us::0fe07d5e-45cc-4736-b8c5-94b9286d8cfc" providerId="AD" clId="Web-{EF49BB9F-FAF0-786A-D852-E586D15DAA04}" dt="2024-11-15T19:12:32.473" v="10"/>
        <pc:sldMkLst>
          <pc:docMk/>
          <pc:sldMk cId="1501586897" sldId="265"/>
        </pc:sldMkLst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1501586897" sldId="265"/>
            <ac:spMk id="2" creationId="{CAD9FBDB-5565-561A-205D-2E2D3BB6EAC6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1501586897" sldId="265"/>
            <ac:spMk id="3" creationId="{F09EDBD7-F4E1-4F35-9612-83E206DF4642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1501586897" sldId="265"/>
            <ac:spMk id="4" creationId="{C0BFB541-07F6-07E7-1C84-8BD75213212E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1501586897" sldId="265"/>
            <ac:spMk id="5" creationId="{7005F9F6-E7DD-E00A-C3A7-0FC6CE813BAB}"/>
          </ac:spMkLst>
        </pc:spChg>
        <pc:spChg chg="mod ord">
          <ac:chgData name="Emma J Uribe" userId="S::307190243@stu.chino.k12.ca.us::0fe07d5e-45cc-4736-b8c5-94b9286d8cfc" providerId="AD" clId="Web-{EF49BB9F-FAF0-786A-D852-E586D15DAA04}" dt="2024-11-15T19:12:32.473" v="10"/>
          <ac:spMkLst>
            <pc:docMk/>
            <pc:sldMk cId="1501586897" sldId="265"/>
            <ac:spMk id="6" creationId="{1F116360-2E3C-61F1-0966-05886DD684FA}"/>
          </ac:spMkLst>
        </pc:spChg>
        <pc:picChg chg="mod">
          <ac:chgData name="Emma J Uribe" userId="S::307190243@stu.chino.k12.ca.us::0fe07d5e-45cc-4736-b8c5-94b9286d8cfc" providerId="AD" clId="Web-{EF49BB9F-FAF0-786A-D852-E586D15DAA04}" dt="2024-11-15T19:08:48.375" v="1" actId="1076"/>
          <ac:picMkLst>
            <pc:docMk/>
            <pc:sldMk cId="1501586897" sldId="265"/>
            <ac:picMk id="7" creationId="{20DAD624-F9CF-4483-531C-A46B40D301F2}"/>
          </ac:picMkLst>
        </pc:picChg>
      </pc:sldChg>
      <pc:sldChg chg="addSp delSp modSp new mod setBg">
        <pc:chgData name="Emma J Uribe" userId="S::307190243@stu.chino.k12.ca.us::0fe07d5e-45cc-4736-b8c5-94b9286d8cfc" providerId="AD" clId="Web-{EF49BB9F-FAF0-786A-D852-E586D15DAA04}" dt="2024-11-15T19:33:29.240" v="327" actId="20577"/>
        <pc:sldMkLst>
          <pc:docMk/>
          <pc:sldMk cId="4076421752" sldId="266"/>
        </pc:sldMkLst>
        <pc:spChg chg="mod">
          <ac:chgData name="Emma J Uribe" userId="S::307190243@stu.chino.k12.ca.us::0fe07d5e-45cc-4736-b8c5-94b9286d8cfc" providerId="AD" clId="Web-{EF49BB9F-FAF0-786A-D852-E586D15DAA04}" dt="2024-11-15T19:33:29.240" v="327" actId="20577"/>
          <ac:spMkLst>
            <pc:docMk/>
            <pc:sldMk cId="4076421752" sldId="266"/>
            <ac:spMk id="2" creationId="{80B836D7-3937-B93B-4B64-23A718F8816A}"/>
          </ac:spMkLst>
        </pc:spChg>
        <pc:spChg chg="mod">
          <ac:chgData name="Emma J Uribe" userId="S::307190243@stu.chino.k12.ca.us::0fe07d5e-45cc-4736-b8c5-94b9286d8cfc" providerId="AD" clId="Web-{EF49BB9F-FAF0-786A-D852-E586D15DAA04}" dt="2024-11-15T19:24:55.692" v="226" actId="14100"/>
          <ac:spMkLst>
            <pc:docMk/>
            <pc:sldMk cId="4076421752" sldId="266"/>
            <ac:spMk id="3" creationId="{76D06AB5-35EF-6017-5F7B-37076242060E}"/>
          </ac:spMkLst>
        </pc:spChg>
        <pc:spChg chg="add del mod">
          <ac:chgData name="Emma J Uribe" userId="S::307190243@stu.chino.k12.ca.us::0fe07d5e-45cc-4736-b8c5-94b9286d8cfc" providerId="AD" clId="Web-{EF49BB9F-FAF0-786A-D852-E586D15DAA04}" dt="2024-11-15T19:27:06.804" v="249"/>
          <ac:spMkLst>
            <pc:docMk/>
            <pc:sldMk cId="4076421752" sldId="266"/>
            <ac:spMk id="5" creationId="{BAA399CE-85CC-2E3A-3F5F-12B592230A0D}"/>
          </ac:spMkLst>
        </pc:spChg>
        <pc:spChg chg="add del mod">
          <ac:chgData name="Emma J Uribe" userId="S::307190243@stu.chino.k12.ca.us::0fe07d5e-45cc-4736-b8c5-94b9286d8cfc" providerId="AD" clId="Web-{EF49BB9F-FAF0-786A-D852-E586D15DAA04}" dt="2024-11-15T19:26:41.632" v="235"/>
          <ac:spMkLst>
            <pc:docMk/>
            <pc:sldMk cId="4076421752" sldId="266"/>
            <ac:spMk id="8" creationId="{29C1B64B-078C-CB01-967C-CC86A70BCFFE}"/>
          </ac:spMkLst>
        </pc:spChg>
        <pc:spChg chg="add mod">
          <ac:chgData name="Emma J Uribe" userId="S::307190243@stu.chino.k12.ca.us::0fe07d5e-45cc-4736-b8c5-94b9286d8cfc" providerId="AD" clId="Web-{EF49BB9F-FAF0-786A-D852-E586D15DAA04}" dt="2024-11-15T19:29:51.761" v="286" actId="20577"/>
          <ac:spMkLst>
            <pc:docMk/>
            <pc:sldMk cId="4076421752" sldId="266"/>
            <ac:spMk id="11" creationId="{4788B111-4B82-F158-58EC-CA5DC6F85D8E}"/>
          </ac:spMkLst>
        </pc:spChg>
        <pc:spChg chg="add mod">
          <ac:chgData name="Emma J Uribe" userId="S::307190243@stu.chino.k12.ca.us::0fe07d5e-45cc-4736-b8c5-94b9286d8cfc" providerId="AD" clId="Web-{EF49BB9F-FAF0-786A-D852-E586D15DAA04}" dt="2024-11-15T19:29:18.932" v="279" actId="20577"/>
          <ac:spMkLst>
            <pc:docMk/>
            <pc:sldMk cId="4076421752" sldId="266"/>
            <ac:spMk id="15" creationId="{8D5BCA66-B905-A1B5-1756-AA3AA5846C71}"/>
          </ac:spMkLst>
        </pc:spChg>
        <pc:spChg chg="add mod">
          <ac:chgData name="Emma J Uribe" userId="S::307190243@stu.chino.k12.ca.us::0fe07d5e-45cc-4736-b8c5-94b9286d8cfc" providerId="AD" clId="Web-{EF49BB9F-FAF0-786A-D852-E586D15DAA04}" dt="2024-11-15T19:31:16.872" v="314" actId="14100"/>
          <ac:spMkLst>
            <pc:docMk/>
            <pc:sldMk cId="4076421752" sldId="266"/>
            <ac:spMk id="19" creationId="{44E13122-4F3E-F261-7EB2-814FD3B9CFCA}"/>
          </ac:spMkLst>
        </pc:spChg>
        <pc:picChg chg="add mod">
          <ac:chgData name="Emma J Uribe" userId="S::307190243@stu.chino.k12.ca.us::0fe07d5e-45cc-4736-b8c5-94b9286d8cfc" providerId="AD" clId="Web-{EF49BB9F-FAF0-786A-D852-E586D15DAA04}" dt="2024-11-15T19:27:10.383" v="250" actId="1076"/>
          <ac:picMkLst>
            <pc:docMk/>
            <pc:sldMk cId="4076421752" sldId="266"/>
            <ac:picMk id="4" creationId="{6E6D6C72-C7DD-D952-03AB-38F8A2F30FA6}"/>
          </ac:picMkLst>
        </pc:picChg>
        <pc:picChg chg="add del mod">
          <ac:chgData name="Emma J Uribe" userId="S::307190243@stu.chino.k12.ca.us::0fe07d5e-45cc-4736-b8c5-94b9286d8cfc" providerId="AD" clId="Web-{EF49BB9F-FAF0-786A-D852-E586D15DAA04}" dt="2024-11-15T19:26:41.632" v="236"/>
          <ac:picMkLst>
            <pc:docMk/>
            <pc:sldMk cId="4076421752" sldId="266"/>
            <ac:picMk id="7" creationId="{14DD7142-8EF2-7157-DEF1-B81B4D4AF372}"/>
          </ac:picMkLst>
        </pc:picChg>
        <pc:picChg chg="add mod">
          <ac:chgData name="Emma J Uribe" userId="S::307190243@stu.chino.k12.ca.us::0fe07d5e-45cc-4736-b8c5-94b9286d8cfc" providerId="AD" clId="Web-{EF49BB9F-FAF0-786A-D852-E586D15DAA04}" dt="2024-11-15T19:29:10.776" v="273" actId="1076"/>
          <ac:picMkLst>
            <pc:docMk/>
            <pc:sldMk cId="4076421752" sldId="266"/>
            <ac:picMk id="10" creationId="{89026C64-9A85-BADF-A35F-41BDF1A1551A}"/>
          </ac:picMkLst>
        </pc:picChg>
        <pc:picChg chg="add mod">
          <ac:chgData name="Emma J Uribe" userId="S::307190243@stu.chino.k12.ca.us::0fe07d5e-45cc-4736-b8c5-94b9286d8cfc" providerId="AD" clId="Web-{EF49BB9F-FAF0-786A-D852-E586D15DAA04}" dt="2024-11-15T19:28:59.291" v="269" actId="1076"/>
          <ac:picMkLst>
            <pc:docMk/>
            <pc:sldMk cId="4076421752" sldId="266"/>
            <ac:picMk id="13" creationId="{D42F88DC-60C6-526E-E785-3F6DB4A95044}"/>
          </ac:picMkLst>
        </pc:picChg>
        <pc:picChg chg="add mod">
          <ac:chgData name="Emma J Uribe" userId="S::307190243@stu.chino.k12.ca.us::0fe07d5e-45cc-4736-b8c5-94b9286d8cfc" providerId="AD" clId="Web-{EF49BB9F-FAF0-786A-D852-E586D15DAA04}" dt="2024-11-15T19:28:46.744" v="265" actId="1076"/>
          <ac:picMkLst>
            <pc:docMk/>
            <pc:sldMk cId="4076421752" sldId="266"/>
            <ac:picMk id="14" creationId="{A069F6EB-892B-E1C5-79B8-9616AB6057CE}"/>
          </ac:picMkLst>
        </pc:picChg>
        <pc:picChg chg="add del mod">
          <ac:chgData name="Emma J Uribe" userId="S::307190243@stu.chino.k12.ca.us::0fe07d5e-45cc-4736-b8c5-94b9286d8cfc" providerId="AD" clId="Web-{EF49BB9F-FAF0-786A-D852-E586D15DAA04}" dt="2024-11-15T19:31:27.029" v="318"/>
          <ac:picMkLst>
            <pc:docMk/>
            <pc:sldMk cId="4076421752" sldId="266"/>
            <ac:picMk id="17" creationId="{62B5424D-94D3-A8DE-95FF-9951154C6943}"/>
          </ac:picMkLst>
        </pc:picChg>
        <pc:picChg chg="add mod">
          <ac:chgData name="Emma J Uribe" userId="S::307190243@stu.chino.k12.ca.us::0fe07d5e-45cc-4736-b8c5-94b9286d8cfc" providerId="AD" clId="Web-{EF49BB9F-FAF0-786A-D852-E586D15DAA04}" dt="2024-11-15T19:32:44.614" v="322" actId="14100"/>
          <ac:picMkLst>
            <pc:docMk/>
            <pc:sldMk cId="4076421752" sldId="266"/>
            <ac:picMk id="18" creationId="{32D58439-4619-5AA2-5A62-79ECD87EF320}"/>
          </ac:picMkLst>
        </pc:picChg>
      </pc:sldChg>
      <pc:sldChg chg="modSp new del">
        <pc:chgData name="Emma J Uribe" userId="S::307190243@stu.chino.k12.ca.us::0fe07d5e-45cc-4736-b8c5-94b9286d8cfc" providerId="AD" clId="Web-{EF49BB9F-FAF0-786A-D852-E586D15DAA04}" dt="2024-11-15T19:35:28.742" v="370"/>
        <pc:sldMkLst>
          <pc:docMk/>
          <pc:sldMk cId="3429377387" sldId="267"/>
        </pc:sldMkLst>
        <pc:spChg chg="mod">
          <ac:chgData name="Emma J Uribe" userId="S::307190243@stu.chino.k12.ca.us::0fe07d5e-45cc-4736-b8c5-94b9286d8cfc" providerId="AD" clId="Web-{EF49BB9F-FAF0-786A-D852-E586D15DAA04}" dt="2024-11-15T19:35:26.226" v="369" actId="20577"/>
          <ac:spMkLst>
            <pc:docMk/>
            <pc:sldMk cId="3429377387" sldId="267"/>
            <ac:spMk id="2" creationId="{85EB68D5-8138-A4BE-D051-EB8A5ACA4A0C}"/>
          </ac:spMkLst>
        </pc:spChg>
      </pc:sldChg>
      <pc:sldMasterChg chg="del delSldLayout">
        <pc:chgData name="Emma J Uribe" userId="S::307190243@stu.chino.k12.ca.us::0fe07d5e-45cc-4736-b8c5-94b9286d8cfc" providerId="AD" clId="Web-{EF49BB9F-FAF0-786A-D852-E586D15DAA04}" dt="2024-11-15T19:09:09.672" v="2"/>
        <pc:sldMasterMkLst>
          <pc:docMk/>
          <pc:sldMasterMk cId="1364113232" sldId="2147483744"/>
        </pc:sldMasterMkLst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2992550750" sldId="2147483745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2558210226" sldId="2147483746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2081119531" sldId="2147483747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1484508019" sldId="2147483748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3888736248" sldId="2147483749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3812564944" sldId="2147483750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2536175646" sldId="2147483751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2936935910" sldId="2147483752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3333449568" sldId="2147483753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2091899063" sldId="2147483754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2082787840" sldId="2147483755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342923551" sldId="2147483756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2137946643" sldId="2147483757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1462680224" sldId="2147483758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2390911523" sldId="2147483759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3978438924" sldId="2147483760"/>
          </pc:sldLayoutMkLst>
        </pc:sldLayoutChg>
        <pc:sldLayoutChg chg="del">
          <pc:chgData name="Emma J Uribe" userId="S::307190243@stu.chino.k12.ca.us::0fe07d5e-45cc-4736-b8c5-94b9286d8cfc" providerId="AD" clId="Web-{EF49BB9F-FAF0-786A-D852-E586D15DAA04}" dt="2024-11-15T19:09:09.672" v="2"/>
          <pc:sldLayoutMkLst>
            <pc:docMk/>
            <pc:sldMasterMk cId="1364113232" sldId="2147483744"/>
            <pc:sldLayoutMk cId="2579273695" sldId="2147483761"/>
          </pc:sldLayoutMkLst>
        </pc:sldLayoutChg>
      </pc:sldMasterChg>
      <pc:sldMasterChg chg="add del addSldLayout delSldLayout modSldLayout">
        <pc:chgData name="Emma J Uribe" userId="S::307190243@stu.chino.k12.ca.us::0fe07d5e-45cc-4736-b8c5-94b9286d8cfc" providerId="AD" clId="Web-{EF49BB9F-FAF0-786A-D852-E586D15DAA04}" dt="2024-11-15T19:09:16.282" v="3"/>
        <pc:sldMasterMkLst>
          <pc:docMk/>
          <pc:sldMasterMk cId="1745892823" sldId="2147483762"/>
        </pc:sldMasterMkLst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3955793235" sldId="2147483763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1190951315" sldId="2147483764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1915979767" sldId="2147483765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322753000" sldId="2147483766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3165971069" sldId="2147483767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1192468462" sldId="2147483768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3507445004" sldId="2147483769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2438711666" sldId="2147483770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914060614" sldId="2147483771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2467634192" sldId="2147483772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2861529822" sldId="2147483773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1210121543" sldId="2147483774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3277557033" sldId="2147483775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4059106672" sldId="2147483776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3988439299" sldId="2147483777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227749732" sldId="2147483778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09:16.282" v="3"/>
          <pc:sldLayoutMkLst>
            <pc:docMk/>
            <pc:sldMasterMk cId="1745892823" sldId="2147483762"/>
            <pc:sldLayoutMk cId="2802687371" sldId="2147483779"/>
          </pc:sldLayoutMkLst>
        </pc:sldLayoutChg>
      </pc:sldMasterChg>
      <pc:sldMasterChg chg="add del addSldLayout delSldLayout modSldLayout">
        <pc:chgData name="Emma J Uribe" userId="S::307190243@stu.chino.k12.ca.us::0fe07d5e-45cc-4736-b8c5-94b9286d8cfc" providerId="AD" clId="Web-{EF49BB9F-FAF0-786A-D852-E586D15DAA04}" dt="2024-11-15T19:11:47.222" v="5"/>
        <pc:sldMasterMkLst>
          <pc:docMk/>
          <pc:sldMasterMk cId="1004152543" sldId="2147483780"/>
        </pc:sldMasterMkLst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3448140693" sldId="2147483781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2054690029" sldId="2147483782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2053716896" sldId="2147483783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1015178528" sldId="2147483784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1528817004" sldId="2147483785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913922156" sldId="2147483786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2824371356" sldId="2147483787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897433264" sldId="2147483788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3691301764" sldId="2147483789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2980657230" sldId="2147483790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2723106042" sldId="2147483791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3628773009" sldId="2147483792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1216709570" sldId="2147483793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2115438602" sldId="2147483794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4037181377" sldId="2147483795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3601044303" sldId="2147483796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47.222" v="5"/>
          <pc:sldLayoutMkLst>
            <pc:docMk/>
            <pc:sldMasterMk cId="1004152543" sldId="2147483780"/>
            <pc:sldLayoutMk cId="809199090" sldId="2147483797"/>
          </pc:sldLayoutMkLst>
        </pc:sldLayoutChg>
      </pc:sldMasterChg>
      <pc:sldMasterChg chg="add del addSldLayout delSldLayout modSldLayout">
        <pc:chgData name="Emma J Uribe" userId="S::307190243@stu.chino.k12.ca.us::0fe07d5e-45cc-4736-b8c5-94b9286d8cfc" providerId="AD" clId="Web-{EF49BB9F-FAF0-786A-D852-E586D15DAA04}" dt="2024-11-15T19:11:52.457" v="6"/>
        <pc:sldMasterMkLst>
          <pc:docMk/>
          <pc:sldMasterMk cId="2806724935" sldId="2147483798"/>
        </pc:sldMasterMkLst>
        <pc:sldLayoutChg chg="add del mod replId">
          <pc:chgData name="Emma J Uribe" userId="S::307190243@stu.chino.k12.ca.us::0fe07d5e-45cc-4736-b8c5-94b9286d8cfc" providerId="AD" clId="Web-{EF49BB9F-FAF0-786A-D852-E586D15DAA04}" dt="2024-11-15T19:11:52.457" v="6"/>
          <pc:sldLayoutMkLst>
            <pc:docMk/>
            <pc:sldMasterMk cId="2806724935" sldId="2147483798"/>
            <pc:sldLayoutMk cId="1984798264" sldId="2147483799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52.457" v="6"/>
          <pc:sldLayoutMkLst>
            <pc:docMk/>
            <pc:sldMasterMk cId="2806724935" sldId="2147483798"/>
            <pc:sldLayoutMk cId="3713119269" sldId="2147483800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52.457" v="6"/>
          <pc:sldLayoutMkLst>
            <pc:docMk/>
            <pc:sldMasterMk cId="2806724935" sldId="2147483798"/>
            <pc:sldLayoutMk cId="209969988" sldId="2147483801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52.457" v="6"/>
          <pc:sldLayoutMkLst>
            <pc:docMk/>
            <pc:sldMasterMk cId="2806724935" sldId="2147483798"/>
            <pc:sldLayoutMk cId="1876076906" sldId="2147483802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52.457" v="6"/>
          <pc:sldLayoutMkLst>
            <pc:docMk/>
            <pc:sldMasterMk cId="2806724935" sldId="2147483798"/>
            <pc:sldLayoutMk cId="201466960" sldId="2147483803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52.457" v="6"/>
          <pc:sldLayoutMkLst>
            <pc:docMk/>
            <pc:sldMasterMk cId="2806724935" sldId="2147483798"/>
            <pc:sldLayoutMk cId="188428311" sldId="2147483804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52.457" v="6"/>
          <pc:sldLayoutMkLst>
            <pc:docMk/>
            <pc:sldMasterMk cId="2806724935" sldId="2147483798"/>
            <pc:sldLayoutMk cId="714774585" sldId="2147483805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52.457" v="6"/>
          <pc:sldLayoutMkLst>
            <pc:docMk/>
            <pc:sldMasterMk cId="2806724935" sldId="2147483798"/>
            <pc:sldLayoutMk cId="346948651" sldId="2147483806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52.457" v="6"/>
          <pc:sldLayoutMkLst>
            <pc:docMk/>
            <pc:sldMasterMk cId="2806724935" sldId="2147483798"/>
            <pc:sldLayoutMk cId="1693759006" sldId="2147483807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52.457" v="6"/>
          <pc:sldLayoutMkLst>
            <pc:docMk/>
            <pc:sldMasterMk cId="2806724935" sldId="2147483798"/>
            <pc:sldLayoutMk cId="2138585837" sldId="2147483808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1:52.457" v="6"/>
          <pc:sldLayoutMkLst>
            <pc:docMk/>
            <pc:sldMasterMk cId="2806724935" sldId="2147483798"/>
            <pc:sldLayoutMk cId="1410108103" sldId="2147483809"/>
          </pc:sldLayoutMkLst>
        </pc:sldLayoutChg>
      </pc:sldMasterChg>
      <pc:sldMasterChg chg="add del addSldLayout delSldLayout modSldLayout">
        <pc:chgData name="Emma J Uribe" userId="S::307190243@stu.chino.k12.ca.us::0fe07d5e-45cc-4736-b8c5-94b9286d8cfc" providerId="AD" clId="Web-{EF49BB9F-FAF0-786A-D852-E586D15DAA04}" dt="2024-11-15T19:12:00.082" v="7"/>
        <pc:sldMasterMkLst>
          <pc:docMk/>
          <pc:sldMasterMk cId="3098906223" sldId="2147483810"/>
        </pc:sldMasterMkLst>
        <pc:sldLayoutChg chg="add del mod replId">
          <pc:chgData name="Emma J Uribe" userId="S::307190243@stu.chino.k12.ca.us::0fe07d5e-45cc-4736-b8c5-94b9286d8cfc" providerId="AD" clId="Web-{EF49BB9F-FAF0-786A-D852-E586D15DAA04}" dt="2024-11-15T19:12:00.082" v="7"/>
          <pc:sldLayoutMkLst>
            <pc:docMk/>
            <pc:sldMasterMk cId="3098906223" sldId="2147483810"/>
            <pc:sldLayoutMk cId="1884029969" sldId="2147483811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00.082" v="7"/>
          <pc:sldLayoutMkLst>
            <pc:docMk/>
            <pc:sldMasterMk cId="3098906223" sldId="2147483810"/>
            <pc:sldLayoutMk cId="1327689748" sldId="2147483812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00.082" v="7"/>
          <pc:sldLayoutMkLst>
            <pc:docMk/>
            <pc:sldMasterMk cId="3098906223" sldId="2147483810"/>
            <pc:sldLayoutMk cId="2701332416" sldId="2147483813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00.082" v="7"/>
          <pc:sldLayoutMkLst>
            <pc:docMk/>
            <pc:sldMasterMk cId="3098906223" sldId="2147483810"/>
            <pc:sldLayoutMk cId="2277782491" sldId="2147483814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00.082" v="7"/>
          <pc:sldLayoutMkLst>
            <pc:docMk/>
            <pc:sldMasterMk cId="3098906223" sldId="2147483810"/>
            <pc:sldLayoutMk cId="1938736932" sldId="2147483815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00.082" v="7"/>
          <pc:sldLayoutMkLst>
            <pc:docMk/>
            <pc:sldMasterMk cId="3098906223" sldId="2147483810"/>
            <pc:sldLayoutMk cId="117821733" sldId="2147483816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00.082" v="7"/>
          <pc:sldLayoutMkLst>
            <pc:docMk/>
            <pc:sldMasterMk cId="3098906223" sldId="2147483810"/>
            <pc:sldLayoutMk cId="1809909783" sldId="2147483817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00.082" v="7"/>
          <pc:sldLayoutMkLst>
            <pc:docMk/>
            <pc:sldMasterMk cId="3098906223" sldId="2147483810"/>
            <pc:sldLayoutMk cId="349745089" sldId="2147483818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00.082" v="7"/>
          <pc:sldLayoutMkLst>
            <pc:docMk/>
            <pc:sldMasterMk cId="3098906223" sldId="2147483810"/>
            <pc:sldLayoutMk cId="3272871618" sldId="2147483819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00.082" v="7"/>
          <pc:sldLayoutMkLst>
            <pc:docMk/>
            <pc:sldMasterMk cId="3098906223" sldId="2147483810"/>
            <pc:sldLayoutMk cId="487056820" sldId="2147483820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00.082" v="7"/>
          <pc:sldLayoutMkLst>
            <pc:docMk/>
            <pc:sldMasterMk cId="3098906223" sldId="2147483810"/>
            <pc:sldLayoutMk cId="2721684325" sldId="2147483821"/>
          </pc:sldLayoutMkLst>
        </pc:sldLayoutChg>
      </pc:sldMasterChg>
      <pc:sldMasterChg chg="add del addSldLayout delSldLayout modSldLayout">
        <pc:chgData name="Emma J Uribe" userId="S::307190243@stu.chino.k12.ca.us::0fe07d5e-45cc-4736-b8c5-94b9286d8cfc" providerId="AD" clId="Web-{EF49BB9F-FAF0-786A-D852-E586D15DAA04}" dt="2024-11-15T19:12:10.567" v="8"/>
        <pc:sldMasterMkLst>
          <pc:docMk/>
          <pc:sldMasterMk cId="2208668481" sldId="2147483822"/>
        </pc:sldMasterMkLst>
        <pc:sldLayoutChg chg="add del mod replId">
          <pc:chgData name="Emma J Uribe" userId="S::307190243@stu.chino.k12.ca.us::0fe07d5e-45cc-4736-b8c5-94b9286d8cfc" providerId="AD" clId="Web-{EF49BB9F-FAF0-786A-D852-E586D15DAA04}" dt="2024-11-15T19:12:10.567" v="8"/>
          <pc:sldLayoutMkLst>
            <pc:docMk/>
            <pc:sldMasterMk cId="2208668481" sldId="2147483822"/>
            <pc:sldLayoutMk cId="1716736270" sldId="2147483823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10.567" v="8"/>
          <pc:sldLayoutMkLst>
            <pc:docMk/>
            <pc:sldMasterMk cId="2208668481" sldId="2147483822"/>
            <pc:sldLayoutMk cId="1116627399" sldId="2147483824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10.567" v="8"/>
          <pc:sldLayoutMkLst>
            <pc:docMk/>
            <pc:sldMasterMk cId="2208668481" sldId="2147483822"/>
            <pc:sldLayoutMk cId="502857098" sldId="2147483825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10.567" v="8"/>
          <pc:sldLayoutMkLst>
            <pc:docMk/>
            <pc:sldMasterMk cId="2208668481" sldId="2147483822"/>
            <pc:sldLayoutMk cId="40160115" sldId="2147483826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10.567" v="8"/>
          <pc:sldLayoutMkLst>
            <pc:docMk/>
            <pc:sldMasterMk cId="2208668481" sldId="2147483822"/>
            <pc:sldLayoutMk cId="1260509649" sldId="2147483827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10.567" v="8"/>
          <pc:sldLayoutMkLst>
            <pc:docMk/>
            <pc:sldMasterMk cId="2208668481" sldId="2147483822"/>
            <pc:sldLayoutMk cId="1428775353" sldId="2147483828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10.567" v="8"/>
          <pc:sldLayoutMkLst>
            <pc:docMk/>
            <pc:sldMasterMk cId="2208668481" sldId="2147483822"/>
            <pc:sldLayoutMk cId="493750590" sldId="2147483829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10.567" v="8"/>
          <pc:sldLayoutMkLst>
            <pc:docMk/>
            <pc:sldMasterMk cId="2208668481" sldId="2147483822"/>
            <pc:sldLayoutMk cId="1725535477" sldId="2147483830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10.567" v="8"/>
          <pc:sldLayoutMkLst>
            <pc:docMk/>
            <pc:sldMasterMk cId="2208668481" sldId="2147483822"/>
            <pc:sldLayoutMk cId="916247525" sldId="2147483831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10.567" v="8"/>
          <pc:sldLayoutMkLst>
            <pc:docMk/>
            <pc:sldMasterMk cId="2208668481" sldId="2147483822"/>
            <pc:sldLayoutMk cId="310445670" sldId="2147483832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10.567" v="8"/>
          <pc:sldLayoutMkLst>
            <pc:docMk/>
            <pc:sldMasterMk cId="2208668481" sldId="2147483822"/>
            <pc:sldLayoutMk cId="55984776" sldId="2147483833"/>
          </pc:sldLayoutMkLst>
        </pc:sldLayoutChg>
      </pc:sldMasterChg>
      <pc:sldMasterChg chg="add del addSldLayout delSldLayout modSldLayout">
        <pc:chgData name="Emma J Uribe" userId="S::307190243@stu.chino.k12.ca.us::0fe07d5e-45cc-4736-b8c5-94b9286d8cfc" providerId="AD" clId="Web-{EF49BB9F-FAF0-786A-D852-E586D15DAA04}" dt="2024-11-15T19:12:32.473" v="10"/>
        <pc:sldMasterMkLst>
          <pc:docMk/>
          <pc:sldMasterMk cId="191032642" sldId="2147483834"/>
        </pc:sldMasterMkLst>
        <pc:sldLayoutChg chg="add del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91032642" sldId="2147483834"/>
            <pc:sldLayoutMk cId="3488504897" sldId="2147483835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91032642" sldId="2147483834"/>
            <pc:sldLayoutMk cId="223607448" sldId="2147483836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91032642" sldId="2147483834"/>
            <pc:sldLayoutMk cId="3351464671" sldId="2147483837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91032642" sldId="2147483834"/>
            <pc:sldLayoutMk cId="2209773510" sldId="2147483838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91032642" sldId="2147483834"/>
            <pc:sldLayoutMk cId="2537967471" sldId="2147483839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91032642" sldId="2147483834"/>
            <pc:sldLayoutMk cId="535518211" sldId="2147483840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91032642" sldId="2147483834"/>
            <pc:sldLayoutMk cId="2503742840" sldId="2147483841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91032642" sldId="2147483834"/>
            <pc:sldLayoutMk cId="2484757634" sldId="2147483842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91032642" sldId="2147483834"/>
            <pc:sldLayoutMk cId="546240447" sldId="2147483843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91032642" sldId="2147483834"/>
            <pc:sldLayoutMk cId="3891673818" sldId="2147483844"/>
          </pc:sldLayoutMkLst>
        </pc:sldLayoutChg>
        <pc:sldLayoutChg chg="add del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91032642" sldId="2147483834"/>
            <pc:sldLayoutMk cId="2231272814" sldId="2147483845"/>
          </pc:sldLayoutMkLst>
        </pc:sldLayoutChg>
      </pc:sldMasterChg>
      <pc:sldMasterChg chg="add addSldLayout modSldLayout">
        <pc:chgData name="Emma J Uribe" userId="S::307190243@stu.chino.k12.ca.us::0fe07d5e-45cc-4736-b8c5-94b9286d8cfc" providerId="AD" clId="Web-{EF49BB9F-FAF0-786A-D852-E586D15DAA04}" dt="2024-11-15T19:12:32.473" v="10"/>
        <pc:sldMasterMkLst>
          <pc:docMk/>
          <pc:sldMasterMk cId="1235055397" sldId="2147483846"/>
        </pc:sldMasterMkLst>
        <pc:sldLayoutChg chg="add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235055397" sldId="2147483846"/>
            <pc:sldLayoutMk cId="3518755727" sldId="2147483847"/>
          </pc:sldLayoutMkLst>
        </pc:sldLayoutChg>
        <pc:sldLayoutChg chg="add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235055397" sldId="2147483846"/>
            <pc:sldLayoutMk cId="590775647" sldId="2147483848"/>
          </pc:sldLayoutMkLst>
        </pc:sldLayoutChg>
        <pc:sldLayoutChg chg="add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235055397" sldId="2147483846"/>
            <pc:sldLayoutMk cId="3898394964" sldId="2147483849"/>
          </pc:sldLayoutMkLst>
        </pc:sldLayoutChg>
        <pc:sldLayoutChg chg="add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235055397" sldId="2147483846"/>
            <pc:sldLayoutMk cId="3170174611" sldId="2147483850"/>
          </pc:sldLayoutMkLst>
        </pc:sldLayoutChg>
        <pc:sldLayoutChg chg="add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235055397" sldId="2147483846"/>
            <pc:sldLayoutMk cId="233965303" sldId="2147483851"/>
          </pc:sldLayoutMkLst>
        </pc:sldLayoutChg>
        <pc:sldLayoutChg chg="add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235055397" sldId="2147483846"/>
            <pc:sldLayoutMk cId="4158026940" sldId="2147483852"/>
          </pc:sldLayoutMkLst>
        </pc:sldLayoutChg>
        <pc:sldLayoutChg chg="add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235055397" sldId="2147483846"/>
            <pc:sldLayoutMk cId="3150330411" sldId="2147483853"/>
          </pc:sldLayoutMkLst>
        </pc:sldLayoutChg>
        <pc:sldLayoutChg chg="add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235055397" sldId="2147483846"/>
            <pc:sldLayoutMk cId="1655107898" sldId="2147483854"/>
          </pc:sldLayoutMkLst>
        </pc:sldLayoutChg>
        <pc:sldLayoutChg chg="add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235055397" sldId="2147483846"/>
            <pc:sldLayoutMk cId="1352799498" sldId="2147483855"/>
          </pc:sldLayoutMkLst>
        </pc:sldLayoutChg>
        <pc:sldLayoutChg chg="add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235055397" sldId="2147483846"/>
            <pc:sldLayoutMk cId="261012118" sldId="2147483856"/>
          </pc:sldLayoutMkLst>
        </pc:sldLayoutChg>
        <pc:sldLayoutChg chg="add mod replId">
          <pc:chgData name="Emma J Uribe" userId="S::307190243@stu.chino.k12.ca.us::0fe07d5e-45cc-4736-b8c5-94b9286d8cfc" providerId="AD" clId="Web-{EF49BB9F-FAF0-786A-D852-E586D15DAA04}" dt="2024-11-15T19:12:32.473" v="10"/>
          <pc:sldLayoutMkLst>
            <pc:docMk/>
            <pc:sldMasterMk cId="1235055397" sldId="2147483846"/>
            <pc:sldLayoutMk cId="391702787" sldId="2147483857"/>
          </pc:sldLayoutMkLst>
        </pc:sldLayoutChg>
      </pc:sldMasterChg>
    </pc:docChg>
  </pc:docChgLst>
  <pc:docChgLst>
    <pc:chgData name="Emma J Uribe" userId="S::307190243@stu.chino.k12.ca.us::0fe07d5e-45cc-4736-b8c5-94b9286d8cfc" providerId="AD" clId="Web-{3B396C33-45FE-DC3E-0473-BF3A1BFFAF40}"/>
    <pc:docChg chg="modSld">
      <pc:chgData name="Emma J Uribe" userId="S::307190243@stu.chino.k12.ca.us::0fe07d5e-45cc-4736-b8c5-94b9286d8cfc" providerId="AD" clId="Web-{3B396C33-45FE-DC3E-0473-BF3A1BFFAF40}" dt="2024-11-13T17:41:42.875" v="190" actId="1076"/>
      <pc:docMkLst>
        <pc:docMk/>
      </pc:docMkLst>
      <pc:sldChg chg="addSp delSp modSp">
        <pc:chgData name="Emma J Uribe" userId="S::307190243@stu.chino.k12.ca.us::0fe07d5e-45cc-4736-b8c5-94b9286d8cfc" providerId="AD" clId="Web-{3B396C33-45FE-DC3E-0473-BF3A1BFFAF40}" dt="2024-11-13T17:41:42.875" v="190" actId="1076"/>
        <pc:sldMkLst>
          <pc:docMk/>
          <pc:sldMk cId="3922489557" sldId="261"/>
        </pc:sldMkLst>
        <pc:spChg chg="mod">
          <ac:chgData name="Emma J Uribe" userId="S::307190243@stu.chino.k12.ca.us::0fe07d5e-45cc-4736-b8c5-94b9286d8cfc" providerId="AD" clId="Web-{3B396C33-45FE-DC3E-0473-BF3A1BFFAF40}" dt="2024-11-13T17:33:13.794" v="77" actId="20577"/>
          <ac:spMkLst>
            <pc:docMk/>
            <pc:sldMk cId="3922489557" sldId="261"/>
            <ac:spMk id="3" creationId="{AD7A06CC-D8D0-9350-9B1B-4562C961D89A}"/>
          </ac:spMkLst>
        </pc:spChg>
        <pc:spChg chg="add mod">
          <ac:chgData name="Emma J Uribe" userId="S::307190243@stu.chino.k12.ca.us::0fe07d5e-45cc-4736-b8c5-94b9286d8cfc" providerId="AD" clId="Web-{3B396C33-45FE-DC3E-0473-BF3A1BFFAF40}" dt="2024-11-13T17:27:54.095" v="29" actId="14100"/>
          <ac:spMkLst>
            <pc:docMk/>
            <pc:sldMk cId="3922489557" sldId="261"/>
            <ac:spMk id="12" creationId="{1F401D33-BA63-2A34-E560-302A3EDC84D8}"/>
          </ac:spMkLst>
        </pc:spChg>
        <pc:spChg chg="add mod">
          <ac:chgData name="Emma J Uribe" userId="S::307190243@stu.chino.k12.ca.us::0fe07d5e-45cc-4736-b8c5-94b9286d8cfc" providerId="AD" clId="Web-{3B396C33-45FE-DC3E-0473-BF3A1BFFAF40}" dt="2024-11-13T17:40:22.122" v="158"/>
          <ac:spMkLst>
            <pc:docMk/>
            <pc:sldMk cId="3922489557" sldId="261"/>
            <ac:spMk id="23" creationId="{00BF0922-9396-8E47-2022-232414717886}"/>
          </ac:spMkLst>
        </pc:spChg>
        <pc:picChg chg="add mod">
          <ac:chgData name="Emma J Uribe" userId="S::307190243@stu.chino.k12.ca.us::0fe07d5e-45cc-4736-b8c5-94b9286d8cfc" providerId="AD" clId="Web-{3B396C33-45FE-DC3E-0473-BF3A1BFFAF40}" dt="2024-11-13T17:37:17.647" v="111" actId="1076"/>
          <ac:picMkLst>
            <pc:docMk/>
            <pc:sldMk cId="3922489557" sldId="261"/>
            <ac:picMk id="14" creationId="{8184331D-4852-93D9-8CF9-244B9CA55DE8}"/>
          </ac:picMkLst>
        </pc:picChg>
        <pc:picChg chg="add mod">
          <ac:chgData name="Emma J Uribe" userId="S::307190243@stu.chino.k12.ca.us::0fe07d5e-45cc-4736-b8c5-94b9286d8cfc" providerId="AD" clId="Web-{3B396C33-45FE-DC3E-0473-BF3A1BFFAF40}" dt="2024-11-13T17:41:13.405" v="178" actId="1076"/>
          <ac:picMkLst>
            <pc:docMk/>
            <pc:sldMk cId="3922489557" sldId="261"/>
            <ac:picMk id="19" creationId="{74065012-38F5-3EEE-D647-3A22EF4B484F}"/>
          </ac:picMkLst>
        </pc:picChg>
        <pc:picChg chg="add mod">
          <ac:chgData name="Emma J Uribe" userId="S::307190243@stu.chino.k12.ca.us::0fe07d5e-45cc-4736-b8c5-94b9286d8cfc" providerId="AD" clId="Web-{3B396C33-45FE-DC3E-0473-BF3A1BFFAF40}" dt="2024-11-13T17:41:42.875" v="190" actId="1076"/>
          <ac:picMkLst>
            <pc:docMk/>
            <pc:sldMk cId="3922489557" sldId="261"/>
            <ac:picMk id="22" creationId="{AC699C6E-ED98-CD95-50BC-81CC03BC9910}"/>
          </ac:picMkLst>
        </pc:picChg>
      </pc:sldChg>
      <pc:sldChg chg="modSp">
        <pc:chgData name="Emma J Uribe" userId="S::307190243@stu.chino.k12.ca.us::0fe07d5e-45cc-4736-b8c5-94b9286d8cfc" providerId="AD" clId="Web-{3B396C33-45FE-DC3E-0473-BF3A1BFFAF40}" dt="2024-11-13T17:35:21.017" v="100" actId="20577"/>
        <pc:sldMkLst>
          <pc:docMk/>
          <pc:sldMk cId="3062667696" sldId="262"/>
        </pc:sldMkLst>
        <pc:spChg chg="mod">
          <ac:chgData name="Emma J Uribe" userId="S::307190243@stu.chino.k12.ca.us::0fe07d5e-45cc-4736-b8c5-94b9286d8cfc" providerId="AD" clId="Web-{3B396C33-45FE-DC3E-0473-BF3A1BFFAF40}" dt="2024-11-13T17:35:21.017" v="100" actId="20577"/>
          <ac:spMkLst>
            <pc:docMk/>
            <pc:sldMk cId="3062667696" sldId="262"/>
            <ac:spMk id="3" creationId="{B59B5287-E82A-14E5-4B0C-EA080EF06B7F}"/>
          </ac:spMkLst>
        </pc:spChg>
      </pc:sldChg>
    </pc:docChg>
  </pc:docChgLst>
  <pc:docChgLst>
    <pc:chgData name="Emma J Uribe" userId="S::307190243@stu.chino.k12.ca.us::0fe07d5e-45cc-4736-b8c5-94b9286d8cfc" providerId="AD" clId="Web-{7E8E8479-BC4E-5573-9D00-6638B4732CB8}"/>
    <pc:docChg chg="modSld">
      <pc:chgData name="Emma J Uribe" userId="S::307190243@stu.chino.k12.ca.us::0fe07d5e-45cc-4736-b8c5-94b9286d8cfc" providerId="AD" clId="Web-{7E8E8479-BC4E-5573-9D00-6638B4732CB8}" dt="2024-11-12T16:51:54.113" v="75" actId="20577"/>
      <pc:docMkLst>
        <pc:docMk/>
      </pc:docMkLst>
      <pc:sldChg chg="modSp">
        <pc:chgData name="Emma J Uribe" userId="S::307190243@stu.chino.k12.ca.us::0fe07d5e-45cc-4736-b8c5-94b9286d8cfc" providerId="AD" clId="Web-{7E8E8479-BC4E-5573-9D00-6638B4732CB8}" dt="2024-11-12T16:50:27.094" v="73" actId="20577"/>
        <pc:sldMkLst>
          <pc:docMk/>
          <pc:sldMk cId="237995388" sldId="257"/>
        </pc:sldMkLst>
      </pc:sldChg>
      <pc:sldChg chg="modSp">
        <pc:chgData name="Emma J Uribe" userId="S::307190243@stu.chino.k12.ca.us::0fe07d5e-45cc-4736-b8c5-94b9286d8cfc" providerId="AD" clId="Web-{7E8E8479-BC4E-5573-9D00-6638B4732CB8}" dt="2024-11-12T16:51:54.113" v="75" actId="20577"/>
        <pc:sldMkLst>
          <pc:docMk/>
          <pc:sldMk cId="2347307582" sldId="258"/>
        </pc:sldMkLst>
      </pc:sldChg>
    </pc:docChg>
  </pc:docChgLst>
  <pc:docChgLst>
    <pc:chgData name="Emma J Uribe" userId="S::307190243@stu.chino.k12.ca.us::0fe07d5e-45cc-4736-b8c5-94b9286d8cfc" providerId="AD" clId="Web-{1C1A4715-3AC8-E167-01B4-A3B783350FE9}"/>
    <pc:docChg chg="modSld">
      <pc:chgData name="Emma J Uribe" userId="S::307190243@stu.chino.k12.ca.us::0fe07d5e-45cc-4736-b8c5-94b9286d8cfc" providerId="AD" clId="Web-{1C1A4715-3AC8-E167-01B4-A3B783350FE9}" dt="2024-11-15T18:48:52.571" v="104" actId="20577"/>
      <pc:docMkLst>
        <pc:docMk/>
      </pc:docMkLst>
      <pc:sldChg chg="addSp delSp modSp mod modClrScheme chgLayout">
        <pc:chgData name="Emma J Uribe" userId="S::307190243@stu.chino.k12.ca.us::0fe07d5e-45cc-4736-b8c5-94b9286d8cfc" providerId="AD" clId="Web-{1C1A4715-3AC8-E167-01B4-A3B783350FE9}" dt="2024-11-15T18:48:52.571" v="104" actId="20577"/>
        <pc:sldMkLst>
          <pc:docMk/>
          <pc:sldMk cId="109857222" sldId="256"/>
        </pc:sldMkLst>
        <pc:spChg chg="mod">
          <ac:chgData name="Emma J Uribe" userId="S::307190243@stu.chino.k12.ca.us::0fe07d5e-45cc-4736-b8c5-94b9286d8cfc" providerId="AD" clId="Web-{1C1A4715-3AC8-E167-01B4-A3B783350FE9}" dt="2024-11-15T18:48:52.571" v="104" actId="20577"/>
          <ac:spMkLst>
            <pc:docMk/>
            <pc:sldMk cId="109857222" sldId="256"/>
            <ac:spMk id="2" creationId="{00000000-0000-0000-0000-000000000000}"/>
          </ac:spMkLst>
        </pc:spChg>
        <pc:spChg chg="add del mod">
          <ac:chgData name="Emma J Uribe" userId="S::307190243@stu.chino.k12.ca.us::0fe07d5e-45cc-4736-b8c5-94b9286d8cfc" providerId="AD" clId="Web-{1C1A4715-3AC8-E167-01B4-A3B783350FE9}" dt="2024-11-15T18:47:59.663" v="70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Emma J Uribe" userId="S::307190243@stu.chino.k12.ca.us::0fe07d5e-45cc-4736-b8c5-94b9286d8cfc" providerId="AD" clId="Web-{1C1A4715-3AC8-E167-01B4-A3B783350FE9}" dt="2024-11-15T18:47:59.663" v="70"/>
          <ac:spMkLst>
            <pc:docMk/>
            <pc:sldMk cId="109857222" sldId="256"/>
            <ac:spMk id="5" creationId="{3EF8CE7A-3D2B-3339-BEFE-D382418F29C0}"/>
          </ac:spMkLst>
        </pc:spChg>
        <pc:spChg chg="add del mod">
          <ac:chgData name="Emma J Uribe" userId="S::307190243@stu.chino.k12.ca.us::0fe07d5e-45cc-4736-b8c5-94b9286d8cfc" providerId="AD" clId="Web-{1C1A4715-3AC8-E167-01B4-A3B783350FE9}" dt="2024-11-15T18:47:59.663" v="69"/>
          <ac:spMkLst>
            <pc:docMk/>
            <pc:sldMk cId="109857222" sldId="256"/>
            <ac:spMk id="10" creationId="{BA2EDB7C-4D2B-8430-6FCB-FAA91FB25612}"/>
          </ac:spMkLst>
        </pc:spChg>
        <pc:spChg chg="add del mod">
          <ac:chgData name="Emma J Uribe" userId="S::307190243@stu.chino.k12.ca.us::0fe07d5e-45cc-4736-b8c5-94b9286d8cfc" providerId="AD" clId="Web-{1C1A4715-3AC8-E167-01B4-A3B783350FE9}" dt="2024-11-15T18:47:59.663" v="69"/>
          <ac:spMkLst>
            <pc:docMk/>
            <pc:sldMk cId="109857222" sldId="256"/>
            <ac:spMk id="12" creationId="{1CF7F54A-86CE-280A-B1CE-59B0FA259EB7}"/>
          </ac:spMkLst>
        </pc:spChg>
        <pc:spChg chg="add del mod">
          <ac:chgData name="Emma J Uribe" userId="S::307190243@stu.chino.k12.ca.us::0fe07d5e-45cc-4736-b8c5-94b9286d8cfc" providerId="AD" clId="Web-{1C1A4715-3AC8-E167-01B4-A3B783350FE9}" dt="2024-11-15T18:47:59.663" v="69"/>
          <ac:spMkLst>
            <pc:docMk/>
            <pc:sldMk cId="109857222" sldId="256"/>
            <ac:spMk id="14" creationId="{30146051-A9EE-FA2D-702E-6A4E484C1997}"/>
          </ac:spMkLst>
        </pc:spChg>
        <pc:spChg chg="add mod">
          <ac:chgData name="Emma J Uribe" userId="S::307190243@stu.chino.k12.ca.us::0fe07d5e-45cc-4736-b8c5-94b9286d8cfc" providerId="AD" clId="Web-{1C1A4715-3AC8-E167-01B4-A3B783350FE9}" dt="2024-11-15T18:47:59.663" v="70"/>
          <ac:spMkLst>
            <pc:docMk/>
            <pc:sldMk cId="109857222" sldId="256"/>
            <ac:spMk id="16" creationId="{752D0259-C240-5066-EDBC-E3BD1AC92C59}"/>
          </ac:spMkLst>
        </pc:spChg>
        <pc:spChg chg="add mod">
          <ac:chgData name="Emma J Uribe" userId="S::307190243@stu.chino.k12.ca.us::0fe07d5e-45cc-4736-b8c5-94b9286d8cfc" providerId="AD" clId="Web-{1C1A4715-3AC8-E167-01B4-A3B783350FE9}" dt="2024-11-15T18:47:59.663" v="70"/>
          <ac:spMkLst>
            <pc:docMk/>
            <pc:sldMk cId="109857222" sldId="256"/>
            <ac:spMk id="17" creationId="{23BD7DE2-E5BB-11EF-7FAC-6B01BBEF9DCC}"/>
          </ac:spMkLst>
        </pc:spChg>
        <pc:spChg chg="add mod">
          <ac:chgData name="Emma J Uribe" userId="S::307190243@stu.chino.k12.ca.us::0fe07d5e-45cc-4736-b8c5-94b9286d8cfc" providerId="AD" clId="Web-{1C1A4715-3AC8-E167-01B4-A3B783350FE9}" dt="2024-11-15T18:47:59.663" v="70"/>
          <ac:spMkLst>
            <pc:docMk/>
            <pc:sldMk cId="109857222" sldId="256"/>
            <ac:spMk id="18" creationId="{336B4A95-9951-3F97-7C7E-173101F0E99A}"/>
          </ac:spMkLst>
        </pc:spChg>
        <pc:picChg chg="add del mod modCrop">
          <ac:chgData name="Emma J Uribe" userId="S::307190243@stu.chino.k12.ca.us::0fe07d5e-45cc-4736-b8c5-94b9286d8cfc" providerId="AD" clId="Web-{1C1A4715-3AC8-E167-01B4-A3B783350FE9}" dt="2024-11-15T18:48:36.321" v="79"/>
          <ac:picMkLst>
            <pc:docMk/>
            <pc:sldMk cId="109857222" sldId="256"/>
            <ac:picMk id="4" creationId="{49AD754A-1AB8-2AFA-5C9E-E2D892278CEA}"/>
          </ac:picMkLst>
        </pc:picChg>
      </pc:sldChg>
      <pc:sldChg chg="addSp delSp modSp">
        <pc:chgData name="Emma J Uribe" userId="S::307190243@stu.chino.k12.ca.us::0fe07d5e-45cc-4736-b8c5-94b9286d8cfc" providerId="AD" clId="Web-{1C1A4715-3AC8-E167-01B4-A3B783350FE9}" dt="2024-11-15T18:45:46.254" v="55" actId="14100"/>
        <pc:sldMkLst>
          <pc:docMk/>
          <pc:sldMk cId="2605422803" sldId="263"/>
        </pc:sldMkLst>
        <pc:spChg chg="add mod">
          <ac:chgData name="Emma J Uribe" userId="S::307190243@stu.chino.k12.ca.us::0fe07d5e-45cc-4736-b8c5-94b9286d8cfc" providerId="AD" clId="Web-{1C1A4715-3AC8-E167-01B4-A3B783350FE9}" dt="2024-11-15T18:43:09.953" v="3"/>
          <ac:spMkLst>
            <pc:docMk/>
            <pc:sldMk cId="2605422803" sldId="263"/>
            <ac:spMk id="9" creationId="{69698F4D-C989-B769-D08F-3A48BD97CBF3}"/>
          </ac:spMkLst>
        </pc:spChg>
        <pc:spChg chg="add mod">
          <ac:chgData name="Emma J Uribe" userId="S::307190243@stu.chino.k12.ca.us::0fe07d5e-45cc-4736-b8c5-94b9286d8cfc" providerId="AD" clId="Web-{1C1A4715-3AC8-E167-01B4-A3B783350FE9}" dt="2024-11-15T18:43:28.563" v="16" actId="14100"/>
          <ac:spMkLst>
            <pc:docMk/>
            <pc:sldMk cId="2605422803" sldId="263"/>
            <ac:spMk id="15" creationId="{FC150273-099C-CEB0-9C65-E6A1495452AC}"/>
          </ac:spMkLst>
        </pc:spChg>
        <pc:spChg chg="add del mod">
          <ac:chgData name="Emma J Uribe" userId="S::307190243@stu.chino.k12.ca.us::0fe07d5e-45cc-4736-b8c5-94b9286d8cfc" providerId="AD" clId="Web-{1C1A4715-3AC8-E167-01B4-A3B783350FE9}" dt="2024-11-15T18:45:40.410" v="54"/>
          <ac:spMkLst>
            <pc:docMk/>
            <pc:sldMk cId="2605422803" sldId="263"/>
            <ac:spMk id="21" creationId="{A8A5ABBE-D829-368B-FCC3-5D66C9A4AA70}"/>
          </ac:spMkLst>
        </pc:spChg>
        <pc:picChg chg="add mod">
          <ac:chgData name="Emma J Uribe" userId="S::307190243@stu.chino.k12.ca.us::0fe07d5e-45cc-4736-b8c5-94b9286d8cfc" providerId="AD" clId="Web-{1C1A4715-3AC8-E167-01B4-A3B783350FE9}" dt="2024-11-15T18:44:13.251" v="28" actId="14100"/>
          <ac:picMkLst>
            <pc:docMk/>
            <pc:sldMk cId="2605422803" sldId="263"/>
            <ac:picMk id="8" creationId="{E6E26389-EC0C-C0D3-CA3B-726C664C0767}"/>
          </ac:picMkLst>
        </pc:picChg>
        <pc:picChg chg="add mod">
          <ac:chgData name="Emma J Uribe" userId="S::307190243@stu.chino.k12.ca.us::0fe07d5e-45cc-4736-b8c5-94b9286d8cfc" providerId="AD" clId="Web-{1C1A4715-3AC8-E167-01B4-A3B783350FE9}" dt="2024-11-15T18:44:09.157" v="27" actId="14100"/>
          <ac:picMkLst>
            <pc:docMk/>
            <pc:sldMk cId="2605422803" sldId="263"/>
            <ac:picMk id="14" creationId="{281894E5-11BD-B08A-26B0-0E528299A719}"/>
          </ac:picMkLst>
        </pc:picChg>
        <pc:picChg chg="add mod">
          <ac:chgData name="Emma J Uribe" userId="S::307190243@stu.chino.k12.ca.us::0fe07d5e-45cc-4736-b8c5-94b9286d8cfc" providerId="AD" clId="Web-{1C1A4715-3AC8-E167-01B4-A3B783350FE9}" dt="2024-11-15T18:45:46.254" v="55" actId="14100"/>
          <ac:picMkLst>
            <pc:docMk/>
            <pc:sldMk cId="2605422803" sldId="263"/>
            <ac:picMk id="18" creationId="{4211AB0A-59DB-0A6C-610C-196867D3384A}"/>
          </ac:picMkLst>
        </pc:picChg>
      </pc:sldChg>
    </pc:docChg>
  </pc:docChgLst>
  <pc:docChgLst>
    <pc:chgData name="Emma J Uribe" userId="S::307190243@stu.chino.k12.ca.us::0fe07d5e-45cc-4736-b8c5-94b9286d8cfc" providerId="AD" clId="Web-{1F7D347A-F8B0-F6E2-DBB3-0F4D48989807}"/>
    <pc:docChg chg="modSld">
      <pc:chgData name="Emma J Uribe" userId="S::307190243@stu.chino.k12.ca.us::0fe07d5e-45cc-4736-b8c5-94b9286d8cfc" providerId="AD" clId="Web-{1F7D347A-F8B0-F6E2-DBB3-0F4D48989807}" dt="2024-11-15T18:42:04.383" v="85" actId="14100"/>
      <pc:docMkLst>
        <pc:docMk/>
      </pc:docMkLst>
      <pc:sldChg chg="addSp delSp modSp">
        <pc:chgData name="Emma J Uribe" userId="S::307190243@stu.chino.k12.ca.us::0fe07d5e-45cc-4736-b8c5-94b9286d8cfc" providerId="AD" clId="Web-{1F7D347A-F8B0-F6E2-DBB3-0F4D48989807}" dt="2024-11-15T18:42:04.383" v="85" actId="14100"/>
        <pc:sldMkLst>
          <pc:docMk/>
          <pc:sldMk cId="2605422803" sldId="263"/>
        </pc:sldMkLst>
        <pc:spChg chg="add del mod">
          <ac:chgData name="Emma J Uribe" userId="S::307190243@stu.chino.k12.ca.us::0fe07d5e-45cc-4736-b8c5-94b9286d8cfc" providerId="AD" clId="Web-{1F7D347A-F8B0-F6E2-DBB3-0F4D48989807}" dt="2024-11-15T18:41:21.334" v="75"/>
          <ac:spMkLst>
            <pc:docMk/>
            <pc:sldMk cId="2605422803" sldId="263"/>
            <ac:spMk id="8" creationId="{9822B9C5-DFC7-D8D0-91FE-589E5C1A1F91}"/>
          </ac:spMkLst>
        </pc:spChg>
        <pc:spChg chg="add mod">
          <ac:chgData name="Emma J Uribe" userId="S::307190243@stu.chino.k12.ca.us::0fe07d5e-45cc-4736-b8c5-94b9286d8cfc" providerId="AD" clId="Web-{1F7D347A-F8B0-F6E2-DBB3-0F4D48989807}" dt="2024-11-15T18:38:02.842" v="7"/>
          <ac:spMkLst>
            <pc:docMk/>
            <pc:sldMk cId="2605422803" sldId="263"/>
            <ac:spMk id="11" creationId="{307CCC91-5030-34B2-B1D7-29A0E68A33D3}"/>
          </ac:spMkLst>
        </pc:spChg>
        <pc:spChg chg="add del mod">
          <ac:chgData name="Emma J Uribe" userId="S::307190243@stu.chino.k12.ca.us::0fe07d5e-45cc-4736-b8c5-94b9286d8cfc" providerId="AD" clId="Web-{1F7D347A-F8B0-F6E2-DBB3-0F4D48989807}" dt="2024-11-15T18:41:09.725" v="68"/>
          <ac:spMkLst>
            <pc:docMk/>
            <pc:sldMk cId="2605422803" sldId="263"/>
            <ac:spMk id="14" creationId="{D86F96EC-867D-1CD4-0CAA-8E3FC28CEDE7}"/>
          </ac:spMkLst>
        </pc:spChg>
        <pc:spChg chg="add del mod">
          <ac:chgData name="Emma J Uribe" userId="S::307190243@stu.chino.k12.ca.us::0fe07d5e-45cc-4736-b8c5-94b9286d8cfc" providerId="AD" clId="Web-{1F7D347A-F8B0-F6E2-DBB3-0F4D48989807}" dt="2024-11-15T18:40:27.145" v="65"/>
          <ac:spMkLst>
            <pc:docMk/>
            <pc:sldMk cId="2605422803" sldId="263"/>
            <ac:spMk id="17" creationId="{2E2D83C8-2047-42BA-F173-CD70D13F83C0}"/>
          </ac:spMkLst>
        </pc:spChg>
        <pc:spChg chg="add mod">
          <ac:chgData name="Emma J Uribe" userId="S::307190243@stu.chino.k12.ca.us::0fe07d5e-45cc-4736-b8c5-94b9286d8cfc" providerId="AD" clId="Web-{1F7D347A-F8B0-F6E2-DBB3-0F4D48989807}" dt="2024-11-15T18:38:30.031" v="40" actId="14100"/>
          <ac:spMkLst>
            <pc:docMk/>
            <pc:sldMk cId="2605422803" sldId="263"/>
            <ac:spMk id="20" creationId="{8A27642A-049F-4EA7-61C6-88ACCB0BB7ED}"/>
          </ac:spMkLst>
        </pc:spChg>
        <pc:picChg chg="add mod">
          <ac:chgData name="Emma J Uribe" userId="S::307190243@stu.chino.k12.ca.us::0fe07d5e-45cc-4736-b8c5-94b9286d8cfc" providerId="AD" clId="Web-{1F7D347A-F8B0-F6E2-DBB3-0F4D48989807}" dt="2024-11-15T18:42:04.383" v="85" actId="14100"/>
          <ac:picMkLst>
            <pc:docMk/>
            <pc:sldMk cId="2605422803" sldId="263"/>
            <ac:picMk id="7" creationId="{85059F06-7198-108C-9AD4-8516E1CB9F44}"/>
          </ac:picMkLst>
        </pc:picChg>
        <pc:picChg chg="add mod">
          <ac:chgData name="Emma J Uribe" userId="S::307190243@stu.chino.k12.ca.us::0fe07d5e-45cc-4736-b8c5-94b9286d8cfc" providerId="AD" clId="Web-{1F7D347A-F8B0-F6E2-DBB3-0F4D48989807}" dt="2024-11-15T18:40:06.207" v="59" actId="14100"/>
          <ac:picMkLst>
            <pc:docMk/>
            <pc:sldMk cId="2605422803" sldId="263"/>
            <ac:picMk id="10" creationId="{E2330D6C-4D04-F290-92F4-E0994BA6674A}"/>
          </ac:picMkLst>
        </pc:picChg>
        <pc:picChg chg="add mod">
          <ac:chgData name="Emma J Uribe" userId="S::307190243@stu.chino.k12.ca.us::0fe07d5e-45cc-4736-b8c5-94b9286d8cfc" providerId="AD" clId="Web-{1F7D347A-F8B0-F6E2-DBB3-0F4D48989807}" dt="2024-11-15T18:39:26.127" v="54" actId="14100"/>
          <ac:picMkLst>
            <pc:docMk/>
            <pc:sldMk cId="2605422803" sldId="263"/>
            <ac:picMk id="13" creationId="{A35FB4B4-7920-33BD-1DAE-C57F0A5C8AF9}"/>
          </ac:picMkLst>
        </pc:picChg>
        <pc:picChg chg="add mod">
          <ac:chgData name="Emma J Uribe" userId="S::307190243@stu.chino.k12.ca.us::0fe07d5e-45cc-4736-b8c5-94b9286d8cfc" providerId="AD" clId="Web-{1F7D347A-F8B0-F6E2-DBB3-0F4D48989807}" dt="2024-11-15T18:39:20.955" v="53" actId="1076"/>
          <ac:picMkLst>
            <pc:docMk/>
            <pc:sldMk cId="2605422803" sldId="263"/>
            <ac:picMk id="16" creationId="{385D979B-EDA0-831A-9FF3-4A7B721B68B9}"/>
          </ac:picMkLst>
        </pc:picChg>
        <pc:picChg chg="add mod">
          <ac:chgData name="Emma J Uribe" userId="S::307190243@stu.chino.k12.ca.us::0fe07d5e-45cc-4736-b8c5-94b9286d8cfc" providerId="AD" clId="Web-{1F7D347A-F8B0-F6E2-DBB3-0F4D48989807}" dt="2024-11-15T18:39:34.955" v="55" actId="1076"/>
          <ac:picMkLst>
            <pc:docMk/>
            <pc:sldMk cId="2605422803" sldId="263"/>
            <ac:picMk id="19" creationId="{EA402E11-1EB1-8CB8-5E70-88AC4BD815A1}"/>
          </ac:picMkLst>
        </pc:picChg>
      </pc:sldChg>
    </pc:docChg>
  </pc:docChgLst>
  <pc:docChgLst>
    <pc:chgData name="Emma J Uribe" userId="S::307190243@stu.chino.k12.ca.us::0fe07d5e-45cc-4736-b8c5-94b9286d8cfc" providerId="AD" clId="Web-{9CBEE09C-127F-7133-BDF2-E84B7622478F}"/>
    <pc:docChg chg="addSld modSld sldOrd">
      <pc:chgData name="Emma J Uribe" userId="S::307190243@stu.chino.k12.ca.us::0fe07d5e-45cc-4736-b8c5-94b9286d8cfc" providerId="AD" clId="Web-{9CBEE09C-127F-7133-BDF2-E84B7622478F}" dt="2024-11-12T17:59:40.617" v="14" actId="20577"/>
      <pc:docMkLst>
        <pc:docMk/>
      </pc:docMkLst>
      <pc:sldChg chg="modSp">
        <pc:chgData name="Emma J Uribe" userId="S::307190243@stu.chino.k12.ca.us::0fe07d5e-45cc-4736-b8c5-94b9286d8cfc" providerId="AD" clId="Web-{9CBEE09C-127F-7133-BDF2-E84B7622478F}" dt="2024-11-12T17:59:26.617" v="9" actId="20577"/>
        <pc:sldMkLst>
          <pc:docMk/>
          <pc:sldMk cId="3062667696" sldId="262"/>
        </pc:sldMkLst>
        <pc:spChg chg="mod">
          <ac:chgData name="Emma J Uribe" userId="S::307190243@stu.chino.k12.ca.us::0fe07d5e-45cc-4736-b8c5-94b9286d8cfc" providerId="AD" clId="Web-{9CBEE09C-127F-7133-BDF2-E84B7622478F}" dt="2024-11-12T17:59:26.617" v="9" actId="20577"/>
          <ac:spMkLst>
            <pc:docMk/>
            <pc:sldMk cId="3062667696" sldId="262"/>
            <ac:spMk id="3" creationId="{B59B5287-E82A-14E5-4B0C-EA080EF06B7F}"/>
          </ac:spMkLst>
        </pc:spChg>
      </pc:sldChg>
      <pc:sldChg chg="modSp new ord">
        <pc:chgData name="Emma J Uribe" userId="S::307190243@stu.chino.k12.ca.us::0fe07d5e-45cc-4736-b8c5-94b9286d8cfc" providerId="AD" clId="Web-{9CBEE09C-127F-7133-BDF2-E84B7622478F}" dt="2024-11-12T17:59:40.617" v="14" actId="20577"/>
        <pc:sldMkLst>
          <pc:docMk/>
          <pc:sldMk cId="2605422803" sldId="263"/>
        </pc:sldMkLst>
        <pc:spChg chg="mod">
          <ac:chgData name="Emma J Uribe" userId="S::307190243@stu.chino.k12.ca.us::0fe07d5e-45cc-4736-b8c5-94b9286d8cfc" providerId="AD" clId="Web-{9CBEE09C-127F-7133-BDF2-E84B7622478F}" dt="2024-11-12T17:58:50.132" v="6" actId="20577"/>
          <ac:spMkLst>
            <pc:docMk/>
            <pc:sldMk cId="2605422803" sldId="263"/>
            <ac:spMk id="2" creationId="{21B52ED6-10B4-D6C9-06D5-01D49FD6D659}"/>
          </ac:spMkLst>
        </pc:spChg>
        <pc:spChg chg="mod">
          <ac:chgData name="Emma J Uribe" userId="S::307190243@stu.chino.k12.ca.us::0fe07d5e-45cc-4736-b8c5-94b9286d8cfc" providerId="AD" clId="Web-{9CBEE09C-127F-7133-BDF2-E84B7622478F}" dt="2024-11-12T17:59:40.617" v="14" actId="20577"/>
          <ac:spMkLst>
            <pc:docMk/>
            <pc:sldMk cId="2605422803" sldId="263"/>
            <ac:spMk id="3" creationId="{C18C9BBC-079A-BF45-C36D-9602AFB04A62}"/>
          </ac:spMkLst>
        </pc:spChg>
      </pc:sldChg>
      <pc:sldChg chg="new">
        <pc:chgData name="Emma J Uribe" userId="S::307190243@stu.chino.k12.ca.us::0fe07d5e-45cc-4736-b8c5-94b9286d8cfc" providerId="AD" clId="Web-{9CBEE09C-127F-7133-BDF2-E84B7622478F}" dt="2024-11-12T17:58:11.709" v="1"/>
        <pc:sldMkLst>
          <pc:docMk/>
          <pc:sldMk cId="1861317073" sldId="264"/>
        </pc:sldMkLst>
      </pc:sldChg>
    </pc:docChg>
  </pc:docChgLst>
  <pc:docChgLst>
    <pc:chgData name="Emma J Uribe" userId="S::307190243@stu.chino.k12.ca.us::0fe07d5e-45cc-4736-b8c5-94b9286d8cfc" providerId="AD" clId="Web-{86F0FBF9-3511-E842-929C-E75E90C59119}"/>
    <pc:docChg chg="modSld modMainMaster">
      <pc:chgData name="Emma J Uribe" userId="S::307190243@stu.chino.k12.ca.us::0fe07d5e-45cc-4736-b8c5-94b9286d8cfc" providerId="AD" clId="Web-{86F0FBF9-3511-E842-929C-E75E90C59119}" dt="2024-11-18T18:29:04.722" v="30"/>
      <pc:docMkLst>
        <pc:docMk/>
      </pc:docMkLst>
      <pc:sldChg chg="modTransition">
        <pc:chgData name="Emma J Uribe" userId="S::307190243@stu.chino.k12.ca.us::0fe07d5e-45cc-4736-b8c5-94b9286d8cfc" providerId="AD" clId="Web-{86F0FBF9-3511-E842-929C-E75E90C59119}" dt="2024-11-18T18:29:04.722" v="30"/>
        <pc:sldMkLst>
          <pc:docMk/>
          <pc:sldMk cId="1264259128" sldId="259"/>
        </pc:sldMkLst>
      </pc:sldChg>
      <pc:sldChg chg="delSp modTransition">
        <pc:chgData name="Emma J Uribe" userId="S::307190243@stu.chino.k12.ca.us::0fe07d5e-45cc-4736-b8c5-94b9286d8cfc" providerId="AD" clId="Web-{86F0FBF9-3511-E842-929C-E75E90C59119}" dt="2024-11-18T18:29:04.722" v="30"/>
        <pc:sldMkLst>
          <pc:docMk/>
          <pc:sldMk cId="3922489557" sldId="261"/>
        </pc:sldMkLst>
        <pc:picChg chg="del">
          <ac:chgData name="Emma J Uribe" userId="S::307190243@stu.chino.k12.ca.us::0fe07d5e-45cc-4736-b8c5-94b9286d8cfc" providerId="AD" clId="Web-{86F0FBF9-3511-E842-929C-E75E90C59119}" dt="2024-11-18T18:18:16.004" v="9"/>
          <ac:picMkLst>
            <pc:docMk/>
            <pc:sldMk cId="3922489557" sldId="261"/>
            <ac:picMk id="19" creationId="{74065012-38F5-3EEE-D647-3A22EF4B484F}"/>
          </ac:picMkLst>
        </pc:picChg>
      </pc:sldChg>
      <pc:sldChg chg="delSp modSp modTransition">
        <pc:chgData name="Emma J Uribe" userId="S::307190243@stu.chino.k12.ca.us::0fe07d5e-45cc-4736-b8c5-94b9286d8cfc" providerId="AD" clId="Web-{86F0FBF9-3511-E842-929C-E75E90C59119}" dt="2024-11-18T18:29:04.722" v="30"/>
        <pc:sldMkLst>
          <pc:docMk/>
          <pc:sldMk cId="3062667696" sldId="262"/>
        </pc:sldMkLst>
        <pc:spChg chg="mod">
          <ac:chgData name="Emma J Uribe" userId="S::307190243@stu.chino.k12.ca.us::0fe07d5e-45cc-4736-b8c5-94b9286d8cfc" providerId="AD" clId="Web-{86F0FBF9-3511-E842-929C-E75E90C59119}" dt="2024-11-18T18:14:00.720" v="3" actId="1076"/>
          <ac:spMkLst>
            <pc:docMk/>
            <pc:sldMk cId="3062667696" sldId="262"/>
            <ac:spMk id="15" creationId="{20B30FC1-0416-135E-7272-BDDA76C76754}"/>
          </ac:spMkLst>
        </pc:spChg>
        <pc:picChg chg="mod">
          <ac:chgData name="Emma J Uribe" userId="S::307190243@stu.chino.k12.ca.us::0fe07d5e-45cc-4736-b8c5-94b9286d8cfc" providerId="AD" clId="Web-{86F0FBF9-3511-E842-929C-E75E90C59119}" dt="2024-11-18T18:14:03.501" v="4" actId="1076"/>
          <ac:picMkLst>
            <pc:docMk/>
            <pc:sldMk cId="3062667696" sldId="262"/>
            <ac:picMk id="7" creationId="{BD0D925D-E725-A5F8-E0FC-CB31423505B3}"/>
          </ac:picMkLst>
        </pc:picChg>
        <pc:picChg chg="mod">
          <ac:chgData name="Emma J Uribe" userId="S::307190243@stu.chino.k12.ca.us::0fe07d5e-45cc-4736-b8c5-94b9286d8cfc" providerId="AD" clId="Web-{86F0FBF9-3511-E842-929C-E75E90C59119}" dt="2024-11-18T18:14:13.768" v="6" actId="14100"/>
          <ac:picMkLst>
            <pc:docMk/>
            <pc:sldMk cId="3062667696" sldId="262"/>
            <ac:picMk id="8" creationId="{8DCF17A9-712C-B61B-2733-3D8FBB4216D0}"/>
          </ac:picMkLst>
        </pc:picChg>
        <pc:picChg chg="mod">
          <ac:chgData name="Emma J Uribe" userId="S::307190243@stu.chino.k12.ca.us::0fe07d5e-45cc-4736-b8c5-94b9286d8cfc" providerId="AD" clId="Web-{86F0FBF9-3511-E842-929C-E75E90C59119}" dt="2024-11-18T18:13:51.672" v="2" actId="14100"/>
          <ac:picMkLst>
            <pc:docMk/>
            <pc:sldMk cId="3062667696" sldId="262"/>
            <ac:picMk id="9" creationId="{181789D7-FB7E-0FC5-C81D-62E2A9033EFD}"/>
          </ac:picMkLst>
        </pc:picChg>
        <pc:picChg chg="del">
          <ac:chgData name="Emma J Uribe" userId="S::307190243@stu.chino.k12.ca.us::0fe07d5e-45cc-4736-b8c5-94b9286d8cfc" providerId="AD" clId="Web-{86F0FBF9-3511-E842-929C-E75E90C59119}" dt="2024-11-18T18:14:09.095" v="5"/>
          <ac:picMkLst>
            <pc:docMk/>
            <pc:sldMk cId="3062667696" sldId="262"/>
            <ac:picMk id="13" creationId="{464788E2-C6F9-B379-B011-FA4542050D84}"/>
          </ac:picMkLst>
        </pc:picChg>
      </pc:sldChg>
      <pc:sldChg chg="modTransition">
        <pc:chgData name="Emma J Uribe" userId="S::307190243@stu.chino.k12.ca.us::0fe07d5e-45cc-4736-b8c5-94b9286d8cfc" providerId="AD" clId="Web-{86F0FBF9-3511-E842-929C-E75E90C59119}" dt="2024-11-18T18:29:04.722" v="30"/>
        <pc:sldMkLst>
          <pc:docMk/>
          <pc:sldMk cId="2605422803" sldId="263"/>
        </pc:sldMkLst>
      </pc:sldChg>
      <pc:sldChg chg="modTransition">
        <pc:chgData name="Emma J Uribe" userId="S::307190243@stu.chino.k12.ca.us::0fe07d5e-45cc-4736-b8c5-94b9286d8cfc" providerId="AD" clId="Web-{86F0FBF9-3511-E842-929C-E75E90C59119}" dt="2024-11-18T18:29:04.722" v="30"/>
        <pc:sldMkLst>
          <pc:docMk/>
          <pc:sldMk cId="1501586897" sldId="265"/>
        </pc:sldMkLst>
      </pc:sldChg>
      <pc:sldChg chg="modSp modTransition">
        <pc:chgData name="Emma J Uribe" userId="S::307190243@stu.chino.k12.ca.us::0fe07d5e-45cc-4736-b8c5-94b9286d8cfc" providerId="AD" clId="Web-{86F0FBF9-3511-E842-929C-E75E90C59119}" dt="2024-11-18T18:29:04.722" v="30"/>
        <pc:sldMkLst>
          <pc:docMk/>
          <pc:sldMk cId="4076421752" sldId="266"/>
        </pc:sldMkLst>
        <pc:picChg chg="mod">
          <ac:chgData name="Emma J Uribe" userId="S::307190243@stu.chino.k12.ca.us::0fe07d5e-45cc-4736-b8c5-94b9286d8cfc" providerId="AD" clId="Web-{86F0FBF9-3511-E842-929C-E75E90C59119}" dt="2024-11-18T18:25:53.443" v="24" actId="1076"/>
          <ac:picMkLst>
            <pc:docMk/>
            <pc:sldMk cId="4076421752" sldId="266"/>
            <ac:picMk id="14" creationId="{A069F6EB-892B-E1C5-79B8-9616AB6057CE}"/>
          </ac:picMkLst>
        </pc:picChg>
      </pc:sldChg>
      <pc:sldMasterChg chg="modTransition modSldLayout">
        <pc:chgData name="Emma J Uribe" userId="S::307190243@stu.chino.k12.ca.us::0fe07d5e-45cc-4736-b8c5-94b9286d8cfc" providerId="AD" clId="Web-{86F0FBF9-3511-E842-929C-E75E90C59119}" dt="2024-11-18T18:29:04.722" v="30"/>
        <pc:sldMasterMkLst>
          <pc:docMk/>
          <pc:sldMasterMk cId="1235055397" sldId="2147483846"/>
        </pc:sldMasterMkLst>
        <pc:sldLayoutChg chg="modTransition">
          <pc:chgData name="Emma J Uribe" userId="S::307190243@stu.chino.k12.ca.us::0fe07d5e-45cc-4736-b8c5-94b9286d8cfc" providerId="AD" clId="Web-{86F0FBF9-3511-E842-929C-E75E90C59119}" dt="2024-11-18T18:29:04.722" v="30"/>
          <pc:sldLayoutMkLst>
            <pc:docMk/>
            <pc:sldMasterMk cId="1235055397" sldId="2147483846"/>
            <pc:sldLayoutMk cId="3518755727" sldId="2147483847"/>
          </pc:sldLayoutMkLst>
        </pc:sldLayoutChg>
        <pc:sldLayoutChg chg="modTransition">
          <pc:chgData name="Emma J Uribe" userId="S::307190243@stu.chino.k12.ca.us::0fe07d5e-45cc-4736-b8c5-94b9286d8cfc" providerId="AD" clId="Web-{86F0FBF9-3511-E842-929C-E75E90C59119}" dt="2024-11-18T18:29:04.722" v="30"/>
          <pc:sldLayoutMkLst>
            <pc:docMk/>
            <pc:sldMasterMk cId="1235055397" sldId="2147483846"/>
            <pc:sldLayoutMk cId="590775647" sldId="2147483848"/>
          </pc:sldLayoutMkLst>
        </pc:sldLayoutChg>
        <pc:sldLayoutChg chg="modTransition">
          <pc:chgData name="Emma J Uribe" userId="S::307190243@stu.chino.k12.ca.us::0fe07d5e-45cc-4736-b8c5-94b9286d8cfc" providerId="AD" clId="Web-{86F0FBF9-3511-E842-929C-E75E90C59119}" dt="2024-11-18T18:29:04.722" v="30"/>
          <pc:sldLayoutMkLst>
            <pc:docMk/>
            <pc:sldMasterMk cId="1235055397" sldId="2147483846"/>
            <pc:sldLayoutMk cId="3898394964" sldId="2147483849"/>
          </pc:sldLayoutMkLst>
        </pc:sldLayoutChg>
        <pc:sldLayoutChg chg="modTransition">
          <pc:chgData name="Emma J Uribe" userId="S::307190243@stu.chino.k12.ca.us::0fe07d5e-45cc-4736-b8c5-94b9286d8cfc" providerId="AD" clId="Web-{86F0FBF9-3511-E842-929C-E75E90C59119}" dt="2024-11-18T18:29:04.722" v="30"/>
          <pc:sldLayoutMkLst>
            <pc:docMk/>
            <pc:sldMasterMk cId="1235055397" sldId="2147483846"/>
            <pc:sldLayoutMk cId="3170174611" sldId="2147483850"/>
          </pc:sldLayoutMkLst>
        </pc:sldLayoutChg>
        <pc:sldLayoutChg chg="modTransition">
          <pc:chgData name="Emma J Uribe" userId="S::307190243@stu.chino.k12.ca.us::0fe07d5e-45cc-4736-b8c5-94b9286d8cfc" providerId="AD" clId="Web-{86F0FBF9-3511-E842-929C-E75E90C59119}" dt="2024-11-18T18:29:04.722" v="30"/>
          <pc:sldLayoutMkLst>
            <pc:docMk/>
            <pc:sldMasterMk cId="1235055397" sldId="2147483846"/>
            <pc:sldLayoutMk cId="233965303" sldId="2147483851"/>
          </pc:sldLayoutMkLst>
        </pc:sldLayoutChg>
        <pc:sldLayoutChg chg="modTransition">
          <pc:chgData name="Emma J Uribe" userId="S::307190243@stu.chino.k12.ca.us::0fe07d5e-45cc-4736-b8c5-94b9286d8cfc" providerId="AD" clId="Web-{86F0FBF9-3511-E842-929C-E75E90C59119}" dt="2024-11-18T18:29:04.722" v="30"/>
          <pc:sldLayoutMkLst>
            <pc:docMk/>
            <pc:sldMasterMk cId="1235055397" sldId="2147483846"/>
            <pc:sldLayoutMk cId="4158026940" sldId="2147483852"/>
          </pc:sldLayoutMkLst>
        </pc:sldLayoutChg>
        <pc:sldLayoutChg chg="modTransition">
          <pc:chgData name="Emma J Uribe" userId="S::307190243@stu.chino.k12.ca.us::0fe07d5e-45cc-4736-b8c5-94b9286d8cfc" providerId="AD" clId="Web-{86F0FBF9-3511-E842-929C-E75E90C59119}" dt="2024-11-18T18:29:04.722" v="30"/>
          <pc:sldLayoutMkLst>
            <pc:docMk/>
            <pc:sldMasterMk cId="1235055397" sldId="2147483846"/>
            <pc:sldLayoutMk cId="3150330411" sldId="2147483853"/>
          </pc:sldLayoutMkLst>
        </pc:sldLayoutChg>
        <pc:sldLayoutChg chg="modTransition">
          <pc:chgData name="Emma J Uribe" userId="S::307190243@stu.chino.k12.ca.us::0fe07d5e-45cc-4736-b8c5-94b9286d8cfc" providerId="AD" clId="Web-{86F0FBF9-3511-E842-929C-E75E90C59119}" dt="2024-11-18T18:29:04.722" v="30"/>
          <pc:sldLayoutMkLst>
            <pc:docMk/>
            <pc:sldMasterMk cId="1235055397" sldId="2147483846"/>
            <pc:sldLayoutMk cId="1655107898" sldId="2147483854"/>
          </pc:sldLayoutMkLst>
        </pc:sldLayoutChg>
        <pc:sldLayoutChg chg="modTransition">
          <pc:chgData name="Emma J Uribe" userId="S::307190243@stu.chino.k12.ca.us::0fe07d5e-45cc-4736-b8c5-94b9286d8cfc" providerId="AD" clId="Web-{86F0FBF9-3511-E842-929C-E75E90C59119}" dt="2024-11-18T18:29:04.722" v="30"/>
          <pc:sldLayoutMkLst>
            <pc:docMk/>
            <pc:sldMasterMk cId="1235055397" sldId="2147483846"/>
            <pc:sldLayoutMk cId="1352799498" sldId="2147483855"/>
          </pc:sldLayoutMkLst>
        </pc:sldLayoutChg>
        <pc:sldLayoutChg chg="modTransition">
          <pc:chgData name="Emma J Uribe" userId="S::307190243@stu.chino.k12.ca.us::0fe07d5e-45cc-4736-b8c5-94b9286d8cfc" providerId="AD" clId="Web-{86F0FBF9-3511-E842-929C-E75E90C59119}" dt="2024-11-18T18:29:04.722" v="30"/>
          <pc:sldLayoutMkLst>
            <pc:docMk/>
            <pc:sldMasterMk cId="1235055397" sldId="2147483846"/>
            <pc:sldLayoutMk cId="261012118" sldId="2147483856"/>
          </pc:sldLayoutMkLst>
        </pc:sldLayoutChg>
        <pc:sldLayoutChg chg="modTransition">
          <pc:chgData name="Emma J Uribe" userId="S::307190243@stu.chino.k12.ca.us::0fe07d5e-45cc-4736-b8c5-94b9286d8cfc" providerId="AD" clId="Web-{86F0FBF9-3511-E842-929C-E75E90C59119}" dt="2024-11-18T18:29:04.722" v="30"/>
          <pc:sldLayoutMkLst>
            <pc:docMk/>
            <pc:sldMasterMk cId="1235055397" sldId="2147483846"/>
            <pc:sldLayoutMk cId="391702787" sldId="2147483857"/>
          </pc:sldLayoutMkLst>
        </pc:sldLayoutChg>
      </pc:sldMasterChg>
    </pc:docChg>
  </pc:docChgLst>
  <pc:docChgLst>
    <pc:chgData name="Emma J Uribe" userId="S::307190243@stu.chino.k12.ca.us::0fe07d5e-45cc-4736-b8c5-94b9286d8cfc" providerId="AD" clId="Web-{5E902DFE-1B69-085D-9800-D08E703A526A}"/>
    <pc:docChg chg="modSld">
      <pc:chgData name="Emma J Uribe" userId="S::307190243@stu.chino.k12.ca.us::0fe07d5e-45cc-4736-b8c5-94b9286d8cfc" providerId="AD" clId="Web-{5E902DFE-1B69-085D-9800-D08E703A526A}" dt="2024-11-15T18:35:56.678" v="91"/>
      <pc:docMkLst>
        <pc:docMk/>
      </pc:docMkLst>
      <pc:sldChg chg="modTransition">
        <pc:chgData name="Emma J Uribe" userId="S::307190243@stu.chino.k12.ca.us::0fe07d5e-45cc-4736-b8c5-94b9286d8cfc" providerId="AD" clId="Web-{5E902DFE-1B69-085D-9800-D08E703A526A}" dt="2024-11-15T18:35:56.678" v="91"/>
        <pc:sldMkLst>
          <pc:docMk/>
          <pc:sldMk cId="109857222" sldId="256"/>
        </pc:sldMkLst>
      </pc:sldChg>
      <pc:sldChg chg="addSp delSp modSp mod setBg">
        <pc:chgData name="Emma J Uribe" userId="S::307190243@stu.chino.k12.ca.us::0fe07d5e-45cc-4736-b8c5-94b9286d8cfc" providerId="AD" clId="Web-{5E902DFE-1B69-085D-9800-D08E703A526A}" dt="2024-11-15T18:33:28.856" v="78"/>
        <pc:sldMkLst>
          <pc:docMk/>
          <pc:sldMk cId="3062667696" sldId="262"/>
        </pc:sldMkLst>
        <pc:spChg chg="mod">
          <ac:chgData name="Emma J Uribe" userId="S::307190243@stu.chino.k12.ca.us::0fe07d5e-45cc-4736-b8c5-94b9286d8cfc" providerId="AD" clId="Web-{5E902DFE-1B69-085D-9800-D08E703A526A}" dt="2024-11-15T18:31:18.019" v="52" actId="20577"/>
          <ac:spMkLst>
            <pc:docMk/>
            <pc:sldMk cId="3062667696" sldId="262"/>
            <ac:spMk id="2" creationId="{EFFD532D-5B7E-A773-F09D-28D1FF42AC99}"/>
          </ac:spMkLst>
        </pc:spChg>
        <pc:spChg chg="mod">
          <ac:chgData name="Emma J Uribe" userId="S::307190243@stu.chino.k12.ca.us::0fe07d5e-45cc-4736-b8c5-94b9286d8cfc" providerId="AD" clId="Web-{5E902DFE-1B69-085D-9800-D08E703A526A}" dt="2024-11-15T18:30:31.703" v="42" actId="14100"/>
          <ac:spMkLst>
            <pc:docMk/>
            <pc:sldMk cId="3062667696" sldId="262"/>
            <ac:spMk id="3" creationId="{B59B5287-E82A-14E5-4B0C-EA080EF06B7F}"/>
          </ac:spMkLst>
        </pc:spChg>
        <pc:spChg chg="del mod">
          <ac:chgData name="Emma J Uribe" userId="S::307190243@stu.chino.k12.ca.us::0fe07d5e-45cc-4736-b8c5-94b9286d8cfc" providerId="AD" clId="Web-{5E902DFE-1B69-085D-9800-D08E703A526A}" dt="2024-11-15T18:29:35.903" v="38"/>
          <ac:spMkLst>
            <pc:docMk/>
            <pc:sldMk cId="3062667696" sldId="262"/>
            <ac:spMk id="8" creationId="{85D932DA-4A9F-E9C5-655D-1DDBD55D79E0}"/>
          </ac:spMkLst>
        </pc:spChg>
        <pc:spChg chg="del mod">
          <ac:chgData name="Emma J Uribe" userId="S::307190243@stu.chino.k12.ca.us::0fe07d5e-45cc-4736-b8c5-94b9286d8cfc" providerId="AD" clId="Web-{5E902DFE-1B69-085D-9800-D08E703A526A}" dt="2024-11-15T18:29:28.683" v="21"/>
          <ac:spMkLst>
            <pc:docMk/>
            <pc:sldMk cId="3062667696" sldId="262"/>
            <ac:spMk id="11" creationId="{339948B4-EAB0-7467-F026-825EDE60A803}"/>
          </ac:spMkLst>
        </pc:spChg>
        <pc:spChg chg="add del mod">
          <ac:chgData name="Emma J Uribe" userId="S::307190243@stu.chino.k12.ca.us::0fe07d5e-45cc-4736-b8c5-94b9286d8cfc" providerId="AD" clId="Web-{5E902DFE-1B69-085D-9800-D08E703A526A}" dt="2024-11-15T18:33:28.856" v="78"/>
          <ac:spMkLst>
            <pc:docMk/>
            <pc:sldMk cId="3062667696" sldId="262"/>
            <ac:spMk id="12" creationId="{331ABA93-E8CA-CAFA-3269-4112BDF19453}"/>
          </ac:spMkLst>
        </pc:spChg>
        <pc:spChg chg="del mod">
          <ac:chgData name="Emma J Uribe" userId="S::307190243@stu.chino.k12.ca.us::0fe07d5e-45cc-4736-b8c5-94b9286d8cfc" providerId="AD" clId="Web-{5E902DFE-1B69-085D-9800-D08E703A526A}" dt="2024-11-15T18:32:07.897" v="62"/>
          <ac:spMkLst>
            <pc:docMk/>
            <pc:sldMk cId="3062667696" sldId="262"/>
            <ac:spMk id="14" creationId="{30770CC9-AC07-239D-66B2-1AD419CA4F01}"/>
          </ac:spMkLst>
        </pc:spChg>
        <pc:picChg chg="mod">
          <ac:chgData name="Emma J Uribe" userId="S::307190243@stu.chino.k12.ca.us::0fe07d5e-45cc-4736-b8c5-94b9286d8cfc" providerId="AD" clId="Web-{5E902DFE-1B69-085D-9800-D08E703A526A}" dt="2024-11-15T18:32:24.070" v="63" actId="1076"/>
          <ac:picMkLst>
            <pc:docMk/>
            <pc:sldMk cId="3062667696" sldId="262"/>
            <ac:picMk id="7" creationId="{BD0D925D-E725-A5F8-E0FC-CB31423505B3}"/>
          </ac:picMkLst>
        </pc:picChg>
        <pc:picChg chg="add mod">
          <ac:chgData name="Emma J Uribe" userId="S::307190243@stu.chino.k12.ca.us::0fe07d5e-45cc-4736-b8c5-94b9286d8cfc" providerId="AD" clId="Web-{5E902DFE-1B69-085D-9800-D08E703A526A}" dt="2024-11-15T18:33:08.464" v="69" actId="1076"/>
          <ac:picMkLst>
            <pc:docMk/>
            <pc:sldMk cId="3062667696" sldId="262"/>
            <ac:picMk id="9" creationId="{181789D7-FB7E-0FC5-C81D-62E2A9033EFD}"/>
          </ac:picMkLst>
        </pc:picChg>
        <pc:picChg chg="mod">
          <ac:chgData name="Emma J Uribe" userId="S::307190243@stu.chino.k12.ca.us::0fe07d5e-45cc-4736-b8c5-94b9286d8cfc" providerId="AD" clId="Web-{5E902DFE-1B69-085D-9800-D08E703A526A}" dt="2024-11-15T18:28:08.334" v="1" actId="1076"/>
          <ac:picMkLst>
            <pc:docMk/>
            <pc:sldMk cId="3062667696" sldId="262"/>
            <ac:picMk id="10" creationId="{A4DBFF05-A7AB-EB59-AC97-45AAEF947106}"/>
          </ac:picMkLst>
        </pc:picChg>
        <pc:picChg chg="mod">
          <ac:chgData name="Emma J Uribe" userId="S::307190243@stu.chino.k12.ca.us::0fe07d5e-45cc-4736-b8c5-94b9286d8cfc" providerId="AD" clId="Web-{5E902DFE-1B69-085D-9800-D08E703A526A}" dt="2024-11-15T18:28:42.915" v="10" actId="14100"/>
          <ac:picMkLst>
            <pc:docMk/>
            <pc:sldMk cId="3062667696" sldId="262"/>
            <ac:picMk id="13" creationId="{464788E2-C6F9-B379-B011-FA4542050D84}"/>
          </ac:picMkLst>
        </pc:picChg>
      </pc:sldChg>
      <pc:sldChg chg="modSp modTransition">
        <pc:chgData name="Emma J Uribe" userId="S::307190243@stu.chino.k12.ca.us::0fe07d5e-45cc-4736-b8c5-94b9286d8cfc" providerId="AD" clId="Web-{5E902DFE-1B69-085D-9800-D08E703A526A}" dt="2024-11-15T18:35:00.706" v="90"/>
        <pc:sldMkLst>
          <pc:docMk/>
          <pc:sldMk cId="2605422803" sldId="263"/>
        </pc:sldMkLst>
        <pc:spChg chg="mod">
          <ac:chgData name="Emma J Uribe" userId="S::307190243@stu.chino.k12.ca.us::0fe07d5e-45cc-4736-b8c5-94b9286d8cfc" providerId="AD" clId="Web-{5E902DFE-1B69-085D-9800-D08E703A526A}" dt="2024-11-15T18:34:01.874" v="87" actId="20577"/>
          <ac:spMkLst>
            <pc:docMk/>
            <pc:sldMk cId="2605422803" sldId="263"/>
            <ac:spMk id="2" creationId="{21B52ED6-10B4-D6C9-06D5-01D49FD6D659}"/>
          </ac:spMkLst>
        </pc:spChg>
        <pc:spChg chg="mod">
          <ac:chgData name="Emma J Uribe" userId="S::307190243@stu.chino.k12.ca.us::0fe07d5e-45cc-4736-b8c5-94b9286d8cfc" providerId="AD" clId="Web-{5E902DFE-1B69-085D-9800-D08E703A526A}" dt="2024-11-15T18:34:23.828" v="89" actId="14100"/>
          <ac:spMkLst>
            <pc:docMk/>
            <pc:sldMk cId="2605422803" sldId="263"/>
            <ac:spMk id="3" creationId="{C18C9BBC-079A-BF45-C36D-9602AFB04A62}"/>
          </ac:spMkLst>
        </pc:spChg>
      </pc:sldChg>
    </pc:docChg>
  </pc:docChgLst>
  <pc:docChgLst>
    <pc:chgData name="Emma J Uribe" userId="S::307190243@stu.chino.k12.ca.us::0fe07d5e-45cc-4736-b8c5-94b9286d8cfc" providerId="AD" clId="Web-{2FA4AE0E-A7C8-FD38-7238-A69B343AEA42}"/>
    <pc:docChg chg="addSld delSld modSld addMainMaster delMainMaster">
      <pc:chgData name="Emma J Uribe" userId="S::307190243@stu.chino.k12.ca.us::0fe07d5e-45cc-4736-b8c5-94b9286d8cfc" providerId="AD" clId="Web-{2FA4AE0E-A7C8-FD38-7238-A69B343AEA42}" dt="2024-11-15T19:08:06.579" v="225"/>
      <pc:docMkLst>
        <pc:docMk/>
      </pc:docMkLst>
      <pc:sldChg chg="del">
        <pc:chgData name="Emma J Uribe" userId="S::307190243@stu.chino.k12.ca.us::0fe07d5e-45cc-4736-b8c5-94b9286d8cfc" providerId="AD" clId="Web-{2FA4AE0E-A7C8-FD38-7238-A69B343AEA42}" dt="2024-11-15T18:51:39.308" v="1"/>
        <pc:sldMkLst>
          <pc:docMk/>
          <pc:sldMk cId="109857222" sldId="256"/>
        </pc:sldMkLst>
      </pc:sldChg>
      <pc:sldChg chg="modSp mod modClrScheme chgLayout">
        <pc:chgData name="Emma J Uribe" userId="S::307190243@stu.chino.k12.ca.us::0fe07d5e-45cc-4736-b8c5-94b9286d8cfc" providerId="AD" clId="Web-{2FA4AE0E-A7C8-FD38-7238-A69B343AEA42}" dt="2024-11-15T19:08:06.579" v="225"/>
        <pc:sldMkLst>
          <pc:docMk/>
          <pc:sldMk cId="1264259128" sldId="259"/>
        </pc:sldMkLst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1264259128" sldId="259"/>
            <ac:spMk id="2" creationId="{7CBD6E5A-2E02-1FD4-6458-14E2FE1DC513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1264259128" sldId="259"/>
            <ac:spMk id="3" creationId="{F5B40DEE-312D-1108-5F57-C7C8873F7138}"/>
          </ac:spMkLst>
        </pc:spChg>
      </pc:sldChg>
      <pc:sldChg chg="modSp mod modClrScheme chgLayout">
        <pc:chgData name="Emma J Uribe" userId="S::307190243@stu.chino.k12.ca.us::0fe07d5e-45cc-4736-b8c5-94b9286d8cfc" providerId="AD" clId="Web-{2FA4AE0E-A7C8-FD38-7238-A69B343AEA42}" dt="2024-11-15T19:08:06.579" v="225"/>
        <pc:sldMkLst>
          <pc:docMk/>
          <pc:sldMk cId="3493877040" sldId="260"/>
        </pc:sldMkLst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3493877040" sldId="260"/>
            <ac:spMk id="2" creationId="{91584AAD-6B93-B194-6618-8E7A844FD2DE}"/>
          </ac:spMkLst>
        </pc:spChg>
        <pc:picChg chg="mod ord">
          <ac:chgData name="Emma J Uribe" userId="S::307190243@stu.chino.k12.ca.us::0fe07d5e-45cc-4736-b8c5-94b9286d8cfc" providerId="AD" clId="Web-{2FA4AE0E-A7C8-FD38-7238-A69B343AEA42}" dt="2024-11-15T19:08:06.579" v="225"/>
          <ac:picMkLst>
            <pc:docMk/>
            <pc:sldMk cId="3493877040" sldId="260"/>
            <ac:picMk id="4" creationId="{9168283D-F1F0-2342-7458-5BD1F2E9A4B1}"/>
          </ac:picMkLst>
        </pc:picChg>
      </pc:sldChg>
      <pc:sldChg chg="modSp mod modClrScheme chgLayout">
        <pc:chgData name="Emma J Uribe" userId="S::307190243@stu.chino.k12.ca.us::0fe07d5e-45cc-4736-b8c5-94b9286d8cfc" providerId="AD" clId="Web-{2FA4AE0E-A7C8-FD38-7238-A69B343AEA42}" dt="2024-11-15T19:08:06.579" v="225"/>
        <pc:sldMkLst>
          <pc:docMk/>
          <pc:sldMk cId="3922489557" sldId="261"/>
        </pc:sldMkLst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3922489557" sldId="261"/>
            <ac:spMk id="2" creationId="{B28BEE87-3BA1-5294-B505-C5F27B933B10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3922489557" sldId="261"/>
            <ac:spMk id="3" creationId="{AD7A06CC-D8D0-9350-9B1B-4562C961D89A}"/>
          </ac:spMkLst>
        </pc:spChg>
      </pc:sldChg>
      <pc:sldChg chg="modSp mod modClrScheme chgLayout">
        <pc:chgData name="Emma J Uribe" userId="S::307190243@stu.chino.k12.ca.us::0fe07d5e-45cc-4736-b8c5-94b9286d8cfc" providerId="AD" clId="Web-{2FA4AE0E-A7C8-FD38-7238-A69B343AEA42}" dt="2024-11-15T19:08:06.579" v="225"/>
        <pc:sldMkLst>
          <pc:docMk/>
          <pc:sldMk cId="3062667696" sldId="262"/>
        </pc:sldMkLst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3062667696" sldId="262"/>
            <ac:spMk id="2" creationId="{EFFD532D-5B7E-A773-F09D-28D1FF42AC99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3062667696" sldId="262"/>
            <ac:spMk id="3" creationId="{B59B5287-E82A-14E5-4B0C-EA080EF06B7F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3062667696" sldId="262"/>
            <ac:spMk id="4" creationId="{73EA94E2-8183-AF51-593B-827DA58900C3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3062667696" sldId="262"/>
            <ac:spMk id="5" creationId="{27641330-7697-5162-51CA-1EF4F72F84F3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3062667696" sldId="262"/>
            <ac:spMk id="6" creationId="{06153C64-216F-0EEE-306A-94940056DFBB}"/>
          </ac:spMkLst>
        </pc:spChg>
      </pc:sldChg>
      <pc:sldChg chg="modSp mod modClrScheme chgLayout">
        <pc:chgData name="Emma J Uribe" userId="S::307190243@stu.chino.k12.ca.us::0fe07d5e-45cc-4736-b8c5-94b9286d8cfc" providerId="AD" clId="Web-{2FA4AE0E-A7C8-FD38-7238-A69B343AEA42}" dt="2024-11-15T19:08:06.579" v="225"/>
        <pc:sldMkLst>
          <pc:docMk/>
          <pc:sldMk cId="2605422803" sldId="263"/>
        </pc:sldMkLst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2605422803" sldId="263"/>
            <ac:spMk id="2" creationId="{21B52ED6-10B4-D6C9-06D5-01D49FD6D659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2605422803" sldId="263"/>
            <ac:spMk id="3" creationId="{C18C9BBC-079A-BF45-C36D-9602AFB04A62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2605422803" sldId="263"/>
            <ac:spMk id="4" creationId="{025B5F23-40F0-837A-4D04-45B8029154DA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2605422803" sldId="263"/>
            <ac:spMk id="5" creationId="{EF8A3DE0-B165-5F17-297D-2621AC3EE1DD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2605422803" sldId="263"/>
            <ac:spMk id="6" creationId="{60431B52-B5A2-8777-1D51-9D48D7105BD1}"/>
          </ac:spMkLst>
        </pc:spChg>
      </pc:sldChg>
      <pc:sldChg chg="modSp del">
        <pc:chgData name="Emma J Uribe" userId="S::307190243@stu.chino.k12.ca.us::0fe07d5e-45cc-4736-b8c5-94b9286d8cfc" providerId="AD" clId="Web-{2FA4AE0E-A7C8-FD38-7238-A69B343AEA42}" dt="2024-11-15T19:06:08.216" v="221"/>
        <pc:sldMkLst>
          <pc:docMk/>
          <pc:sldMk cId="1861317073" sldId="264"/>
        </pc:sldMkLst>
        <pc:spChg chg="mod">
          <ac:chgData name="Emma J Uribe" userId="S::307190243@stu.chino.k12.ca.us::0fe07d5e-45cc-4736-b8c5-94b9286d8cfc" providerId="AD" clId="Web-{2FA4AE0E-A7C8-FD38-7238-A69B343AEA42}" dt="2024-11-15T19:02:38.848" v="188" actId="20577"/>
          <ac:spMkLst>
            <pc:docMk/>
            <pc:sldMk cId="1861317073" sldId="264"/>
            <ac:spMk id="2" creationId="{40181829-4755-B36B-E135-8988ADC50A0C}"/>
          </ac:spMkLst>
        </pc:spChg>
        <pc:spChg chg="mod">
          <ac:chgData name="Emma J Uribe" userId="S::307190243@stu.chino.k12.ca.us::0fe07d5e-45cc-4736-b8c5-94b9286d8cfc" providerId="AD" clId="Web-{2FA4AE0E-A7C8-FD38-7238-A69B343AEA42}" dt="2024-11-15T19:06:02.075" v="220" actId="20577"/>
          <ac:spMkLst>
            <pc:docMk/>
            <pc:sldMk cId="1861317073" sldId="264"/>
            <ac:spMk id="3" creationId="{A7924963-C949-5BDB-4EC4-C589560EC14D}"/>
          </ac:spMkLst>
        </pc:spChg>
      </pc:sldChg>
      <pc:sldChg chg="addSp modSp new mod modClrScheme chgLayout">
        <pc:chgData name="Emma J Uribe" userId="S::307190243@stu.chino.k12.ca.us::0fe07d5e-45cc-4736-b8c5-94b9286d8cfc" providerId="AD" clId="Web-{2FA4AE0E-A7C8-FD38-7238-A69B343AEA42}" dt="2024-11-15T19:08:06.579" v="225"/>
        <pc:sldMkLst>
          <pc:docMk/>
          <pc:sldMk cId="1501586897" sldId="265"/>
        </pc:sldMkLst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1501586897" sldId="265"/>
            <ac:spMk id="2" creationId="{CAD9FBDB-5565-561A-205D-2E2D3BB6EAC6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1501586897" sldId="265"/>
            <ac:spMk id="3" creationId="{F09EDBD7-F4E1-4F35-9612-83E206DF4642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1501586897" sldId="265"/>
            <ac:spMk id="4" creationId="{C0BFB541-07F6-07E7-1C84-8BD75213212E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1501586897" sldId="265"/>
            <ac:spMk id="5" creationId="{7005F9F6-E7DD-E00A-C3A7-0FC6CE813BAB}"/>
          </ac:spMkLst>
        </pc:spChg>
        <pc:spChg chg="mod ord">
          <ac:chgData name="Emma J Uribe" userId="S::307190243@stu.chino.k12.ca.us::0fe07d5e-45cc-4736-b8c5-94b9286d8cfc" providerId="AD" clId="Web-{2FA4AE0E-A7C8-FD38-7238-A69B343AEA42}" dt="2024-11-15T19:08:06.579" v="225"/>
          <ac:spMkLst>
            <pc:docMk/>
            <pc:sldMk cId="1501586897" sldId="265"/>
            <ac:spMk id="6" creationId="{1F116360-2E3C-61F1-0966-05886DD684FA}"/>
          </ac:spMkLst>
        </pc:spChg>
        <pc:spChg chg="add mod">
          <ac:chgData name="Emma J Uribe" userId="S::307190243@stu.chino.k12.ca.us::0fe07d5e-45cc-4736-b8c5-94b9286d8cfc" providerId="AD" clId="Web-{2FA4AE0E-A7C8-FD38-7238-A69B343AEA42}" dt="2024-11-15T18:53:53.031" v="51" actId="1076"/>
          <ac:spMkLst>
            <pc:docMk/>
            <pc:sldMk cId="1501586897" sldId="265"/>
            <ac:spMk id="8" creationId="{84C3ABA3-A971-4D24-289F-063F8D4B20C6}"/>
          </ac:spMkLst>
        </pc:spChg>
        <pc:spChg chg="add mod">
          <ac:chgData name="Emma J Uribe" userId="S::307190243@stu.chino.k12.ca.us::0fe07d5e-45cc-4736-b8c5-94b9286d8cfc" providerId="AD" clId="Web-{2FA4AE0E-A7C8-FD38-7238-A69B343AEA42}" dt="2024-11-15T18:59:34.904" v="139" actId="14100"/>
          <ac:spMkLst>
            <pc:docMk/>
            <pc:sldMk cId="1501586897" sldId="265"/>
            <ac:spMk id="10" creationId="{A84C3798-7707-9E2E-0106-74A586A4FB6C}"/>
          </ac:spMkLst>
        </pc:spChg>
        <pc:picChg chg="add mod">
          <ac:chgData name="Emma J Uribe" userId="S::307190243@stu.chino.k12.ca.us::0fe07d5e-45cc-4736-b8c5-94b9286d8cfc" providerId="AD" clId="Web-{2FA4AE0E-A7C8-FD38-7238-A69B343AEA42}" dt="2024-11-15T18:58:12.682" v="127" actId="1076"/>
          <ac:picMkLst>
            <pc:docMk/>
            <pc:sldMk cId="1501586897" sldId="265"/>
            <ac:picMk id="7" creationId="{20DAD624-F9CF-4483-531C-A46B40D301F2}"/>
          </ac:picMkLst>
        </pc:picChg>
      </pc:sldChg>
      <pc:sldMasterChg chg="del delSldLayout">
        <pc:chgData name="Emma J Uribe" userId="S::307190243@stu.chino.k12.ca.us::0fe07d5e-45cc-4736-b8c5-94b9286d8cfc" providerId="AD" clId="Web-{2FA4AE0E-A7C8-FD38-7238-A69B343AEA42}" dt="2024-11-15T19:07:03.093" v="222"/>
        <pc:sldMasterMkLst>
          <pc:docMk/>
          <pc:sldMasterMk cId="3664255225" sldId="2147483708"/>
        </pc:sldMasterMkLst>
        <pc:sldLayoutChg chg="del">
          <pc:chgData name="Emma J Uribe" userId="S::307190243@stu.chino.k12.ca.us::0fe07d5e-45cc-4736-b8c5-94b9286d8cfc" providerId="AD" clId="Web-{2FA4AE0E-A7C8-FD38-7238-A69B343AEA42}" dt="2024-11-15T19:07:03.093" v="222"/>
          <pc:sldLayoutMkLst>
            <pc:docMk/>
            <pc:sldMasterMk cId="3664255225" sldId="2147483708"/>
            <pc:sldLayoutMk cId="2384729788" sldId="2147483709"/>
          </pc:sldLayoutMkLst>
        </pc:sldLayoutChg>
        <pc:sldLayoutChg chg="del">
          <pc:chgData name="Emma J Uribe" userId="S::307190243@stu.chino.k12.ca.us::0fe07d5e-45cc-4736-b8c5-94b9286d8cfc" providerId="AD" clId="Web-{2FA4AE0E-A7C8-FD38-7238-A69B343AEA42}" dt="2024-11-15T19:07:03.093" v="222"/>
          <pc:sldLayoutMkLst>
            <pc:docMk/>
            <pc:sldMasterMk cId="3664255225" sldId="2147483708"/>
            <pc:sldLayoutMk cId="3192454244" sldId="2147483710"/>
          </pc:sldLayoutMkLst>
        </pc:sldLayoutChg>
        <pc:sldLayoutChg chg="del">
          <pc:chgData name="Emma J Uribe" userId="S::307190243@stu.chino.k12.ca.us::0fe07d5e-45cc-4736-b8c5-94b9286d8cfc" providerId="AD" clId="Web-{2FA4AE0E-A7C8-FD38-7238-A69B343AEA42}" dt="2024-11-15T19:07:03.093" v="222"/>
          <pc:sldLayoutMkLst>
            <pc:docMk/>
            <pc:sldMasterMk cId="3664255225" sldId="2147483708"/>
            <pc:sldLayoutMk cId="3171095835" sldId="2147483711"/>
          </pc:sldLayoutMkLst>
        </pc:sldLayoutChg>
        <pc:sldLayoutChg chg="del">
          <pc:chgData name="Emma J Uribe" userId="S::307190243@stu.chino.k12.ca.us::0fe07d5e-45cc-4736-b8c5-94b9286d8cfc" providerId="AD" clId="Web-{2FA4AE0E-A7C8-FD38-7238-A69B343AEA42}" dt="2024-11-15T19:07:03.093" v="222"/>
          <pc:sldLayoutMkLst>
            <pc:docMk/>
            <pc:sldMasterMk cId="3664255225" sldId="2147483708"/>
            <pc:sldLayoutMk cId="273076868" sldId="2147483712"/>
          </pc:sldLayoutMkLst>
        </pc:sldLayoutChg>
        <pc:sldLayoutChg chg="del">
          <pc:chgData name="Emma J Uribe" userId="S::307190243@stu.chino.k12.ca.us::0fe07d5e-45cc-4736-b8c5-94b9286d8cfc" providerId="AD" clId="Web-{2FA4AE0E-A7C8-FD38-7238-A69B343AEA42}" dt="2024-11-15T19:07:03.093" v="222"/>
          <pc:sldLayoutMkLst>
            <pc:docMk/>
            <pc:sldMasterMk cId="3664255225" sldId="2147483708"/>
            <pc:sldLayoutMk cId="4128427084" sldId="2147483713"/>
          </pc:sldLayoutMkLst>
        </pc:sldLayoutChg>
        <pc:sldLayoutChg chg="del">
          <pc:chgData name="Emma J Uribe" userId="S::307190243@stu.chino.k12.ca.us::0fe07d5e-45cc-4736-b8c5-94b9286d8cfc" providerId="AD" clId="Web-{2FA4AE0E-A7C8-FD38-7238-A69B343AEA42}" dt="2024-11-15T19:07:03.093" v="222"/>
          <pc:sldLayoutMkLst>
            <pc:docMk/>
            <pc:sldMasterMk cId="3664255225" sldId="2147483708"/>
            <pc:sldLayoutMk cId="665732707" sldId="2147483714"/>
          </pc:sldLayoutMkLst>
        </pc:sldLayoutChg>
        <pc:sldLayoutChg chg="del">
          <pc:chgData name="Emma J Uribe" userId="S::307190243@stu.chino.k12.ca.us::0fe07d5e-45cc-4736-b8c5-94b9286d8cfc" providerId="AD" clId="Web-{2FA4AE0E-A7C8-FD38-7238-A69B343AEA42}" dt="2024-11-15T19:07:03.093" v="222"/>
          <pc:sldLayoutMkLst>
            <pc:docMk/>
            <pc:sldMasterMk cId="3664255225" sldId="2147483708"/>
            <pc:sldLayoutMk cId="462436646" sldId="2147483715"/>
          </pc:sldLayoutMkLst>
        </pc:sldLayoutChg>
        <pc:sldLayoutChg chg="del">
          <pc:chgData name="Emma J Uribe" userId="S::307190243@stu.chino.k12.ca.us::0fe07d5e-45cc-4736-b8c5-94b9286d8cfc" providerId="AD" clId="Web-{2FA4AE0E-A7C8-FD38-7238-A69B343AEA42}" dt="2024-11-15T19:07:03.093" v="222"/>
          <pc:sldLayoutMkLst>
            <pc:docMk/>
            <pc:sldMasterMk cId="3664255225" sldId="2147483708"/>
            <pc:sldLayoutMk cId="1947052432" sldId="2147483716"/>
          </pc:sldLayoutMkLst>
        </pc:sldLayoutChg>
        <pc:sldLayoutChg chg="del">
          <pc:chgData name="Emma J Uribe" userId="S::307190243@stu.chino.k12.ca.us::0fe07d5e-45cc-4736-b8c5-94b9286d8cfc" providerId="AD" clId="Web-{2FA4AE0E-A7C8-FD38-7238-A69B343AEA42}" dt="2024-11-15T19:07:03.093" v="222"/>
          <pc:sldLayoutMkLst>
            <pc:docMk/>
            <pc:sldMasterMk cId="3664255225" sldId="2147483708"/>
            <pc:sldLayoutMk cId="2868522407" sldId="2147483717"/>
          </pc:sldLayoutMkLst>
        </pc:sldLayoutChg>
        <pc:sldLayoutChg chg="del">
          <pc:chgData name="Emma J Uribe" userId="S::307190243@stu.chino.k12.ca.us::0fe07d5e-45cc-4736-b8c5-94b9286d8cfc" providerId="AD" clId="Web-{2FA4AE0E-A7C8-FD38-7238-A69B343AEA42}" dt="2024-11-15T19:07:03.093" v="222"/>
          <pc:sldLayoutMkLst>
            <pc:docMk/>
            <pc:sldMasterMk cId="3664255225" sldId="2147483708"/>
            <pc:sldLayoutMk cId="3404673749" sldId="2147483718"/>
          </pc:sldLayoutMkLst>
        </pc:sldLayoutChg>
        <pc:sldLayoutChg chg="del">
          <pc:chgData name="Emma J Uribe" userId="S::307190243@stu.chino.k12.ca.us::0fe07d5e-45cc-4736-b8c5-94b9286d8cfc" providerId="AD" clId="Web-{2FA4AE0E-A7C8-FD38-7238-A69B343AEA42}" dt="2024-11-15T19:07:03.093" v="222"/>
          <pc:sldLayoutMkLst>
            <pc:docMk/>
            <pc:sldMasterMk cId="3664255225" sldId="2147483708"/>
            <pc:sldLayoutMk cId="1471227015" sldId="2147483719"/>
          </pc:sldLayoutMkLst>
        </pc:sldLayoutChg>
      </pc:sldMasterChg>
      <pc:sldMasterChg chg="add del addSldLayout delSldLayout modSldLayout">
        <pc:chgData name="Emma J Uribe" userId="S::307190243@stu.chino.k12.ca.us::0fe07d5e-45cc-4736-b8c5-94b9286d8cfc" providerId="AD" clId="Web-{2FA4AE0E-A7C8-FD38-7238-A69B343AEA42}" dt="2024-11-15T19:07:29.469" v="223"/>
        <pc:sldMasterMkLst>
          <pc:docMk/>
          <pc:sldMasterMk cId="1748013939" sldId="2147483720"/>
        </pc:sldMasterMkLst>
        <pc:sldLayoutChg chg="add del mod replId">
          <pc:chgData name="Emma J Uribe" userId="S::307190243@stu.chino.k12.ca.us::0fe07d5e-45cc-4736-b8c5-94b9286d8cfc" providerId="AD" clId="Web-{2FA4AE0E-A7C8-FD38-7238-A69B343AEA42}" dt="2024-11-15T19:07:29.469" v="223"/>
          <pc:sldLayoutMkLst>
            <pc:docMk/>
            <pc:sldMasterMk cId="1748013939" sldId="2147483720"/>
            <pc:sldLayoutMk cId="1540808346" sldId="2147483721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7:29.469" v="223"/>
          <pc:sldLayoutMkLst>
            <pc:docMk/>
            <pc:sldMasterMk cId="1748013939" sldId="2147483720"/>
            <pc:sldLayoutMk cId="1725361926" sldId="2147483722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7:29.469" v="223"/>
          <pc:sldLayoutMkLst>
            <pc:docMk/>
            <pc:sldMasterMk cId="1748013939" sldId="2147483720"/>
            <pc:sldLayoutMk cId="2184071088" sldId="2147483723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7:29.469" v="223"/>
          <pc:sldLayoutMkLst>
            <pc:docMk/>
            <pc:sldMasterMk cId="1748013939" sldId="2147483720"/>
            <pc:sldLayoutMk cId="175617893" sldId="2147483724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7:29.469" v="223"/>
          <pc:sldLayoutMkLst>
            <pc:docMk/>
            <pc:sldMasterMk cId="1748013939" sldId="2147483720"/>
            <pc:sldLayoutMk cId="3713192740" sldId="2147483725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7:29.469" v="223"/>
          <pc:sldLayoutMkLst>
            <pc:docMk/>
            <pc:sldMasterMk cId="1748013939" sldId="2147483720"/>
            <pc:sldLayoutMk cId="1559046204" sldId="2147483726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7:29.469" v="223"/>
          <pc:sldLayoutMkLst>
            <pc:docMk/>
            <pc:sldMasterMk cId="1748013939" sldId="2147483720"/>
            <pc:sldLayoutMk cId="3957343174" sldId="2147483727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7:29.469" v="223"/>
          <pc:sldLayoutMkLst>
            <pc:docMk/>
            <pc:sldMasterMk cId="1748013939" sldId="2147483720"/>
            <pc:sldLayoutMk cId="1372179627" sldId="2147483728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7:29.469" v="223"/>
          <pc:sldLayoutMkLst>
            <pc:docMk/>
            <pc:sldMasterMk cId="1748013939" sldId="2147483720"/>
            <pc:sldLayoutMk cId="3370523838" sldId="2147483729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7:29.469" v="223"/>
          <pc:sldLayoutMkLst>
            <pc:docMk/>
            <pc:sldMasterMk cId="1748013939" sldId="2147483720"/>
            <pc:sldLayoutMk cId="591432684" sldId="2147483730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7:29.469" v="223"/>
          <pc:sldLayoutMkLst>
            <pc:docMk/>
            <pc:sldMasterMk cId="1748013939" sldId="2147483720"/>
            <pc:sldLayoutMk cId="3692044704" sldId="2147483731"/>
          </pc:sldLayoutMkLst>
        </pc:sldLayoutChg>
      </pc:sldMasterChg>
      <pc:sldMasterChg chg="add del addSldLayout delSldLayout modSldLayout">
        <pc:chgData name="Emma J Uribe" userId="S::307190243@stu.chino.k12.ca.us::0fe07d5e-45cc-4736-b8c5-94b9286d8cfc" providerId="AD" clId="Web-{2FA4AE0E-A7C8-FD38-7238-A69B343AEA42}" dt="2024-11-15T19:08:06.579" v="225"/>
        <pc:sldMasterMkLst>
          <pc:docMk/>
          <pc:sldMasterMk cId="775645776" sldId="2147483732"/>
        </pc:sldMasterMkLst>
        <pc:sldLayoutChg chg="add del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775645776" sldId="2147483732"/>
            <pc:sldLayoutMk cId="937655264" sldId="2147483733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775645776" sldId="2147483732"/>
            <pc:sldLayoutMk cId="1114872203" sldId="2147483734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775645776" sldId="2147483732"/>
            <pc:sldLayoutMk cId="3013533698" sldId="2147483735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775645776" sldId="2147483732"/>
            <pc:sldLayoutMk cId="1750907694" sldId="2147483736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775645776" sldId="2147483732"/>
            <pc:sldLayoutMk cId="1938519373" sldId="2147483737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775645776" sldId="2147483732"/>
            <pc:sldLayoutMk cId="1672005243" sldId="2147483738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775645776" sldId="2147483732"/>
            <pc:sldLayoutMk cId="1026611613" sldId="2147483739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775645776" sldId="2147483732"/>
            <pc:sldLayoutMk cId="2794011621" sldId="2147483740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775645776" sldId="2147483732"/>
            <pc:sldLayoutMk cId="423088373" sldId="2147483741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775645776" sldId="2147483732"/>
            <pc:sldLayoutMk cId="2895525318" sldId="2147483742"/>
          </pc:sldLayoutMkLst>
        </pc:sldLayoutChg>
        <pc:sldLayoutChg chg="add del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775645776" sldId="2147483732"/>
            <pc:sldLayoutMk cId="3903203924" sldId="2147483743"/>
          </pc:sldLayoutMkLst>
        </pc:sldLayoutChg>
      </pc:sldMasterChg>
      <pc:sldMasterChg chg="add addSldLayout modSldLayout">
        <pc:chgData name="Emma J Uribe" userId="S::307190243@stu.chino.k12.ca.us::0fe07d5e-45cc-4736-b8c5-94b9286d8cfc" providerId="AD" clId="Web-{2FA4AE0E-A7C8-FD38-7238-A69B343AEA42}" dt="2024-11-15T19:08:06.579" v="225"/>
        <pc:sldMasterMkLst>
          <pc:docMk/>
          <pc:sldMasterMk cId="1364113232" sldId="2147483744"/>
        </pc:sldMasterMkLst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2992550750" sldId="2147483745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2558210226" sldId="2147483746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2081119531" sldId="2147483747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1484508019" sldId="2147483748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3888736248" sldId="2147483749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3812564944" sldId="2147483750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2536175646" sldId="2147483751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2936935910" sldId="2147483752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3333449568" sldId="2147483753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2091899063" sldId="2147483754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2082787840" sldId="2147483755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342923551" sldId="2147483756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2137946643" sldId="2147483757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1462680224" sldId="2147483758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2390911523" sldId="2147483759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3978438924" sldId="2147483760"/>
          </pc:sldLayoutMkLst>
        </pc:sldLayoutChg>
        <pc:sldLayoutChg chg="add mod replId">
          <pc:chgData name="Emma J Uribe" userId="S::307190243@stu.chino.k12.ca.us::0fe07d5e-45cc-4736-b8c5-94b9286d8cfc" providerId="AD" clId="Web-{2FA4AE0E-A7C8-FD38-7238-A69B343AEA42}" dt="2024-11-15T19:08:06.579" v="225"/>
          <pc:sldLayoutMkLst>
            <pc:docMk/>
            <pc:sldMasterMk cId="1364113232" sldId="2147483744"/>
            <pc:sldLayoutMk cId="2579273695" sldId="2147483761"/>
          </pc:sldLayoutMkLst>
        </pc:sldLayoutChg>
      </pc:sldMasterChg>
    </pc:docChg>
  </pc:docChgLst>
  <pc:docChgLst>
    <pc:chgData name="Emma J Uribe" userId="S::307190243@stu.chino.k12.ca.us::0fe07d5e-45cc-4736-b8c5-94b9286d8cfc" providerId="AD" clId="Web-{2CD9B4FD-D7D7-DB71-C25F-22197B0880D7}"/>
    <pc:docChg chg="addSld modSld addMainMaster delMainMaster">
      <pc:chgData name="Emma J Uribe" userId="S::307190243@stu.chino.k12.ca.us::0fe07d5e-45cc-4736-b8c5-94b9286d8cfc" providerId="AD" clId="Web-{2CD9B4FD-D7D7-DB71-C25F-22197B0880D7}" dt="2024-11-08T19:42:07.650" v="137"/>
      <pc:docMkLst>
        <pc:docMk/>
      </pc:docMkLst>
      <pc:sldChg chg="modSp mod modClrScheme chgLayout">
        <pc:chgData name="Emma J Uribe" userId="S::307190243@stu.chino.k12.ca.us::0fe07d5e-45cc-4736-b8c5-94b9286d8cfc" providerId="AD" clId="Web-{2CD9B4FD-D7D7-DB71-C25F-22197B0880D7}" dt="2024-11-08T19:42:07.650" v="137"/>
        <pc:sldMkLst>
          <pc:docMk/>
          <pc:sldMk cId="109857222" sldId="256"/>
        </pc:sldMkLst>
      </pc:sldChg>
      <pc:sldChg chg="modSp new mod modClrScheme chgLayout">
        <pc:chgData name="Emma J Uribe" userId="S::307190243@stu.chino.k12.ca.us::0fe07d5e-45cc-4736-b8c5-94b9286d8cfc" providerId="AD" clId="Web-{2CD9B4FD-D7D7-DB71-C25F-22197B0880D7}" dt="2024-11-08T19:42:07.650" v="137"/>
        <pc:sldMkLst>
          <pc:docMk/>
          <pc:sldMk cId="237995388" sldId="257"/>
        </pc:sldMkLst>
      </pc:sldChg>
      <pc:sldChg chg="modSp new mod modClrScheme chgLayout">
        <pc:chgData name="Emma J Uribe" userId="S::307190243@stu.chino.k12.ca.us::0fe07d5e-45cc-4736-b8c5-94b9286d8cfc" providerId="AD" clId="Web-{2CD9B4FD-D7D7-DB71-C25F-22197B0880D7}" dt="2024-11-08T19:42:07.650" v="137"/>
        <pc:sldMkLst>
          <pc:docMk/>
          <pc:sldMk cId="2347307582" sldId="258"/>
        </pc:sldMkLst>
      </pc:sldChg>
      <pc:sldChg chg="modSp new mod modClrScheme chgLayout">
        <pc:chgData name="Emma J Uribe" userId="S::307190243@stu.chino.k12.ca.us::0fe07d5e-45cc-4736-b8c5-94b9286d8cfc" providerId="AD" clId="Web-{2CD9B4FD-D7D7-DB71-C25F-22197B0880D7}" dt="2024-11-08T19:42:07.650" v="137"/>
        <pc:sldMkLst>
          <pc:docMk/>
          <pc:sldMk cId="1264259128" sldId="259"/>
        </pc:sldMkLst>
        <pc:spChg chg="mod ord">
          <ac:chgData name="Emma J Uribe" userId="S::307190243@stu.chino.k12.ca.us::0fe07d5e-45cc-4736-b8c5-94b9286d8cfc" providerId="AD" clId="Web-{2CD9B4FD-D7D7-DB71-C25F-22197B0880D7}" dt="2024-11-08T19:42:07.650" v="137"/>
          <ac:spMkLst>
            <pc:docMk/>
            <pc:sldMk cId="1264259128" sldId="259"/>
            <ac:spMk id="2" creationId="{7CBD6E5A-2E02-1FD4-6458-14E2FE1DC513}"/>
          </ac:spMkLst>
        </pc:spChg>
        <pc:spChg chg="mod ord">
          <ac:chgData name="Emma J Uribe" userId="S::307190243@stu.chino.k12.ca.us::0fe07d5e-45cc-4736-b8c5-94b9286d8cfc" providerId="AD" clId="Web-{2CD9B4FD-D7D7-DB71-C25F-22197B0880D7}" dt="2024-11-08T19:42:07.650" v="137"/>
          <ac:spMkLst>
            <pc:docMk/>
            <pc:sldMk cId="1264259128" sldId="259"/>
            <ac:spMk id="3" creationId="{F5B40DEE-312D-1108-5F57-C7C8873F7138}"/>
          </ac:spMkLst>
        </pc:spChg>
      </pc:sldChg>
      <pc:sldChg chg="modSp new mod modClrScheme chgLayout">
        <pc:chgData name="Emma J Uribe" userId="S::307190243@stu.chino.k12.ca.us::0fe07d5e-45cc-4736-b8c5-94b9286d8cfc" providerId="AD" clId="Web-{2CD9B4FD-D7D7-DB71-C25F-22197B0880D7}" dt="2024-11-08T19:42:07.650" v="137"/>
        <pc:sldMkLst>
          <pc:docMk/>
          <pc:sldMk cId="3493877040" sldId="260"/>
        </pc:sldMkLst>
      </pc:sldChg>
      <pc:sldChg chg="modSp new mod modClrScheme chgLayout">
        <pc:chgData name="Emma J Uribe" userId="S::307190243@stu.chino.k12.ca.us::0fe07d5e-45cc-4736-b8c5-94b9286d8cfc" providerId="AD" clId="Web-{2CD9B4FD-D7D7-DB71-C25F-22197B0880D7}" dt="2024-11-08T19:42:07.650" v="137"/>
        <pc:sldMkLst>
          <pc:docMk/>
          <pc:sldMk cId="3922489557" sldId="261"/>
        </pc:sldMkLst>
        <pc:spChg chg="mod ord">
          <ac:chgData name="Emma J Uribe" userId="S::307190243@stu.chino.k12.ca.us::0fe07d5e-45cc-4736-b8c5-94b9286d8cfc" providerId="AD" clId="Web-{2CD9B4FD-D7D7-DB71-C25F-22197B0880D7}" dt="2024-11-08T19:42:07.650" v="137"/>
          <ac:spMkLst>
            <pc:docMk/>
            <pc:sldMk cId="3922489557" sldId="261"/>
            <ac:spMk id="2" creationId="{B28BEE87-3BA1-5294-B505-C5F27B933B10}"/>
          </ac:spMkLst>
        </pc:spChg>
        <pc:spChg chg="mod ord">
          <ac:chgData name="Emma J Uribe" userId="S::307190243@stu.chino.k12.ca.us::0fe07d5e-45cc-4736-b8c5-94b9286d8cfc" providerId="AD" clId="Web-{2CD9B4FD-D7D7-DB71-C25F-22197B0880D7}" dt="2024-11-08T19:42:07.650" v="137"/>
          <ac:spMkLst>
            <pc:docMk/>
            <pc:sldMk cId="3922489557" sldId="261"/>
            <ac:spMk id="3" creationId="{AD7A06CC-D8D0-9350-9B1B-4562C961D89A}"/>
          </ac:spMkLst>
        </pc:spChg>
      </pc:sldChg>
      <pc:sldMasterChg chg="del delSldLayout">
        <pc:chgData name="Emma J Uribe" userId="S::307190243@stu.chino.k12.ca.us::0fe07d5e-45cc-4736-b8c5-94b9286d8cfc" providerId="AD" clId="Web-{2CD9B4FD-D7D7-DB71-C25F-22197B0880D7}" dt="2024-11-08T19:36:03.466" v="135"/>
        <pc:sldMasterMkLst>
          <pc:docMk/>
          <pc:sldMasterMk cId="2460954070" sldId="2147483660"/>
        </pc:sldMasterMkLst>
        <pc:sldLayoutChg chg="del">
          <pc:chgData name="Emma J Uribe" userId="S::307190243@stu.chino.k12.ca.us::0fe07d5e-45cc-4736-b8c5-94b9286d8cfc" providerId="AD" clId="Web-{2CD9B4FD-D7D7-DB71-C25F-22197B0880D7}" dt="2024-11-08T19:36:03.466" v="135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Emma J Uribe" userId="S::307190243@stu.chino.k12.ca.us::0fe07d5e-45cc-4736-b8c5-94b9286d8cfc" providerId="AD" clId="Web-{2CD9B4FD-D7D7-DB71-C25F-22197B0880D7}" dt="2024-11-08T19:36:03.466" v="135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Emma J Uribe" userId="S::307190243@stu.chino.k12.ca.us::0fe07d5e-45cc-4736-b8c5-94b9286d8cfc" providerId="AD" clId="Web-{2CD9B4FD-D7D7-DB71-C25F-22197B0880D7}" dt="2024-11-08T19:36:03.466" v="135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Emma J Uribe" userId="S::307190243@stu.chino.k12.ca.us::0fe07d5e-45cc-4736-b8c5-94b9286d8cfc" providerId="AD" clId="Web-{2CD9B4FD-D7D7-DB71-C25F-22197B0880D7}" dt="2024-11-08T19:36:03.466" v="135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Emma J Uribe" userId="S::307190243@stu.chino.k12.ca.us::0fe07d5e-45cc-4736-b8c5-94b9286d8cfc" providerId="AD" clId="Web-{2CD9B4FD-D7D7-DB71-C25F-22197B0880D7}" dt="2024-11-08T19:36:03.466" v="135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Emma J Uribe" userId="S::307190243@stu.chino.k12.ca.us::0fe07d5e-45cc-4736-b8c5-94b9286d8cfc" providerId="AD" clId="Web-{2CD9B4FD-D7D7-DB71-C25F-22197B0880D7}" dt="2024-11-08T19:36:03.466" v="135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Emma J Uribe" userId="S::307190243@stu.chino.k12.ca.us::0fe07d5e-45cc-4736-b8c5-94b9286d8cfc" providerId="AD" clId="Web-{2CD9B4FD-D7D7-DB71-C25F-22197B0880D7}" dt="2024-11-08T19:36:03.466" v="135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Emma J Uribe" userId="S::307190243@stu.chino.k12.ca.us::0fe07d5e-45cc-4736-b8c5-94b9286d8cfc" providerId="AD" clId="Web-{2CD9B4FD-D7D7-DB71-C25F-22197B0880D7}" dt="2024-11-08T19:36:03.466" v="135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Emma J Uribe" userId="S::307190243@stu.chino.k12.ca.us::0fe07d5e-45cc-4736-b8c5-94b9286d8cfc" providerId="AD" clId="Web-{2CD9B4FD-D7D7-DB71-C25F-22197B0880D7}" dt="2024-11-08T19:36:03.466" v="135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Emma J Uribe" userId="S::307190243@stu.chino.k12.ca.us::0fe07d5e-45cc-4736-b8c5-94b9286d8cfc" providerId="AD" clId="Web-{2CD9B4FD-D7D7-DB71-C25F-22197B0880D7}" dt="2024-11-08T19:36:03.466" v="135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Emma J Uribe" userId="S::307190243@stu.chino.k12.ca.us::0fe07d5e-45cc-4736-b8c5-94b9286d8cfc" providerId="AD" clId="Web-{2CD9B4FD-D7D7-DB71-C25F-22197B0880D7}" dt="2024-11-08T19:36:03.466" v="13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Emma J Uribe" userId="S::307190243@stu.chino.k12.ca.us::0fe07d5e-45cc-4736-b8c5-94b9286d8cfc" providerId="AD" clId="Web-{2CD9B4FD-D7D7-DB71-C25F-22197B0880D7}" dt="2024-11-08T19:41:51.806" v="136"/>
        <pc:sldMasterMkLst>
          <pc:docMk/>
          <pc:sldMasterMk cId="2621481358" sldId="2147483672"/>
        </pc:sldMasterMkLst>
        <pc:sldLayoutChg chg="add del mod replId">
          <pc:chgData name="Emma J Uribe" userId="S::307190243@stu.chino.k12.ca.us::0fe07d5e-45cc-4736-b8c5-94b9286d8cfc" providerId="AD" clId="Web-{2CD9B4FD-D7D7-DB71-C25F-22197B0880D7}" dt="2024-11-08T19:41:51.806" v="136"/>
          <pc:sldLayoutMkLst>
            <pc:docMk/>
            <pc:sldMasterMk cId="2621481358" sldId="2147483672"/>
            <pc:sldLayoutMk cId="3935463363" sldId="2147483673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1:51.806" v="136"/>
          <pc:sldLayoutMkLst>
            <pc:docMk/>
            <pc:sldMasterMk cId="2621481358" sldId="2147483672"/>
            <pc:sldLayoutMk cId="2751222209" sldId="2147483674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1:51.806" v="136"/>
          <pc:sldLayoutMkLst>
            <pc:docMk/>
            <pc:sldMasterMk cId="2621481358" sldId="2147483672"/>
            <pc:sldLayoutMk cId="482994919" sldId="2147483675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1:51.806" v="136"/>
          <pc:sldLayoutMkLst>
            <pc:docMk/>
            <pc:sldMasterMk cId="2621481358" sldId="2147483672"/>
            <pc:sldLayoutMk cId="2197223721" sldId="2147483676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1:51.806" v="136"/>
          <pc:sldLayoutMkLst>
            <pc:docMk/>
            <pc:sldMasterMk cId="2621481358" sldId="2147483672"/>
            <pc:sldLayoutMk cId="408066775" sldId="2147483677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1:51.806" v="136"/>
          <pc:sldLayoutMkLst>
            <pc:docMk/>
            <pc:sldMasterMk cId="2621481358" sldId="2147483672"/>
            <pc:sldLayoutMk cId="1130159207" sldId="2147483678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1:51.806" v="136"/>
          <pc:sldLayoutMkLst>
            <pc:docMk/>
            <pc:sldMasterMk cId="2621481358" sldId="2147483672"/>
            <pc:sldLayoutMk cId="3585709214" sldId="2147483679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1:51.806" v="136"/>
          <pc:sldLayoutMkLst>
            <pc:docMk/>
            <pc:sldMasterMk cId="2621481358" sldId="2147483672"/>
            <pc:sldLayoutMk cId="2944993467" sldId="2147483680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1:51.806" v="136"/>
          <pc:sldLayoutMkLst>
            <pc:docMk/>
            <pc:sldMasterMk cId="2621481358" sldId="2147483672"/>
            <pc:sldLayoutMk cId="3279462889" sldId="2147483681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1:51.806" v="136"/>
          <pc:sldLayoutMkLst>
            <pc:docMk/>
            <pc:sldMasterMk cId="2621481358" sldId="2147483672"/>
            <pc:sldLayoutMk cId="372672486" sldId="2147483682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1:51.806" v="136"/>
          <pc:sldLayoutMkLst>
            <pc:docMk/>
            <pc:sldMasterMk cId="2621481358" sldId="2147483672"/>
            <pc:sldLayoutMk cId="2188067857" sldId="2147483683"/>
          </pc:sldLayoutMkLst>
        </pc:sldLayoutChg>
      </pc:sldMasterChg>
      <pc:sldMasterChg chg="add del addSldLayout delSldLayout modSldLayout">
        <pc:chgData name="Emma J Uribe" userId="S::307190243@stu.chino.k12.ca.us::0fe07d5e-45cc-4736-b8c5-94b9286d8cfc" providerId="AD" clId="Web-{2CD9B4FD-D7D7-DB71-C25F-22197B0880D7}" dt="2024-11-08T19:42:07.650" v="137"/>
        <pc:sldMasterMkLst>
          <pc:docMk/>
          <pc:sldMasterMk cId="4285173642" sldId="2147483684"/>
        </pc:sldMasterMkLst>
        <pc:sldLayoutChg chg="add del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4285173642" sldId="2147483684"/>
            <pc:sldLayoutMk cId="4059817450" sldId="2147483685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4285173642" sldId="2147483684"/>
            <pc:sldLayoutMk cId="2554761369" sldId="2147483686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4285173642" sldId="2147483684"/>
            <pc:sldLayoutMk cId="2985809505" sldId="2147483687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4285173642" sldId="2147483684"/>
            <pc:sldLayoutMk cId="2486767076" sldId="2147483688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4285173642" sldId="2147483684"/>
            <pc:sldLayoutMk cId="3969190694" sldId="2147483689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4285173642" sldId="2147483684"/>
            <pc:sldLayoutMk cId="3768753546" sldId="2147483690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4285173642" sldId="2147483684"/>
            <pc:sldLayoutMk cId="3497886161" sldId="2147483691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4285173642" sldId="2147483684"/>
            <pc:sldLayoutMk cId="2008547023" sldId="2147483692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4285173642" sldId="2147483684"/>
            <pc:sldLayoutMk cId="3887233548" sldId="2147483693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4285173642" sldId="2147483684"/>
            <pc:sldLayoutMk cId="2954978423" sldId="2147483694"/>
          </pc:sldLayoutMkLst>
        </pc:sldLayoutChg>
        <pc:sldLayoutChg chg="add del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4285173642" sldId="2147483684"/>
            <pc:sldLayoutMk cId="1581994017" sldId="2147483695"/>
          </pc:sldLayoutMkLst>
        </pc:sldLayoutChg>
      </pc:sldMasterChg>
      <pc:sldMasterChg chg="add addSldLayout modSldLayout">
        <pc:chgData name="Emma J Uribe" userId="S::307190243@stu.chino.k12.ca.us::0fe07d5e-45cc-4736-b8c5-94b9286d8cfc" providerId="AD" clId="Web-{2CD9B4FD-D7D7-DB71-C25F-22197B0880D7}" dt="2024-11-08T19:42:07.650" v="137"/>
        <pc:sldMasterMkLst>
          <pc:docMk/>
          <pc:sldMasterMk cId="669907612" sldId="2147483696"/>
        </pc:sldMasterMkLst>
        <pc:sldLayoutChg chg="add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669907612" sldId="2147483696"/>
            <pc:sldLayoutMk cId="1883798894" sldId="2147483697"/>
          </pc:sldLayoutMkLst>
        </pc:sldLayoutChg>
        <pc:sldLayoutChg chg="add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669907612" sldId="2147483696"/>
            <pc:sldLayoutMk cId="193128797" sldId="2147483698"/>
          </pc:sldLayoutMkLst>
        </pc:sldLayoutChg>
        <pc:sldLayoutChg chg="add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669907612" sldId="2147483696"/>
            <pc:sldLayoutMk cId="1299178531" sldId="2147483699"/>
          </pc:sldLayoutMkLst>
        </pc:sldLayoutChg>
        <pc:sldLayoutChg chg="add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669907612" sldId="2147483696"/>
            <pc:sldLayoutMk cId="3268276665" sldId="2147483700"/>
          </pc:sldLayoutMkLst>
        </pc:sldLayoutChg>
        <pc:sldLayoutChg chg="add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669907612" sldId="2147483696"/>
            <pc:sldLayoutMk cId="2554277605" sldId="2147483701"/>
          </pc:sldLayoutMkLst>
        </pc:sldLayoutChg>
        <pc:sldLayoutChg chg="add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669907612" sldId="2147483696"/>
            <pc:sldLayoutMk cId="2983429035" sldId="2147483702"/>
          </pc:sldLayoutMkLst>
        </pc:sldLayoutChg>
        <pc:sldLayoutChg chg="add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669907612" sldId="2147483696"/>
            <pc:sldLayoutMk cId="3627908520" sldId="2147483703"/>
          </pc:sldLayoutMkLst>
        </pc:sldLayoutChg>
        <pc:sldLayoutChg chg="add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669907612" sldId="2147483696"/>
            <pc:sldLayoutMk cId="957740471" sldId="2147483704"/>
          </pc:sldLayoutMkLst>
        </pc:sldLayoutChg>
        <pc:sldLayoutChg chg="add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669907612" sldId="2147483696"/>
            <pc:sldLayoutMk cId="147724126" sldId="2147483705"/>
          </pc:sldLayoutMkLst>
        </pc:sldLayoutChg>
        <pc:sldLayoutChg chg="add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669907612" sldId="2147483696"/>
            <pc:sldLayoutMk cId="3642883641" sldId="2147483706"/>
          </pc:sldLayoutMkLst>
        </pc:sldLayoutChg>
        <pc:sldLayoutChg chg="add mod replId">
          <pc:chgData name="Emma J Uribe" userId="S::307190243@stu.chino.k12.ca.us::0fe07d5e-45cc-4736-b8c5-94b9286d8cfc" providerId="AD" clId="Web-{2CD9B4FD-D7D7-DB71-C25F-22197B0880D7}" dt="2024-11-08T19:42:07.650" v="137"/>
          <pc:sldLayoutMkLst>
            <pc:docMk/>
            <pc:sldMasterMk cId="669907612" sldId="2147483696"/>
            <pc:sldLayoutMk cId="976735482" sldId="2147483707"/>
          </pc:sldLayoutMkLst>
        </pc:sldLayoutChg>
      </pc:sldMasterChg>
    </pc:docChg>
  </pc:docChgLst>
  <pc:docChgLst>
    <pc:chgData name="Emma J Uribe" userId="S::307190243@stu.chino.k12.ca.us::0fe07d5e-45cc-4736-b8c5-94b9286d8cfc" providerId="AD" clId="Web-{DFE4CAE0-0288-7781-ED32-EAE01DDE3CE4}"/>
    <pc:docChg chg="modSld">
      <pc:chgData name="Emma J Uribe" userId="S::307190243@stu.chino.k12.ca.us::0fe07d5e-45cc-4736-b8c5-94b9286d8cfc" providerId="AD" clId="Web-{DFE4CAE0-0288-7781-ED32-EAE01DDE3CE4}" dt="2024-11-15T16:49:09.911" v="78" actId="20577"/>
      <pc:docMkLst>
        <pc:docMk/>
      </pc:docMkLst>
      <pc:sldChg chg="modSp">
        <pc:chgData name="Emma J Uribe" userId="S::307190243@stu.chino.k12.ca.us::0fe07d5e-45cc-4736-b8c5-94b9286d8cfc" providerId="AD" clId="Web-{DFE4CAE0-0288-7781-ED32-EAE01DDE3CE4}" dt="2024-11-15T16:49:09.911" v="78" actId="20577"/>
        <pc:sldMkLst>
          <pc:docMk/>
          <pc:sldMk cId="1264259128" sldId="259"/>
        </pc:sldMkLst>
        <pc:spChg chg="mod">
          <ac:chgData name="Emma J Uribe" userId="S::307190243@stu.chino.k12.ca.us::0fe07d5e-45cc-4736-b8c5-94b9286d8cfc" providerId="AD" clId="Web-{DFE4CAE0-0288-7781-ED32-EAE01DDE3CE4}" dt="2024-11-15T16:49:09.911" v="78" actId="20577"/>
          <ac:spMkLst>
            <pc:docMk/>
            <pc:sldMk cId="1264259128" sldId="259"/>
            <ac:spMk id="2" creationId="{7CBD6E5A-2E02-1FD4-6458-14E2FE1DC513}"/>
          </ac:spMkLst>
        </pc:spChg>
        <pc:spChg chg="mod">
          <ac:chgData name="Emma J Uribe" userId="S::307190243@stu.chino.k12.ca.us::0fe07d5e-45cc-4736-b8c5-94b9286d8cfc" providerId="AD" clId="Web-{DFE4CAE0-0288-7781-ED32-EAE01DDE3CE4}" dt="2024-11-15T16:46:05.498" v="31" actId="14100"/>
          <ac:spMkLst>
            <pc:docMk/>
            <pc:sldMk cId="1264259128" sldId="259"/>
            <ac:spMk id="3" creationId="{F5B40DEE-312D-1108-5F57-C7C8873F7138}"/>
          </ac:spMkLst>
        </pc:spChg>
        <pc:picChg chg="mod">
          <ac:chgData name="Emma J Uribe" userId="S::307190243@stu.chino.k12.ca.us::0fe07d5e-45cc-4736-b8c5-94b9286d8cfc" providerId="AD" clId="Web-{DFE4CAE0-0288-7781-ED32-EAE01DDE3CE4}" dt="2024-11-15T16:47:46.205" v="62" actId="14100"/>
          <ac:picMkLst>
            <pc:docMk/>
            <pc:sldMk cId="1264259128" sldId="259"/>
            <ac:picMk id="4" creationId="{A17744DF-E0DF-C7E4-4278-A823F196DDB9}"/>
          </ac:picMkLst>
        </pc:picChg>
        <pc:picChg chg="mod">
          <ac:chgData name="Emma J Uribe" userId="S::307190243@stu.chino.k12.ca.us::0fe07d5e-45cc-4736-b8c5-94b9286d8cfc" providerId="AD" clId="Web-{DFE4CAE0-0288-7781-ED32-EAE01DDE3CE4}" dt="2024-11-15T16:46:35.140" v="41" actId="1076"/>
          <ac:picMkLst>
            <pc:docMk/>
            <pc:sldMk cId="1264259128" sldId="259"/>
            <ac:picMk id="7" creationId="{A85D1EAD-0264-F6E3-25AB-BD308F09A981}"/>
          </ac:picMkLst>
        </pc:picChg>
        <pc:picChg chg="mod">
          <ac:chgData name="Emma J Uribe" userId="S::307190243@stu.chino.k12.ca.us::0fe07d5e-45cc-4736-b8c5-94b9286d8cfc" providerId="AD" clId="Web-{DFE4CAE0-0288-7781-ED32-EAE01DDE3CE4}" dt="2024-11-15T16:48:45.019" v="77" actId="1076"/>
          <ac:picMkLst>
            <pc:docMk/>
            <pc:sldMk cId="1264259128" sldId="259"/>
            <ac:picMk id="19" creationId="{4C2AB31B-998E-CF3D-7D75-1D7C6650F2BC}"/>
          </ac:picMkLst>
        </pc:picChg>
        <pc:picChg chg="mod">
          <ac:chgData name="Emma J Uribe" userId="S::307190243@stu.chino.k12.ca.us::0fe07d5e-45cc-4736-b8c5-94b9286d8cfc" providerId="AD" clId="Web-{DFE4CAE0-0288-7781-ED32-EAE01DDE3CE4}" dt="2024-11-15T16:48:17.909" v="71" actId="1076"/>
          <ac:picMkLst>
            <pc:docMk/>
            <pc:sldMk cId="1264259128" sldId="259"/>
            <ac:picMk id="20" creationId="{2990AA62-B359-A3BE-3AD8-EFED0159F98D}"/>
          </ac:picMkLst>
        </pc:picChg>
      </pc:sldChg>
      <pc:sldChg chg="delSp modSp">
        <pc:chgData name="Emma J Uribe" userId="S::307190243@stu.chino.k12.ca.us::0fe07d5e-45cc-4736-b8c5-94b9286d8cfc" providerId="AD" clId="Web-{DFE4CAE0-0288-7781-ED32-EAE01DDE3CE4}" dt="2024-11-15T16:44:45.246" v="21"/>
        <pc:sldMkLst>
          <pc:docMk/>
          <pc:sldMk cId="3922489557" sldId="261"/>
        </pc:sldMkLst>
        <pc:spChg chg="mod">
          <ac:chgData name="Emma J Uribe" userId="S::307190243@stu.chino.k12.ca.us::0fe07d5e-45cc-4736-b8c5-94b9286d8cfc" providerId="AD" clId="Web-{DFE4CAE0-0288-7781-ED32-EAE01DDE3CE4}" dt="2024-11-15T16:41:45.412" v="9" actId="20577"/>
          <ac:spMkLst>
            <pc:docMk/>
            <pc:sldMk cId="3922489557" sldId="261"/>
            <ac:spMk id="2" creationId="{B28BEE87-3BA1-5294-B505-C5F27B933B10}"/>
          </ac:spMkLst>
        </pc:spChg>
        <pc:spChg chg="mod">
          <ac:chgData name="Emma J Uribe" userId="S::307190243@stu.chino.k12.ca.us::0fe07d5e-45cc-4736-b8c5-94b9286d8cfc" providerId="AD" clId="Web-{DFE4CAE0-0288-7781-ED32-EAE01DDE3CE4}" dt="2024-11-15T16:44:32.511" v="20" actId="14100"/>
          <ac:spMkLst>
            <pc:docMk/>
            <pc:sldMk cId="3922489557" sldId="261"/>
            <ac:spMk id="3" creationId="{AD7A06CC-D8D0-9350-9B1B-4562C961D89A}"/>
          </ac:spMkLst>
        </pc:spChg>
        <pc:picChg chg="del">
          <ac:chgData name="Emma J Uribe" userId="S::307190243@stu.chino.k12.ca.us::0fe07d5e-45cc-4736-b8c5-94b9286d8cfc" providerId="AD" clId="Web-{DFE4CAE0-0288-7781-ED32-EAE01DDE3CE4}" dt="2024-11-15T16:44:45.246" v="21"/>
          <ac:picMkLst>
            <pc:docMk/>
            <pc:sldMk cId="3922489557" sldId="261"/>
            <ac:picMk id="4" creationId="{065372C9-EECC-2E1C-14A2-0CE0ABEABD39}"/>
          </ac:picMkLst>
        </pc:picChg>
        <pc:picChg chg="mod">
          <ac:chgData name="Emma J Uribe" userId="S::307190243@stu.chino.k12.ca.us::0fe07d5e-45cc-4736-b8c5-94b9286d8cfc" providerId="AD" clId="Web-{DFE4CAE0-0288-7781-ED32-EAE01DDE3CE4}" dt="2024-11-15T16:42:20.303" v="17" actId="1076"/>
          <ac:picMkLst>
            <pc:docMk/>
            <pc:sldMk cId="3922489557" sldId="261"/>
            <ac:picMk id="6" creationId="{923D8E97-CE67-D42D-35DC-653E61C3CDE2}"/>
          </ac:picMkLst>
        </pc:picChg>
        <pc:picChg chg="del">
          <ac:chgData name="Emma J Uribe" userId="S::307190243@stu.chino.k12.ca.us::0fe07d5e-45cc-4736-b8c5-94b9286d8cfc" providerId="AD" clId="Web-{DFE4CAE0-0288-7781-ED32-EAE01DDE3CE4}" dt="2024-11-15T16:44:03.869" v="19"/>
          <ac:picMkLst>
            <pc:docMk/>
            <pc:sldMk cId="3922489557" sldId="261"/>
            <ac:picMk id="7" creationId="{FB0DB8AE-C553-8ECE-7D2C-61389A0DF790}"/>
          </ac:picMkLst>
        </pc:picChg>
        <pc:picChg chg="mod">
          <ac:chgData name="Emma J Uribe" userId="S::307190243@stu.chino.k12.ca.us::0fe07d5e-45cc-4736-b8c5-94b9286d8cfc" providerId="AD" clId="Web-{DFE4CAE0-0288-7781-ED32-EAE01DDE3CE4}" dt="2024-11-15T16:42:27.038" v="18" actId="1076"/>
          <ac:picMkLst>
            <pc:docMk/>
            <pc:sldMk cId="3922489557" sldId="261"/>
            <ac:picMk id="13" creationId="{D32BB728-6F42-96B9-A06B-4E8048B4BFC5}"/>
          </ac:picMkLst>
        </pc:picChg>
        <pc:picChg chg="del">
          <ac:chgData name="Emma J Uribe" userId="S::307190243@stu.chino.k12.ca.us::0fe07d5e-45cc-4736-b8c5-94b9286d8cfc" providerId="AD" clId="Web-{DFE4CAE0-0288-7781-ED32-EAE01DDE3CE4}" dt="2024-11-15T16:41:53.053" v="10"/>
          <ac:picMkLst>
            <pc:docMk/>
            <pc:sldMk cId="3922489557" sldId="261"/>
            <ac:picMk id="20" creationId="{3A2766A8-8B8F-3C1F-816B-35C62EF208B7}"/>
          </ac:picMkLst>
        </pc:picChg>
        <pc:picChg chg="del">
          <ac:chgData name="Emma J Uribe" userId="S::307190243@stu.chino.k12.ca.us::0fe07d5e-45cc-4736-b8c5-94b9286d8cfc" providerId="AD" clId="Web-{DFE4CAE0-0288-7781-ED32-EAE01DDE3CE4}" dt="2024-11-15T16:41:57.756" v="11"/>
          <ac:picMkLst>
            <pc:docMk/>
            <pc:sldMk cId="3922489557" sldId="261"/>
            <ac:picMk id="25" creationId="{1EE68A36-F8FE-2CC8-EBF4-3081C02DB186}"/>
          </ac:picMkLst>
        </pc:picChg>
      </pc:sldChg>
    </pc:docChg>
  </pc:docChgLst>
  <pc:docChgLst>
    <pc:chgData clId="Web-{3B396C33-45FE-DC3E-0473-BF3A1BFFAF40}"/>
    <pc:docChg chg="modSld">
      <pc:chgData name="" userId="" providerId="" clId="Web-{3B396C33-45FE-DC3E-0473-BF3A1BFFAF40}" dt="2024-11-13T17:26:09.326" v="7" actId="20577"/>
      <pc:docMkLst>
        <pc:docMk/>
      </pc:docMkLst>
      <pc:sldChg chg="modSp">
        <pc:chgData name="" userId="" providerId="" clId="Web-{3B396C33-45FE-DC3E-0473-BF3A1BFFAF40}" dt="2024-11-13T17:26:09.326" v="7" actId="20577"/>
        <pc:sldMkLst>
          <pc:docMk/>
          <pc:sldMk cId="3922489557" sldId="261"/>
        </pc:sldMkLst>
      </pc:sldChg>
    </pc:docChg>
  </pc:docChgLst>
  <pc:docChgLst>
    <pc:chgData name="Emma J Uribe" userId="S::307190243@stu.chino.k12.ca.us::0fe07d5e-45cc-4736-b8c5-94b9286d8cfc" providerId="AD" clId="Web-{584E6B93-849B-676D-8D29-27D3074D688A}"/>
    <pc:docChg chg="modSld">
      <pc:chgData name="Emma J Uribe" userId="S::307190243@stu.chino.k12.ca.us::0fe07d5e-45cc-4736-b8c5-94b9286d8cfc" providerId="AD" clId="Web-{584E6B93-849B-676D-8D29-27D3074D688A}" dt="2024-11-15T16:30:55.462" v="73"/>
      <pc:docMkLst>
        <pc:docMk/>
      </pc:docMkLst>
      <pc:sldChg chg="delSp modSp">
        <pc:chgData name="Emma J Uribe" userId="S::307190243@stu.chino.k12.ca.us::0fe07d5e-45cc-4736-b8c5-94b9286d8cfc" providerId="AD" clId="Web-{584E6B93-849B-676D-8D29-27D3074D688A}" dt="2024-11-15T16:30:55.462" v="73"/>
        <pc:sldMkLst>
          <pc:docMk/>
          <pc:sldMk cId="3922489557" sldId="261"/>
        </pc:sldMkLst>
        <pc:spChg chg="mod">
          <ac:chgData name="Emma J Uribe" userId="S::307190243@stu.chino.k12.ca.us::0fe07d5e-45cc-4736-b8c5-94b9286d8cfc" providerId="AD" clId="Web-{584E6B93-849B-676D-8D29-27D3074D688A}" dt="2024-11-15T16:30:39.273" v="37" actId="20577"/>
          <ac:spMkLst>
            <pc:docMk/>
            <pc:sldMk cId="3922489557" sldId="261"/>
            <ac:spMk id="5" creationId="{70D64404-76EA-6A39-AB78-6E44D86D4272}"/>
          </ac:spMkLst>
        </pc:spChg>
        <pc:spChg chg="del">
          <ac:chgData name="Emma J Uribe" userId="S::307190243@stu.chino.k12.ca.us::0fe07d5e-45cc-4736-b8c5-94b9286d8cfc" providerId="AD" clId="Web-{584E6B93-849B-676D-8D29-27D3074D688A}" dt="2024-11-15T16:30:55.462" v="73"/>
          <ac:spMkLst>
            <pc:docMk/>
            <pc:sldMk cId="3922489557" sldId="261"/>
            <ac:spMk id="8" creationId="{98957F01-B2F8-4C88-21DC-A812FE545E18}"/>
          </ac:spMkLst>
        </pc:spChg>
        <pc:spChg chg="del mod">
          <ac:chgData name="Emma J Uribe" userId="S::307190243@stu.chino.k12.ca.us::0fe07d5e-45cc-4736-b8c5-94b9286d8cfc" providerId="AD" clId="Web-{584E6B93-849B-676D-8D29-27D3074D688A}" dt="2024-11-15T16:30:46.758" v="51"/>
          <ac:spMkLst>
            <pc:docMk/>
            <pc:sldMk cId="3922489557" sldId="261"/>
            <ac:spMk id="9" creationId="{4D579E68-C547-040E-3C44-6263BDF5C4E7}"/>
          </ac:spMkLst>
        </pc:spChg>
        <pc:spChg chg="del">
          <ac:chgData name="Emma J Uribe" userId="S::307190243@stu.chino.k12.ca.us::0fe07d5e-45cc-4736-b8c5-94b9286d8cfc" providerId="AD" clId="Web-{584E6B93-849B-676D-8D29-27D3074D688A}" dt="2024-11-15T16:30:30.898" v="30"/>
          <ac:spMkLst>
            <pc:docMk/>
            <pc:sldMk cId="3922489557" sldId="261"/>
            <ac:spMk id="15" creationId="{E34DA7DB-7E14-683C-D9E4-E18FEE623892}"/>
          </ac:spMkLst>
        </pc:spChg>
        <pc:spChg chg="del mod">
          <ac:chgData name="Emma J Uribe" userId="S::307190243@stu.chino.k12.ca.us::0fe07d5e-45cc-4736-b8c5-94b9286d8cfc" providerId="AD" clId="Web-{584E6B93-849B-676D-8D29-27D3074D688A}" dt="2024-11-15T16:30:10.474" v="17"/>
          <ac:spMkLst>
            <pc:docMk/>
            <pc:sldMk cId="3922489557" sldId="261"/>
            <ac:spMk id="16" creationId="{4F8EF610-F897-6F7D-8A9B-EFD6C3AE11EE}"/>
          </ac:spMkLst>
        </pc:spChg>
        <pc:spChg chg="del mod">
          <ac:chgData name="Emma J Uribe" userId="S::307190243@stu.chino.k12.ca.us::0fe07d5e-45cc-4736-b8c5-94b9286d8cfc" providerId="AD" clId="Web-{584E6B93-849B-676D-8D29-27D3074D688A}" dt="2024-11-15T16:30:53.118" v="72"/>
          <ac:spMkLst>
            <pc:docMk/>
            <pc:sldMk cId="3922489557" sldId="261"/>
            <ac:spMk id="17" creationId="{4AFFD7D3-A2AB-DC5C-E703-0FCE0A08553E}"/>
          </ac:spMkLst>
        </pc:spChg>
        <pc:spChg chg="del mod">
          <ac:chgData name="Emma J Uribe" userId="S::307190243@stu.chino.k12.ca.us::0fe07d5e-45cc-4736-b8c5-94b9286d8cfc" providerId="AD" clId="Web-{584E6B93-849B-676D-8D29-27D3074D688A}" dt="2024-11-15T16:30:27.210" v="29"/>
          <ac:spMkLst>
            <pc:docMk/>
            <pc:sldMk cId="3922489557" sldId="261"/>
            <ac:spMk id="21" creationId="{1048E8D1-ABD4-06F9-FF76-FA665855527E}"/>
          </ac:spMkLst>
        </pc:spChg>
        <pc:picChg chg="mod">
          <ac:chgData name="Emma J Uribe" userId="S::307190243@stu.chino.k12.ca.us::0fe07d5e-45cc-4736-b8c5-94b9286d8cfc" providerId="AD" clId="Web-{584E6B93-849B-676D-8D29-27D3074D688A}" dt="2024-11-15T16:29:46.066" v="4" actId="1076"/>
          <ac:picMkLst>
            <pc:docMk/>
            <pc:sldMk cId="3922489557" sldId="261"/>
            <ac:picMk id="13" creationId="{D32BB728-6F42-96B9-A06B-4E8048B4BFC5}"/>
          </ac:picMkLst>
        </pc:picChg>
      </pc:sldChg>
    </pc:docChg>
  </pc:docChgLst>
  <pc:docChgLst>
    <pc:chgData name="Emma J Uribe" userId="S::307190243@stu.chino.k12.ca.us::0fe07d5e-45cc-4736-b8c5-94b9286d8cfc" providerId="AD" clId="Web-{E84EC402-679E-EA92-A1BE-8EC932DEA20C}"/>
    <pc:docChg chg="modSld">
      <pc:chgData name="Emma J Uribe" userId="S::307190243@stu.chino.k12.ca.us::0fe07d5e-45cc-4736-b8c5-94b9286d8cfc" providerId="AD" clId="Web-{E84EC402-679E-EA92-A1BE-8EC932DEA20C}" dt="2024-11-13T17:25:23.620" v="687" actId="14100"/>
      <pc:docMkLst>
        <pc:docMk/>
      </pc:docMkLst>
      <pc:sldChg chg="addSp delSp modSp">
        <pc:chgData name="Emma J Uribe" userId="S::307190243@stu.chino.k12.ca.us::0fe07d5e-45cc-4736-b8c5-94b9286d8cfc" providerId="AD" clId="Web-{E84EC402-679E-EA92-A1BE-8EC932DEA20C}" dt="2024-11-13T17:14:55.187" v="653" actId="1076"/>
        <pc:sldMkLst>
          <pc:docMk/>
          <pc:sldMk cId="1264259128" sldId="259"/>
        </pc:sldMkLst>
        <pc:spChg chg="mod">
          <ac:chgData name="Emma J Uribe" userId="S::307190243@stu.chino.k12.ca.us::0fe07d5e-45cc-4736-b8c5-94b9286d8cfc" providerId="AD" clId="Web-{E84EC402-679E-EA92-A1BE-8EC932DEA20C}" dt="2024-11-13T17:07:07.550" v="562" actId="20577"/>
          <ac:spMkLst>
            <pc:docMk/>
            <pc:sldMk cId="1264259128" sldId="259"/>
            <ac:spMk id="3" creationId="{F5B40DEE-312D-1108-5F57-C7C8873F7138}"/>
          </ac:spMkLst>
        </pc:spChg>
        <pc:picChg chg="add mod">
          <ac:chgData name="Emma J Uribe" userId="S::307190243@stu.chino.k12.ca.us::0fe07d5e-45cc-4736-b8c5-94b9286d8cfc" providerId="AD" clId="Web-{E84EC402-679E-EA92-A1BE-8EC932DEA20C}" dt="2024-11-13T17:05:21.501" v="532" actId="1076"/>
          <ac:picMkLst>
            <pc:docMk/>
            <pc:sldMk cId="1264259128" sldId="259"/>
            <ac:picMk id="4" creationId="{A17744DF-E0DF-C7E4-4278-A823F196DDB9}"/>
          </ac:picMkLst>
        </pc:picChg>
        <pc:picChg chg="add mod">
          <ac:chgData name="Emma J Uribe" userId="S::307190243@stu.chino.k12.ca.us::0fe07d5e-45cc-4736-b8c5-94b9286d8cfc" providerId="AD" clId="Web-{E84EC402-679E-EA92-A1BE-8EC932DEA20C}" dt="2024-11-13T17:04:47.703" v="511" actId="1076"/>
          <ac:picMkLst>
            <pc:docMk/>
            <pc:sldMk cId="1264259128" sldId="259"/>
            <ac:picMk id="7" creationId="{A85D1EAD-0264-F6E3-25AB-BD308F09A981}"/>
          </ac:picMkLst>
        </pc:picChg>
        <pc:picChg chg="add mod">
          <ac:chgData name="Emma J Uribe" userId="S::307190243@stu.chino.k12.ca.us::0fe07d5e-45cc-4736-b8c5-94b9286d8cfc" providerId="AD" clId="Web-{E84EC402-679E-EA92-A1BE-8EC932DEA20C}" dt="2024-11-13T17:14:55.187" v="653" actId="1076"/>
          <ac:picMkLst>
            <pc:docMk/>
            <pc:sldMk cId="1264259128" sldId="259"/>
            <ac:picMk id="19" creationId="{4C2AB31B-998E-CF3D-7D75-1D7C6650F2BC}"/>
          </ac:picMkLst>
        </pc:picChg>
        <pc:picChg chg="add mod">
          <ac:chgData name="Emma J Uribe" userId="S::307190243@stu.chino.k12.ca.us::0fe07d5e-45cc-4736-b8c5-94b9286d8cfc" providerId="AD" clId="Web-{E84EC402-679E-EA92-A1BE-8EC932DEA20C}" dt="2024-11-13T17:14:00.185" v="635" actId="1076"/>
          <ac:picMkLst>
            <pc:docMk/>
            <pc:sldMk cId="1264259128" sldId="259"/>
            <ac:picMk id="20" creationId="{2990AA62-B359-A3BE-3AD8-EFED0159F98D}"/>
          </ac:picMkLst>
        </pc:picChg>
      </pc:sldChg>
      <pc:sldChg chg="addSp delSp modSp">
        <pc:chgData name="Emma J Uribe" userId="S::307190243@stu.chino.k12.ca.us::0fe07d5e-45cc-4736-b8c5-94b9286d8cfc" providerId="AD" clId="Web-{E84EC402-679E-EA92-A1BE-8EC932DEA20C}" dt="2024-11-13T17:03:05.919" v="497" actId="14100"/>
        <pc:sldMkLst>
          <pc:docMk/>
          <pc:sldMk cId="3493877040" sldId="260"/>
        </pc:sldMkLst>
      </pc:sldChg>
      <pc:sldChg chg="addSp modSp">
        <pc:chgData name="Emma J Uribe" userId="S::307190243@stu.chino.k12.ca.us::0fe07d5e-45cc-4736-b8c5-94b9286d8cfc" providerId="AD" clId="Web-{E84EC402-679E-EA92-A1BE-8EC932DEA20C}" dt="2024-11-13T17:25:23.620" v="687" actId="14100"/>
        <pc:sldMkLst>
          <pc:docMk/>
          <pc:sldMk cId="3922489557" sldId="261"/>
        </pc:sldMkLst>
        <pc:spChg chg="mod">
          <ac:chgData name="Emma J Uribe" userId="S::307190243@stu.chino.k12.ca.us::0fe07d5e-45cc-4736-b8c5-94b9286d8cfc" providerId="AD" clId="Web-{E84EC402-679E-EA92-A1BE-8EC932DEA20C}" dt="2024-11-13T17:25:23.620" v="687" actId="14100"/>
          <ac:spMkLst>
            <pc:docMk/>
            <pc:sldMk cId="3922489557" sldId="261"/>
            <ac:spMk id="3" creationId="{AD7A06CC-D8D0-9350-9B1B-4562C961D89A}"/>
          </ac:spMkLst>
        </pc:spChg>
      </pc:sldChg>
      <pc:sldChg chg="modSp">
        <pc:chgData name="Emma J Uribe" userId="S::307190243@stu.chino.k12.ca.us::0fe07d5e-45cc-4736-b8c5-94b9286d8cfc" providerId="AD" clId="Web-{E84EC402-679E-EA92-A1BE-8EC932DEA20C}" dt="2024-11-13T16:20:11.880" v="160" actId="20577"/>
        <pc:sldMkLst>
          <pc:docMk/>
          <pc:sldMk cId="3062667696" sldId="262"/>
        </pc:sldMkLst>
        <pc:spChg chg="mod">
          <ac:chgData name="Emma J Uribe" userId="S::307190243@stu.chino.k12.ca.us::0fe07d5e-45cc-4736-b8c5-94b9286d8cfc" providerId="AD" clId="Web-{E84EC402-679E-EA92-A1BE-8EC932DEA20C}" dt="2024-11-13T16:20:11.880" v="160" actId="20577"/>
          <ac:spMkLst>
            <pc:docMk/>
            <pc:sldMk cId="3062667696" sldId="262"/>
            <ac:spMk id="3" creationId="{B59B5287-E82A-14E5-4B0C-EA080EF06B7F}"/>
          </ac:spMkLst>
        </pc:spChg>
      </pc:sldChg>
      <pc:sldChg chg="modSp">
        <pc:chgData name="Emma J Uribe" userId="S::307190243@stu.chino.k12.ca.us::0fe07d5e-45cc-4736-b8c5-94b9286d8cfc" providerId="AD" clId="Web-{E84EC402-679E-EA92-A1BE-8EC932DEA20C}" dt="2024-11-13T16:14:19.761" v="119" actId="20577"/>
        <pc:sldMkLst>
          <pc:docMk/>
          <pc:sldMk cId="2605422803" sldId="263"/>
        </pc:sldMkLst>
        <pc:spChg chg="mod">
          <ac:chgData name="Emma J Uribe" userId="S::307190243@stu.chino.k12.ca.us::0fe07d5e-45cc-4736-b8c5-94b9286d8cfc" providerId="AD" clId="Web-{E84EC402-679E-EA92-A1BE-8EC932DEA20C}" dt="2024-11-13T16:14:19.761" v="119" actId="20577"/>
          <ac:spMkLst>
            <pc:docMk/>
            <pc:sldMk cId="2605422803" sldId="263"/>
            <ac:spMk id="3" creationId="{C18C9BBC-079A-BF45-C36D-9602AFB04A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55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5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94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4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5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6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0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07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9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5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ac-bac/466691217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en.wikipedia.org/wiki/File:Wfm_area51_map_en.png" TargetMode="External"/><Relationship Id="rId3" Type="http://schemas.openxmlformats.org/officeDocument/2006/relationships/hyperlink" Target="https://www.foundsf.org/index.php?title=File:California_Indian_Pre-Contact_Territories_Map_via_HOMEY.jpg" TargetMode="External"/><Relationship Id="rId7" Type="http://schemas.openxmlformats.org/officeDocument/2006/relationships/hyperlink" Target="https://justinsomnia.org/2011/10/pomo-canyon/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://commons.wikimedia.org/wiki/Category:Pomo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s://en.wikipedia.org/wiki/Anderson_Marsh_State_Historic_Park" TargetMode="External"/><Relationship Id="rId5" Type="http://schemas.openxmlformats.org/officeDocument/2006/relationships/hyperlink" Target="https://www.flickr.com/photos/lorca/1017154986/" TargetMode="External"/><Relationship Id="rId15" Type="http://schemas.openxmlformats.org/officeDocument/2006/relationships/hyperlink" Target="https://en.wikipedia.org/wiki/Robinson_Rancheria_of_Pomo_Indians_of_California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http://ekokayak.wordpress.com/2011/06/11/lago-di-garda-le-grandi-traversate/2326-la-baia-delle-sirene-e-la-rocca-del-pomo/" TargetMode="Externa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flickr.com/photos/27784972@N07/3575561153/" TargetMode="External"/><Relationship Id="rId7" Type="http://schemas.openxmlformats.org/officeDocument/2006/relationships/hyperlink" Target="https://www.flickr.com/photos/johnanes/862287629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://commons.wikimedia.org/wiki/File:Reconstructed_Chumash_house_04912.jpg" TargetMode="External"/><Relationship Id="rId5" Type="http://schemas.openxmlformats.org/officeDocument/2006/relationships/hyperlink" Target="http://www.wildebeat.net/index.cgi/shows/skills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geograph.org.uk/photo/311763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flickr.com/photos/pomomama/9062948353" TargetMode="External"/><Relationship Id="rId7" Type="http://schemas.openxmlformats.org/officeDocument/2006/relationships/hyperlink" Target="https://commons.wikimedia.org/wiki/File:Brown_bear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s://en.wikipedia.org/wiki/Salmon-crested_cockatoo" TargetMode="External"/><Relationship Id="rId5" Type="http://schemas.openxmlformats.org/officeDocument/2006/relationships/hyperlink" Target="http://pouringmyartout.com/2014/07/30/humans-1-crack-squirrels-0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dakotawar.org/history/dakota-homeland/land-lifeways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s://fr.vikidia.org/wiki/Sioux" TargetMode="Externa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bf.wiki/Rock_Hammer" TargetMode="External"/><Relationship Id="rId3" Type="http://schemas.openxmlformats.org/officeDocument/2006/relationships/hyperlink" Target="https://en.wikipedia.org/wiki/Broom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theforest.gamepedia.com/Repair_Tool" TargetMode="External"/><Relationship Id="rId10" Type="http://schemas.openxmlformats.org/officeDocument/2006/relationships/hyperlink" Target="http://www.flickr.com/photos/67196253@N00/14638112828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FBDB-5565-561A-205D-2E2D3BB6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83" y="174829"/>
            <a:ext cx="6929843" cy="2871918"/>
          </a:xfrm>
        </p:spPr>
        <p:txBody>
          <a:bodyPr/>
          <a:lstStyle/>
          <a:p>
            <a:r>
              <a:rPr lang="en-US"/>
              <a:t>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EDBD7-F4E1-4F35-9612-83E206DF4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                               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FB541-07F6-07E7-1C84-8BD75213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6E5C-3BF8-4B00-AF70-F52E000A7BC7}" type="datetime1"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5F9F6-E7DD-E00A-C3A7-0FC6CE81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16360-2E3C-61F1-0966-05886DD6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</a:t>
            </a:fld>
            <a:endParaRPr lang="en-US"/>
          </a:p>
        </p:txBody>
      </p:sp>
      <p:pic>
        <p:nvPicPr>
          <p:cNvPr id="7" name="Picture 6" descr="A group of people wearing traditional clothing&#10;&#10;Description automatically generated">
            <a:extLst>
              <a:ext uri="{FF2B5EF4-FFF2-40B4-BE49-F238E27FC236}">
                <a16:creationId xmlns:a16="http://schemas.microsoft.com/office/drawing/2014/main" id="{20DAD624-F9CF-4483-531C-A46B40D30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7283" y="1401253"/>
            <a:ext cx="9144000" cy="5493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C3ABA3-A971-4D24-289F-063F8D4B20C6}"/>
              </a:ext>
            </a:extLst>
          </p:cNvPr>
          <p:cNvSpPr txBox="1"/>
          <p:nvPr/>
        </p:nvSpPr>
        <p:spPr>
          <a:xfrm>
            <a:off x="2084717" y="7038255"/>
            <a:ext cx="5362755" cy="13059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4C3798-7707-9E2E-0106-74A586A4FB6C}"/>
              </a:ext>
            </a:extLst>
          </p:cNvPr>
          <p:cNvSpPr txBox="1"/>
          <p:nvPr/>
        </p:nvSpPr>
        <p:spPr>
          <a:xfrm>
            <a:off x="1739579" y="190558"/>
            <a:ext cx="81059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latin typeface="Mistral"/>
              </a:rPr>
              <a:t>The Pomo</a:t>
            </a:r>
          </a:p>
          <a:p>
            <a:r>
              <a:rPr lang="en-US" sz="2400">
                <a:latin typeface="Mistral"/>
              </a:rPr>
              <a:t>By Eden and Emma</a:t>
            </a:r>
          </a:p>
        </p:txBody>
      </p:sp>
    </p:spTree>
    <p:extLst>
      <p:ext uri="{BB962C8B-B14F-4D97-AF65-F5344CB8AC3E}">
        <p14:creationId xmlns:p14="http://schemas.microsoft.com/office/powerpoint/2010/main" val="1501586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2ED6-10B4-D6C9-06D5-01D49FD6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       </a:t>
            </a:r>
            <a:r>
              <a:rPr lang="en-US">
                <a:solidFill>
                  <a:schemeClr val="accent4"/>
                </a:solidFill>
              </a:rPr>
              <a:t>  Location</a:t>
            </a:r>
            <a:endParaRPr lang="en-US">
              <a:solidFill>
                <a:schemeClr val="accent4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C9BBC-079A-BF45-C36D-9602AFB04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382" y="1701155"/>
            <a:ext cx="9258976" cy="46082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/>
              <a:t>The Pomo tribe lived in the northern </a:t>
            </a:r>
          </a:p>
          <a:p>
            <a:pPr marL="0" indent="0">
              <a:buNone/>
            </a:pPr>
            <a:r>
              <a:rPr lang="en-US"/>
              <a:t>part of California.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/>
              <a:t>They live with rolling hills and fertile valley.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/>
              <a:t>They live near the Pacific </a:t>
            </a:r>
          </a:p>
          <a:p>
            <a:pPr marL="0" indent="0">
              <a:buNone/>
            </a:pPr>
            <a:r>
              <a:rPr lang="en-US"/>
              <a:t>Oceans to the clear Lakes.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B5F23-40F0-837A-4D04-45B80291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D7A7-4416-4225-9D42-0A7091FF184A}" type="datetime1"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A3DE0-B165-5F17-297D-2621AC3E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31B52-B5A2-8777-1D51-9D48D710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2</a:t>
            </a:fld>
            <a:endParaRPr lang="en-US"/>
          </a:p>
        </p:txBody>
      </p:sp>
      <p:pic>
        <p:nvPicPr>
          <p:cNvPr id="7" name="Picture 6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85059F06-7198-108C-9AD4-8516E1CB9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38138" y="-2158"/>
            <a:ext cx="2249195" cy="2117787"/>
          </a:xfrm>
          <a:prstGeom prst="rect">
            <a:avLst/>
          </a:prstGeom>
        </p:spPr>
      </p:pic>
      <p:pic>
        <p:nvPicPr>
          <p:cNvPr id="10" name="Picture 9" descr="A green forest on a hill&#10;&#10;Description automatically generated">
            <a:extLst>
              <a:ext uri="{FF2B5EF4-FFF2-40B4-BE49-F238E27FC236}">
                <a16:creationId xmlns:a16="http://schemas.microsoft.com/office/drawing/2014/main" id="{E2330D6C-4D04-F290-92F4-E0994BA66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325287" y="4823873"/>
            <a:ext cx="2519631" cy="18541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7CCC91-5030-34B2-B1D7-29A0E68A33D3}"/>
              </a:ext>
            </a:extLst>
          </p:cNvPr>
          <p:cNvSpPr txBox="1"/>
          <p:nvPr/>
        </p:nvSpPr>
        <p:spPr>
          <a:xfrm>
            <a:off x="3714750" y="4995863"/>
            <a:ext cx="4762500" cy="317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pic>
        <p:nvPicPr>
          <p:cNvPr id="13" name="Picture 12" descr="A forest with many trees and plants&#10;&#10;Description automatically generated">
            <a:extLst>
              <a:ext uri="{FF2B5EF4-FFF2-40B4-BE49-F238E27FC236}">
                <a16:creationId xmlns:a16="http://schemas.microsoft.com/office/drawing/2014/main" id="{A35FB4B4-7920-33BD-1DAE-C57F0A5C8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345057" y="-5285"/>
            <a:ext cx="2559170" cy="1563323"/>
          </a:xfrm>
          <a:prstGeom prst="rect">
            <a:avLst/>
          </a:prstGeom>
        </p:spPr>
      </p:pic>
      <p:pic>
        <p:nvPicPr>
          <p:cNvPr id="16" name="Picture 15" descr="A person in a kayak on a river&#10;&#10;Description automatically generated">
            <a:extLst>
              <a:ext uri="{FF2B5EF4-FFF2-40B4-BE49-F238E27FC236}">
                <a16:creationId xmlns:a16="http://schemas.microsoft.com/office/drawing/2014/main" id="{385D979B-EDA0-831A-9FF3-4A7B721B6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341243" y="1550597"/>
            <a:ext cx="2551545" cy="1643332"/>
          </a:xfrm>
          <a:prstGeom prst="rect">
            <a:avLst/>
          </a:prstGeom>
        </p:spPr>
      </p:pic>
      <p:pic>
        <p:nvPicPr>
          <p:cNvPr id="19" name="Picture 18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EA402E11-1EB1-8CB8-5E70-88AC4BD815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349126" y="3189615"/>
            <a:ext cx="2380401" cy="16433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27642A-049F-4EA7-61C6-88ACCB0BB7ED}"/>
              </a:ext>
            </a:extLst>
          </p:cNvPr>
          <p:cNvSpPr txBox="1"/>
          <p:nvPr/>
        </p:nvSpPr>
        <p:spPr>
          <a:xfrm>
            <a:off x="10304732" y="7133325"/>
            <a:ext cx="1804839" cy="874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pic>
        <p:nvPicPr>
          <p:cNvPr id="8" name="Picture 7" descr="A map of the state of nevada&#10;&#10;Description automatically generated">
            <a:extLst>
              <a:ext uri="{FF2B5EF4-FFF2-40B4-BE49-F238E27FC236}">
                <a16:creationId xmlns:a16="http://schemas.microsoft.com/office/drawing/2014/main" id="{E6E26389-EC0C-C0D3-CA3B-726C664C07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752160" y="3434031"/>
            <a:ext cx="2435533" cy="1571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698F4D-C989-B769-D08F-3A48BD97CBF3}"/>
              </a:ext>
            </a:extLst>
          </p:cNvPr>
          <p:cNvSpPr txBox="1"/>
          <p:nvPr/>
        </p:nvSpPr>
        <p:spPr>
          <a:xfrm>
            <a:off x="1744663" y="6515100"/>
            <a:ext cx="8702675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pic>
        <p:nvPicPr>
          <p:cNvPr id="14" name="Picture 13" descr="A blue and red triangle pattern&#10;&#10;Description automatically generated">
            <a:extLst>
              <a:ext uri="{FF2B5EF4-FFF2-40B4-BE49-F238E27FC236}">
                <a16:creationId xmlns:a16="http://schemas.microsoft.com/office/drawing/2014/main" id="{281894E5-11BD-B08A-26B0-0E528299A7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819736" y="2109878"/>
            <a:ext cx="2271623" cy="13299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150273-099C-CEB0-9C65-E6A1495452AC}"/>
              </a:ext>
            </a:extLst>
          </p:cNvPr>
          <p:cNvSpPr txBox="1"/>
          <p:nvPr/>
        </p:nvSpPr>
        <p:spPr>
          <a:xfrm>
            <a:off x="9345282" y="4187405"/>
            <a:ext cx="402568" cy="10184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pic>
        <p:nvPicPr>
          <p:cNvPr id="18" name="Picture 17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4211AB0A-59DB-0A6C-610C-196867D338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837708" y="4836095"/>
            <a:ext cx="2580735" cy="22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22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532D-5B7E-A773-F09D-28D1FF42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</a:t>
            </a:r>
            <a:r>
              <a:rPr lang="en-US">
                <a:solidFill>
                  <a:schemeClr val="accent2">
                    <a:lumMod val="76000"/>
                  </a:schemeClr>
                </a:solidFill>
                <a:latin typeface="Mistral"/>
              </a:rPr>
              <a:t>       </a:t>
            </a:r>
            <a:r>
              <a:rPr lang="en-US">
                <a:solidFill>
                  <a:schemeClr val="accent2">
                    <a:lumMod val="49000"/>
                  </a:schemeClr>
                </a:solidFill>
                <a:latin typeface="Mistral"/>
              </a:rPr>
              <a:t>  SHELTER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B5287-E82A-14E5-4B0C-EA080EF06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042" y="1341722"/>
            <a:ext cx="7907504" cy="38462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The Pomo tribe has bowl shaped </a:t>
            </a:r>
            <a:endParaRPr lang="en-US"/>
          </a:p>
          <a:p>
            <a:pPr marL="0" indent="0">
              <a:buNone/>
            </a:pPr>
            <a:r>
              <a:rPr lang="en-US" sz="2800"/>
              <a:t>shelters made from branches .</a:t>
            </a:r>
          </a:p>
          <a:p>
            <a:r>
              <a:rPr lang="en-US" sz="2800"/>
              <a:t>They have a fire pit made from stones.</a:t>
            </a:r>
          </a:p>
          <a:p>
            <a:r>
              <a:rPr lang="en-US" sz="2800"/>
              <a:t>The shelters have a hole in the ground </a:t>
            </a:r>
          </a:p>
          <a:p>
            <a:pPr marL="0" indent="0">
              <a:buNone/>
            </a:pPr>
            <a:r>
              <a:rPr lang="en-US" sz="2800"/>
              <a:t>for the men's sweat houses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A94E2-8183-AF51-593B-827DA589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B97A-D7DF-4974-805E-43563301E9D2}" type="datetime1"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41330-7697-5162-51CA-1EF4F72F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53C64-216F-0EEE-306A-94940056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3</a:t>
            </a:fld>
            <a:endParaRPr lang="en-US"/>
          </a:p>
        </p:txBody>
      </p:sp>
      <p:pic>
        <p:nvPicPr>
          <p:cNvPr id="7" name="Picture 6" descr="A straw hut in a garden&#10;&#10;Description automatically generated">
            <a:extLst>
              <a:ext uri="{FF2B5EF4-FFF2-40B4-BE49-F238E27FC236}">
                <a16:creationId xmlns:a16="http://schemas.microsoft.com/office/drawing/2014/main" id="{BD0D925D-E725-A5F8-E0FC-CB3142350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08716" y="3907412"/>
            <a:ext cx="5319623" cy="2896309"/>
          </a:xfrm>
          <a:prstGeom prst="rect">
            <a:avLst/>
          </a:prstGeom>
        </p:spPr>
      </p:pic>
      <p:pic>
        <p:nvPicPr>
          <p:cNvPr id="10" name="Picture 9" descr="A straw hut with a door&#10;&#10;Description automatically generated">
            <a:extLst>
              <a:ext uri="{FF2B5EF4-FFF2-40B4-BE49-F238E27FC236}">
                <a16:creationId xmlns:a16="http://schemas.microsoft.com/office/drawing/2014/main" id="{A4DBFF05-A7AB-EB59-AC97-45AAEF947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11601" y="2999476"/>
            <a:ext cx="3481476" cy="3863915"/>
          </a:xfrm>
          <a:prstGeom prst="rect">
            <a:avLst/>
          </a:prstGeom>
        </p:spPr>
      </p:pic>
      <p:pic>
        <p:nvPicPr>
          <p:cNvPr id="9" name="Picture 8" descr="A fire pit in a grassy area&#10;&#10;Description automatically generated">
            <a:extLst>
              <a:ext uri="{FF2B5EF4-FFF2-40B4-BE49-F238E27FC236}">
                <a16:creationId xmlns:a16="http://schemas.microsoft.com/office/drawing/2014/main" id="{181789D7-FB7E-0FC5-C81D-62E2A9033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4377" y="-14380"/>
            <a:ext cx="1768417" cy="1710908"/>
          </a:xfrm>
          <a:prstGeom prst="rect">
            <a:avLst/>
          </a:prstGeom>
        </p:spPr>
      </p:pic>
      <p:pic>
        <p:nvPicPr>
          <p:cNvPr id="8" name="Picture 7" descr="A teepee made of sticks in the woods&#10;&#10;Description automatically generated">
            <a:extLst>
              <a:ext uri="{FF2B5EF4-FFF2-40B4-BE49-F238E27FC236}">
                <a16:creationId xmlns:a16="http://schemas.microsoft.com/office/drawing/2014/main" id="{8DCF17A9-712C-B61B-2733-3D8FBB4216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151003" y="912"/>
            <a:ext cx="4056334" cy="3362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ABD833-8E26-14BA-EA77-42F96EDB0871}"/>
              </a:ext>
            </a:extLst>
          </p:cNvPr>
          <p:cNvSpPr txBox="1"/>
          <p:nvPr/>
        </p:nvSpPr>
        <p:spPr>
          <a:xfrm>
            <a:off x="4470400" y="4513263"/>
            <a:ext cx="3251200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ABA72E-95E9-EF88-8159-32C2724F9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232912" y="3908484"/>
            <a:ext cx="3988280" cy="30666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B30FC1-0416-135E-7272-BDDA76C76754}"/>
              </a:ext>
            </a:extLst>
          </p:cNvPr>
          <p:cNvSpPr txBox="1"/>
          <p:nvPr/>
        </p:nvSpPr>
        <p:spPr>
          <a:xfrm>
            <a:off x="4597879" y="6227553"/>
            <a:ext cx="8229600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  <p:pic>
        <p:nvPicPr>
          <p:cNvPr id="18" name="Picture 17" descr="A straw hut with a door&#10;&#10;Description automatically generated">
            <a:extLst>
              <a:ext uri="{FF2B5EF4-FFF2-40B4-BE49-F238E27FC236}">
                <a16:creationId xmlns:a16="http://schemas.microsoft.com/office/drawing/2014/main" id="{42B716D8-0234-EFA9-CBA3-606E371AB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39714" y="3358909"/>
            <a:ext cx="3553365" cy="36770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674DD8-455D-3BDC-3C93-56CC72309FF7}"/>
              </a:ext>
            </a:extLst>
          </p:cNvPr>
          <p:cNvSpPr txBox="1"/>
          <p:nvPr/>
        </p:nvSpPr>
        <p:spPr>
          <a:xfrm>
            <a:off x="13456129" y="4476750"/>
            <a:ext cx="27051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3062667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EE87-3BA1-5294-B505-C5F27B93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79905" y="278861"/>
            <a:ext cx="10357666" cy="1438450"/>
          </a:xfrm>
        </p:spPr>
        <p:txBody>
          <a:bodyPr/>
          <a:lstStyle/>
          <a:p>
            <a:r>
              <a:rPr lang="en-US"/>
              <a:t>                              </a:t>
            </a:r>
            <a:r>
              <a:rPr lang="en-US" sz="7200">
                <a:latin typeface="Mistral"/>
              </a:rPr>
              <a:t>  </a:t>
            </a:r>
            <a:r>
              <a:rPr lang="en-US" sz="7200">
                <a:solidFill>
                  <a:schemeClr val="accent4">
                    <a:lumMod val="76000"/>
                  </a:schemeClr>
                </a:solidFill>
                <a:latin typeface="Mistral"/>
              </a:rPr>
              <a:t>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A06CC-D8D0-9350-9B1B-4562C961D89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654191" y="1413608"/>
            <a:ext cx="5822868" cy="53845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2800"/>
              <a:t>The Pomo tribe used nature to find food 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800"/>
              <a:t>The Pomo tribe eats bear, elk, antelope rabbits and squirrels.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800"/>
              <a:t>The Pomo tribe gathered nuts, acorns, berries, </a:t>
            </a:r>
          </a:p>
          <a:p>
            <a:pPr marL="0" indent="0">
              <a:buNone/>
            </a:pPr>
            <a:r>
              <a:rPr lang="en-US" sz="2800"/>
              <a:t>seeds, roots, bulbs, and greens.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401D33-BA63-2A34-E560-302A3EDC84D8}"/>
              </a:ext>
            </a:extLst>
          </p:cNvPr>
          <p:cNvSpPr txBox="1"/>
          <p:nvPr/>
        </p:nvSpPr>
        <p:spPr>
          <a:xfrm>
            <a:off x="28755" y="6694247"/>
            <a:ext cx="3234906" cy="116218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r>
              <a:rPr lang="en-US"/>
              <a:t>.</a:t>
            </a:r>
          </a:p>
        </p:txBody>
      </p:sp>
      <p:pic>
        <p:nvPicPr>
          <p:cNvPr id="14" name="Picture 13" descr="A fish in the water&#10;&#10;Description automatically generated">
            <a:extLst>
              <a:ext uri="{FF2B5EF4-FFF2-40B4-BE49-F238E27FC236}">
                <a16:creationId xmlns:a16="http://schemas.microsoft.com/office/drawing/2014/main" id="{8184331D-4852-93D9-8CF9-244B9CA55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74" y="1236448"/>
            <a:ext cx="2415398" cy="2544793"/>
          </a:xfrm>
          <a:prstGeom prst="rect">
            <a:avLst/>
          </a:prstGeom>
        </p:spPr>
      </p:pic>
      <p:pic>
        <p:nvPicPr>
          <p:cNvPr id="22" name="Picture 21" descr="A squirrel standing on a branch&#10;&#10;Description automatically generated">
            <a:extLst>
              <a:ext uri="{FF2B5EF4-FFF2-40B4-BE49-F238E27FC236}">
                <a16:creationId xmlns:a16="http://schemas.microsoft.com/office/drawing/2014/main" id="{AC699C6E-ED98-CD95-50BC-81CC03BC9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05279" y="2298219"/>
            <a:ext cx="3282310" cy="22759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BF0922-9396-8E47-2022-232414717886}"/>
              </a:ext>
            </a:extLst>
          </p:cNvPr>
          <p:cNvSpPr txBox="1"/>
          <p:nvPr/>
        </p:nvSpPr>
        <p:spPr>
          <a:xfrm>
            <a:off x="4692141" y="2719477"/>
            <a:ext cx="6200775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/>
              <a:t>.</a:t>
            </a:r>
          </a:p>
        </p:txBody>
      </p:sp>
      <p:pic>
        <p:nvPicPr>
          <p:cNvPr id="13" name="Picture 12" descr="A bear walking in the grass&#10;&#10;Description automatically generated">
            <a:extLst>
              <a:ext uri="{FF2B5EF4-FFF2-40B4-BE49-F238E27FC236}">
                <a16:creationId xmlns:a16="http://schemas.microsoft.com/office/drawing/2014/main" id="{D32BB728-6F42-96B9-A06B-4E8048B4B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37" y="3793464"/>
            <a:ext cx="2406926" cy="3052315"/>
          </a:xfrm>
          <a:prstGeom prst="rect">
            <a:avLst/>
          </a:prstGeom>
        </p:spPr>
      </p:pic>
      <p:pic>
        <p:nvPicPr>
          <p:cNvPr id="6" name="Picture 5" descr="brown acorn free image | Peakpx">
            <a:extLst>
              <a:ext uri="{FF2B5EF4-FFF2-40B4-BE49-F238E27FC236}">
                <a16:creationId xmlns:a16="http://schemas.microsoft.com/office/drawing/2014/main" id="{923D8E97-CE67-D42D-35DC-653E61C3C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53" y="-136148"/>
            <a:ext cx="1998454" cy="1393733"/>
          </a:xfrm>
          <a:prstGeom prst="rect">
            <a:avLst/>
          </a:prstGeom>
        </p:spPr>
      </p:pic>
      <p:pic>
        <p:nvPicPr>
          <p:cNvPr id="9" name="Picture 8" descr="Images Gratuites : faune, corne, mammifère, noir, lapin, lièvre, fermer, moustaches, animaux ...">
            <a:extLst>
              <a:ext uri="{FF2B5EF4-FFF2-40B4-BE49-F238E27FC236}">
                <a16:creationId xmlns:a16="http://schemas.microsoft.com/office/drawing/2014/main" id="{4A005119-5460-7F29-2287-E2AA64527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9765" y="-2157"/>
            <a:ext cx="3830127" cy="2290314"/>
          </a:xfrm>
          <a:prstGeom prst="rect">
            <a:avLst/>
          </a:prstGeom>
        </p:spPr>
      </p:pic>
      <p:pic>
        <p:nvPicPr>
          <p:cNvPr id="10" name="Picture 9" descr="A white parrot on a branch&#10;&#10;Description automatically generated">
            <a:extLst>
              <a:ext uri="{FF2B5EF4-FFF2-40B4-BE49-F238E27FC236}">
                <a16:creationId xmlns:a16="http://schemas.microsoft.com/office/drawing/2014/main" id="{445C5336-55E4-EDCD-B655-F8F913F8C7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458012" y="4569841"/>
            <a:ext cx="2736277" cy="25778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B68FED-F1E2-25EF-A5C4-09099341535E}"/>
              </a:ext>
            </a:extLst>
          </p:cNvPr>
          <p:cNvSpPr txBox="1"/>
          <p:nvPr/>
        </p:nvSpPr>
        <p:spPr>
          <a:xfrm>
            <a:off x="4037013" y="6515100"/>
            <a:ext cx="4117975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3922489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8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6E5A-2E02-1FD4-6458-14E2FE1D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47999"/>
            <a:ext cx="16979615" cy="1232899"/>
          </a:xfrm>
        </p:spPr>
        <p:txBody>
          <a:bodyPr/>
          <a:lstStyle/>
          <a:p>
            <a:r>
              <a:rPr lang="en-US"/>
              <a:t>                                </a:t>
            </a:r>
            <a:r>
              <a:rPr lang="en-US" sz="4800">
                <a:solidFill>
                  <a:schemeClr val="accent4">
                    <a:lumMod val="76000"/>
                  </a:schemeClr>
                </a:solidFill>
                <a:latin typeface="Mistral"/>
              </a:rPr>
              <a:t>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0DEE-312D-1108-5F57-C7C8873F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233" y="1284211"/>
            <a:ext cx="6110334" cy="48813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2400"/>
              <a:t>Men and women wore ornaments like wood ,</a:t>
            </a:r>
          </a:p>
          <a:p>
            <a:pPr marL="0" indent="0">
              <a:buNone/>
            </a:pPr>
            <a:r>
              <a:rPr lang="en-US" sz="2400"/>
              <a:t>Bird bone, and feathers in their ears 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400"/>
              <a:t>They collected color stones and shells </a:t>
            </a:r>
          </a:p>
          <a:p>
            <a:pPr marL="0" indent="0">
              <a:buNone/>
            </a:pPr>
            <a:r>
              <a:rPr lang="en-US" sz="2400"/>
              <a:t>to make neck and wrist bands and belts.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400"/>
              <a:t>They made cloths from Tule reeds or shredded bark.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400"/>
              <a:t> they made skirts and robes from dear skin.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400"/>
              <a:t>They made their own bowls.</a:t>
            </a:r>
          </a:p>
        </p:txBody>
      </p:sp>
      <p:pic>
        <p:nvPicPr>
          <p:cNvPr id="4" name="Picture 3" descr="A close up of a dress&#10;&#10;Description automatically generated">
            <a:extLst>
              <a:ext uri="{FF2B5EF4-FFF2-40B4-BE49-F238E27FC236}">
                <a16:creationId xmlns:a16="http://schemas.microsoft.com/office/drawing/2014/main" id="{A17744DF-E0DF-C7E4-4278-A823F196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785" y="3213337"/>
            <a:ext cx="2120664" cy="3651849"/>
          </a:xfrm>
          <a:prstGeom prst="rect">
            <a:avLst/>
          </a:prstGeom>
        </p:spPr>
      </p:pic>
      <p:pic>
        <p:nvPicPr>
          <p:cNvPr id="7" name="Picture 6" descr="A long dress with a design on it&#10;&#10;Description automatically generated">
            <a:extLst>
              <a:ext uri="{FF2B5EF4-FFF2-40B4-BE49-F238E27FC236}">
                <a16:creationId xmlns:a16="http://schemas.microsoft.com/office/drawing/2014/main" id="{A85D1EAD-0264-F6E3-25AB-BD308F09A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94962" y="4043"/>
            <a:ext cx="2932981" cy="4290742"/>
          </a:xfrm>
          <a:prstGeom prst="rect">
            <a:avLst/>
          </a:prstGeom>
        </p:spPr>
      </p:pic>
      <p:pic>
        <p:nvPicPr>
          <p:cNvPr id="19" name="Picture 18" descr="Feathered Basket | Pomo | The Metropolitan Museum of Art">
            <a:extLst>
              <a:ext uri="{FF2B5EF4-FFF2-40B4-BE49-F238E27FC236}">
                <a16:creationId xmlns:a16="http://schemas.microsoft.com/office/drawing/2014/main" id="{4C2AB31B-998E-CF3D-7D75-1D7C6650F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0078" y="4002420"/>
            <a:ext cx="3396411" cy="2850071"/>
          </a:xfrm>
          <a:prstGeom prst="rect">
            <a:avLst/>
          </a:prstGeom>
        </p:spPr>
      </p:pic>
      <p:pic>
        <p:nvPicPr>
          <p:cNvPr id="20" name="Picture 19" descr="Feathered Basket | Pomo | The Met">
            <a:extLst>
              <a:ext uri="{FF2B5EF4-FFF2-40B4-BE49-F238E27FC236}">
                <a16:creationId xmlns:a16="http://schemas.microsoft.com/office/drawing/2014/main" id="{2990AA62-B359-A3BE-3AD8-EFED0159F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631" y="2644"/>
            <a:ext cx="2111978" cy="28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9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36D7-3937-B93B-4B64-23A718F8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                              </a:t>
            </a:r>
            <a:r>
              <a:rPr lang="en-US" sz="8000">
                <a:solidFill>
                  <a:schemeClr val="accent5"/>
                </a:solidFill>
                <a:latin typeface="Mistral"/>
                <a:ea typeface="Calibri Light"/>
                <a:cs typeface="Calibri Light"/>
              </a:rPr>
              <a:t>   Tools</a:t>
            </a:r>
            <a:endParaRPr lang="en-US" sz="8000">
              <a:solidFill>
                <a:schemeClr val="accent5"/>
              </a:solidFill>
              <a:latin typeface="Mistr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06AB5-35EF-6017-5F7B-37076242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124" y="1724984"/>
            <a:ext cx="9767977" cy="4739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The Pomo tribe used rocks to crush nuts .</a:t>
            </a:r>
          </a:p>
          <a:p>
            <a:r>
              <a:rPr lang="en-US">
                <a:ea typeface="Calibri"/>
                <a:cs typeface="Calibri"/>
              </a:rPr>
              <a:t>They make hammers out of stick and rocks.</a:t>
            </a:r>
          </a:p>
          <a:p>
            <a:r>
              <a:rPr lang="en-US">
                <a:ea typeface="Calibri"/>
                <a:cs typeface="Calibri"/>
              </a:rPr>
              <a:t>They sharpen stick to make spears.</a:t>
            </a:r>
          </a:p>
          <a:p>
            <a:r>
              <a:rPr lang="en-US">
                <a:ea typeface="Calibri"/>
                <a:cs typeface="Calibri"/>
              </a:rPr>
              <a:t>They use deer skin and sticks to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 make a small broom.</a:t>
            </a:r>
          </a:p>
        </p:txBody>
      </p:sp>
      <p:pic>
        <p:nvPicPr>
          <p:cNvPr id="4" name="Picture 3" descr="A bunch of straw brooms on a marble table&#10;&#10;Description automatically generated">
            <a:extLst>
              <a:ext uri="{FF2B5EF4-FFF2-40B4-BE49-F238E27FC236}">
                <a16:creationId xmlns:a16="http://schemas.microsoft.com/office/drawing/2014/main" id="{6E6D6C72-C7DD-D952-03AB-38F8A2F30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03781" y="0"/>
            <a:ext cx="2787230" cy="3464943"/>
          </a:xfrm>
          <a:prstGeom prst="rect">
            <a:avLst/>
          </a:prstGeom>
        </p:spPr>
      </p:pic>
      <p:pic>
        <p:nvPicPr>
          <p:cNvPr id="10" name="Picture 9" descr="A stone and sticks on a black background&#10;&#10;Description automatically generated">
            <a:extLst>
              <a:ext uri="{FF2B5EF4-FFF2-40B4-BE49-F238E27FC236}">
                <a16:creationId xmlns:a16="http://schemas.microsoft.com/office/drawing/2014/main" id="{89026C64-9A85-BADF-A35F-41BDF1A15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66495" y="2816165"/>
            <a:ext cx="2965331" cy="2936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88B111-4B82-F158-58EC-CA5DC6F85D8E}"/>
              </a:ext>
            </a:extLst>
          </p:cNvPr>
          <p:cNvSpPr txBox="1"/>
          <p:nvPr/>
        </p:nvSpPr>
        <p:spPr>
          <a:xfrm>
            <a:off x="3714750" y="5810250"/>
            <a:ext cx="47625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/>
              <a:t>.</a:t>
            </a:r>
          </a:p>
        </p:txBody>
      </p:sp>
      <p:pic>
        <p:nvPicPr>
          <p:cNvPr id="13" name="Picture 12" descr="Sticks 'n Stones Free Stock Photo - Public Domain Pictures">
            <a:extLst>
              <a:ext uri="{FF2B5EF4-FFF2-40B4-BE49-F238E27FC236}">
                <a16:creationId xmlns:a16="http://schemas.microsoft.com/office/drawing/2014/main" id="{D42F88DC-60C6-526E-E785-3F6DB4A95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2" y="4646476"/>
            <a:ext cx="2029911" cy="2208936"/>
          </a:xfrm>
          <a:prstGeom prst="rect">
            <a:avLst/>
          </a:prstGeom>
        </p:spPr>
      </p:pic>
      <p:pic>
        <p:nvPicPr>
          <p:cNvPr id="14" name="Picture 13" descr="A stone hammer with a rope handle&#10;&#10;Description automatically generated">
            <a:extLst>
              <a:ext uri="{FF2B5EF4-FFF2-40B4-BE49-F238E27FC236}">
                <a16:creationId xmlns:a16="http://schemas.microsoft.com/office/drawing/2014/main" id="{A069F6EB-892B-E1C5-79B8-9616AB6057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359973" y="-143774"/>
            <a:ext cx="3825456" cy="33067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5BCA66-B905-A1B5-1756-AA3AA5846C71}"/>
              </a:ext>
            </a:extLst>
          </p:cNvPr>
          <p:cNvSpPr txBox="1"/>
          <p:nvPr/>
        </p:nvSpPr>
        <p:spPr>
          <a:xfrm>
            <a:off x="-72426" y="2731698"/>
            <a:ext cx="3264739" cy="274368"/>
          </a:xfrm>
          <a:prstGeom prst="rect">
            <a:avLst/>
          </a:prstGeom>
        </p:spPr>
        <p:txBody>
          <a:bodyPr lIns="91440" tIns="45720" rIns="91440" bIns="45720" anchor="t">
            <a:normAutofit fontScale="77500" lnSpcReduction="20000"/>
          </a:bodyPr>
          <a:lstStyle/>
          <a:p>
            <a:r>
              <a:rPr lang="en-US"/>
              <a:t>.</a:t>
            </a:r>
          </a:p>
        </p:txBody>
      </p:sp>
      <p:pic>
        <p:nvPicPr>
          <p:cNvPr id="18" name="Picture 17" descr="A wooden spear with a black tape on it&#10;&#10;Description automatically generated">
            <a:extLst>
              <a:ext uri="{FF2B5EF4-FFF2-40B4-BE49-F238E27FC236}">
                <a16:creationId xmlns:a16="http://schemas.microsoft.com/office/drawing/2014/main" id="{32D58439-4619-5AA2-5A62-79ECD87EF3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568131" y="3436189"/>
            <a:ext cx="2616680" cy="34361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E13122-4F3E-F261-7EB2-814FD3B9CFCA}"/>
              </a:ext>
            </a:extLst>
          </p:cNvPr>
          <p:cNvSpPr txBox="1"/>
          <p:nvPr/>
        </p:nvSpPr>
        <p:spPr>
          <a:xfrm>
            <a:off x="7397150" y="8353244"/>
            <a:ext cx="618228" cy="10184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4076421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                       </vt:lpstr>
      <vt:lpstr>                                  Location</vt:lpstr>
      <vt:lpstr>                          SHELTER</vt:lpstr>
      <vt:lpstr>                                 FOOD</vt:lpstr>
      <vt:lpstr>                                 CULTURE</vt:lpstr>
      <vt:lpstr>                                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38</cp:revision>
  <dcterms:created xsi:type="dcterms:W3CDTF">2024-11-08T19:28:58Z</dcterms:created>
  <dcterms:modified xsi:type="dcterms:W3CDTF">2024-11-18T18:29:13Z</dcterms:modified>
</cp:coreProperties>
</file>