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Lobster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6" Type="http://schemas.openxmlformats.org/officeDocument/2006/relationships/font" Target="fonts/Lobs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3751559e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3751559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about the materials, shape, name, and unique features of the structure.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e93f28cc2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e93f28cc2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about the food the tribe ate, crops they grew, hunting &amp; gathering skills, and ways to prepare meals.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8217ac7a4_1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8217ac7a4_1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14e88390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14e88390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3751559e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3751559e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Comic Sans MS"/>
                <a:ea typeface="Comic Sans MS"/>
                <a:cs typeface="Comic Sans MS"/>
                <a:sym typeface="Comic Sans MS"/>
              </a:rPr>
              <a:t>This slide is the last slide.  You can add a picture or several pictures as an ending to your presentation.</a:t>
            </a:r>
            <a:endParaRPr b="1" i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wallpaperflare.com/camping-tipi-campground-tent-shelter-tepee-wigwam-american-wallpaper-aojoi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4.jpg"/><Relationship Id="rId6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ommons.wikimedia.org/wiki/File:Traverse_Ranges,_Mojave_Desert,_Silverwood_Lake.jpg" TargetMode="External"/><Relationship Id="rId4" Type="http://schemas.openxmlformats.org/officeDocument/2006/relationships/image" Target="../media/image11.jpg"/><Relationship Id="rId5" Type="http://schemas.openxmlformats.org/officeDocument/2006/relationships/hyperlink" Target="https://www.jpl.nasa.gov/spaceimages/details.php?id=PIA23786" TargetMode="External"/><Relationship Id="rId6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 rot="-626">
            <a:off x="2650107" y="3279143"/>
            <a:ext cx="3297300" cy="97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Mojave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86150" y="43509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           </a:t>
            </a:r>
            <a:r>
              <a:rPr lang="en">
                <a:latin typeface="Lobster"/>
                <a:ea typeface="Lobster"/>
                <a:cs typeface="Lobster"/>
                <a:sym typeface="Lobster"/>
              </a:rPr>
              <a:t>By Dominic and Joseph</a:t>
            </a:r>
            <a:r>
              <a:rPr lang="en"/>
              <a:t>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950" y="2700"/>
            <a:ext cx="5117900" cy="318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888300" y="62325"/>
            <a:ext cx="14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Lobster"/>
                <a:ea typeface="Lobster"/>
                <a:cs typeface="Lobster"/>
                <a:sym typeface="Lobster"/>
              </a:rPr>
              <a:t>Shelter</a:t>
            </a:r>
            <a:endParaRPr b="1" sz="27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61575" y="327600"/>
            <a:ext cx="3576600" cy="46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7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The Mojave made shelters from resources found in the desert.  They were suited for hot c</a:t>
            </a:r>
            <a:r>
              <a:rPr lang="en" sz="17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limates.</a:t>
            </a:r>
            <a:r>
              <a:rPr lang="en" sz="17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These shelters are e</a:t>
            </a:r>
            <a:r>
              <a:rPr lang="en" sz="17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specially</a:t>
            </a:r>
            <a:r>
              <a:rPr lang="en" sz="17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made by Mojave people</a:t>
            </a: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These shelters are made with twigs in the desert. These shelters are also made with other things to make it stable.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" name="Google Shape;63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2425" y="62325"/>
            <a:ext cx="3576600" cy="23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6150" y="2481406"/>
            <a:ext cx="3857626" cy="266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681750"/>
            <a:ext cx="4240326" cy="23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2948325" y="817450"/>
            <a:ext cx="27600" cy="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 flipH="1" rot="-452952">
            <a:off x="4109548" y="2619"/>
            <a:ext cx="924816" cy="478473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bster"/>
                <a:ea typeface="Lobster"/>
                <a:cs typeface="Lobster"/>
                <a:sym typeface="Lobster"/>
              </a:rPr>
              <a:t>Food</a:t>
            </a:r>
            <a:endParaRPr b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0" y="0"/>
            <a:ext cx="3536100" cy="27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The  Mojave got their food by hunting and farming.They </a:t>
            </a:r>
            <a:r>
              <a:rPr lang="en" sz="1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traps</a:t>
            </a:r>
            <a:r>
              <a:rPr lang="en" sz="1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small animals such as rabbits, skunks, and beavers. The Mojave farmed in the desert from </a:t>
            </a:r>
            <a:r>
              <a:rPr lang="en" sz="1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floods</a:t>
            </a:r>
            <a:r>
              <a:rPr lang="en" sz="1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that left rich soil and farming was their main food </a:t>
            </a:r>
            <a:r>
              <a:rPr lang="en" sz="1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source. Mojave indians</a:t>
            </a:r>
            <a:r>
              <a:rPr lang="en" sz="1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farm for good eating like Mojave corn unlike our corn mojave corn is better and </a:t>
            </a:r>
            <a:r>
              <a:rPr lang="en" sz="1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colorful</a:t>
            </a:r>
            <a:r>
              <a:rPr lang="en" sz="1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our corn is just yellow. If mojaves don’t farm they hunt or pick stuff like berries in  the dirt and wash them.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300"/>
          </a:p>
        </p:txBody>
      </p:sp>
      <p:sp>
        <p:nvSpPr>
          <p:cNvPr id="73" name="Google Shape;73;p15"/>
          <p:cNvSpPr txBox="1"/>
          <p:nvPr/>
        </p:nvSpPr>
        <p:spPr>
          <a:xfrm>
            <a:off x="5899725" y="215945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2282000" y="2769275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1339525" y="36917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2650" y="2425925"/>
            <a:ext cx="1941324" cy="258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4675" y="2880125"/>
            <a:ext cx="2214631" cy="222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809275"/>
            <a:ext cx="1941324" cy="2363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522363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</a:t>
            </a:r>
            <a:r>
              <a:rPr lang="en">
                <a:latin typeface="Lobster"/>
                <a:ea typeface="Lobster"/>
                <a:cs typeface="Lobster"/>
                <a:sym typeface="Lobster"/>
              </a:rPr>
              <a:t>Location 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095075"/>
            <a:ext cx="5805300" cy="12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T</a:t>
            </a:r>
            <a:r>
              <a:rPr lang="en" sz="17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he Mojave lived in </a:t>
            </a:r>
            <a:r>
              <a:rPr lang="en" sz="17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deserts</a:t>
            </a:r>
            <a:r>
              <a:rPr lang="en" sz="17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" sz="17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which</a:t>
            </a:r>
            <a:r>
              <a:rPr lang="en" sz="17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today is now C</a:t>
            </a:r>
            <a:r>
              <a:rPr lang="en" sz="17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alifornia</a:t>
            </a:r>
            <a:r>
              <a:rPr lang="en" sz="17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.They did not live in villages. These native A</a:t>
            </a:r>
            <a:r>
              <a:rPr lang="en" sz="17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mericans</a:t>
            </a:r>
            <a:r>
              <a:rPr lang="en" sz="17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 live in the desert of what is now Arizona and California.</a:t>
            </a:r>
            <a:r>
              <a:rPr lang="en" sz="17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" sz="17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7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Indians like native </a:t>
            </a:r>
            <a:r>
              <a:rPr lang="en" sz="17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americans</a:t>
            </a:r>
            <a:r>
              <a:rPr lang="en" sz="17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live in Arizona and California.</a:t>
            </a:r>
            <a:endParaRPr sz="22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85" name="Google Shape;85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828" y="2780625"/>
            <a:ext cx="3918622" cy="236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7493" t="10112"/>
          <a:stretch/>
        </p:blipFill>
        <p:spPr>
          <a:xfrm>
            <a:off x="4982625" y="2498275"/>
            <a:ext cx="3849678" cy="264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10965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Culture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53625"/>
            <a:ext cx="2888400" cy="34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Mojave culture is certainly </a:t>
            </a:r>
            <a:r>
              <a:rPr lang="en">
                <a:latin typeface="Lobster"/>
                <a:ea typeface="Lobster"/>
                <a:cs typeface="Lobster"/>
                <a:sym typeface="Lobster"/>
              </a:rPr>
              <a:t>different</a:t>
            </a:r>
            <a:r>
              <a:rPr lang="en">
                <a:latin typeface="Lobster"/>
                <a:ea typeface="Lobster"/>
                <a:cs typeface="Lobster"/>
                <a:sym typeface="Lobster"/>
              </a:rPr>
              <a:t> from others . Mojave indians build two </a:t>
            </a:r>
            <a:r>
              <a:rPr lang="en">
                <a:latin typeface="Lobster"/>
                <a:ea typeface="Lobster"/>
                <a:cs typeface="Lobster"/>
                <a:sym typeface="Lobster"/>
              </a:rPr>
              <a:t>different</a:t>
            </a:r>
            <a:r>
              <a:rPr lang="en">
                <a:latin typeface="Lobster"/>
                <a:ea typeface="Lobster"/>
                <a:cs typeface="Lobster"/>
                <a:sym typeface="Lobster"/>
              </a:rPr>
              <a:t> types of houses one for the summer and one for the cold . I</a:t>
            </a:r>
            <a:r>
              <a:rPr lang="en">
                <a:latin typeface="Lobster"/>
                <a:ea typeface="Lobster"/>
                <a:cs typeface="Lobster"/>
                <a:sym typeface="Lobster"/>
              </a:rPr>
              <a:t>n  </a:t>
            </a:r>
            <a:r>
              <a:rPr lang="en">
                <a:latin typeface="Lobster"/>
                <a:ea typeface="Lobster"/>
                <a:cs typeface="Lobster"/>
                <a:sym typeface="Lobster"/>
              </a:rPr>
              <a:t>spring and summer they’ll  go fishing near the colorado river .  The houses they built was made out of stilte in case of a flooding .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4325" y="-45925"/>
            <a:ext cx="2319674" cy="28342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5198600" y="3560350"/>
            <a:ext cx="184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</a:t>
            </a:r>
            <a:r>
              <a:rPr lang="en">
                <a:latin typeface="Lobster"/>
                <a:ea typeface="Lobster"/>
                <a:cs typeface="Lobster"/>
                <a:sym typeface="Lobster"/>
              </a:rPr>
              <a:t>Ending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4575" y="1322525"/>
            <a:ext cx="312728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