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8" r:id="rId6"/>
    <p:sldId id="259" r:id="rId7"/>
    <p:sldId id="260" r:id="rId8"/>
    <p:sldId id="261" r:id="rId9"/>
    <p:sldId id="262" r:id="rId10"/>
    <p:sldId id="263" r:id="rId11"/>
    <p:sldId id="264"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801F"/>
    <a:srgbClr val="92D050"/>
    <a:srgbClr val="C75B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F4723-B1F0-4345-8448-6F166774DDBB}" v="42" dt="2021-03-09T22:59:58.535"/>
    <p1510:client id="{9C81F075-E99C-452A-8AC7-F3690D2D218C}" v="480" dt="2021-03-10T03:44:32.278"/>
    <p1510:client id="{B61C3F4F-AB9F-4C76-9C7E-CC7030B0AFC9}" v="1401" dt="2021-03-09T23:30:27.890"/>
    <p1510:client id="{DD59D7B1-8807-45B2-9AEF-2E6D8CEA88E2}" v="7" dt="2021-03-08T18:40:34.057"/>
    <p1510:client id="{E068355F-383F-4777-87C2-519B3834D3AC}" v="885" dt="2021-03-09T23:59:50.096"/>
    <p1510:client id="{E824773F-F4A6-45A2-9412-C800A9BEC45A}" v="1370" dt="2021-03-10T01:10:09.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88D8D-473F-4E69-8B0D-72F2E437C7C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44D6BFCD-1C80-4DE1-80A5-FB095F62A725}">
      <dgm:prSet/>
      <dgm:spPr/>
      <dgm:t>
        <a:bodyPr/>
        <a:lstStyle/>
        <a:p>
          <a:r>
            <a:rPr lang="en-US"/>
            <a:t>Is the ability to do work, transfer heat or cause change.</a:t>
          </a:r>
        </a:p>
      </dgm:t>
    </dgm:pt>
    <dgm:pt modelId="{7F105612-3DEF-4140-9C86-3CEEC5B86A10}" type="parTrans" cxnId="{EFA9BD46-9B76-4D92-9395-556E0F4049D7}">
      <dgm:prSet/>
      <dgm:spPr/>
      <dgm:t>
        <a:bodyPr/>
        <a:lstStyle/>
        <a:p>
          <a:endParaRPr lang="en-US"/>
        </a:p>
      </dgm:t>
    </dgm:pt>
    <dgm:pt modelId="{9FE8B735-8F6E-4B5C-B0A4-74B848194EAC}" type="sibTrans" cxnId="{EFA9BD46-9B76-4D92-9395-556E0F4049D7}">
      <dgm:prSet/>
      <dgm:spPr/>
      <dgm:t>
        <a:bodyPr/>
        <a:lstStyle/>
        <a:p>
          <a:endParaRPr lang="en-US"/>
        </a:p>
      </dgm:t>
    </dgm:pt>
    <dgm:pt modelId="{70D27EDF-5FF0-4E80-AF9B-BE1DA88C2C65}">
      <dgm:prSet/>
      <dgm:spPr/>
      <dgm:t>
        <a:bodyPr/>
        <a:lstStyle/>
        <a:p>
          <a:r>
            <a:rPr lang="en-US"/>
            <a:t>Mechanical (motion and position)</a:t>
          </a:r>
        </a:p>
      </dgm:t>
    </dgm:pt>
    <dgm:pt modelId="{78DDE223-7333-477E-8A32-FE3051A8AAA2}" type="parTrans" cxnId="{B4E014BC-9608-41FC-8CA5-1C2B024BDCBC}">
      <dgm:prSet/>
      <dgm:spPr/>
      <dgm:t>
        <a:bodyPr/>
        <a:lstStyle/>
        <a:p>
          <a:endParaRPr lang="en-US"/>
        </a:p>
      </dgm:t>
    </dgm:pt>
    <dgm:pt modelId="{56A214A8-D83A-4CF7-927D-960255745A1F}" type="sibTrans" cxnId="{B4E014BC-9608-41FC-8CA5-1C2B024BDCBC}">
      <dgm:prSet/>
      <dgm:spPr/>
      <dgm:t>
        <a:bodyPr/>
        <a:lstStyle/>
        <a:p>
          <a:endParaRPr lang="en-US"/>
        </a:p>
      </dgm:t>
    </dgm:pt>
    <dgm:pt modelId="{C621D3DA-304F-4738-8D8A-C1755076A1DF}">
      <dgm:prSet/>
      <dgm:spPr/>
      <dgm:t>
        <a:bodyPr/>
        <a:lstStyle/>
        <a:p>
          <a:r>
            <a:rPr lang="en-US"/>
            <a:t>Electrical (flow of electrons)</a:t>
          </a:r>
        </a:p>
      </dgm:t>
    </dgm:pt>
    <dgm:pt modelId="{E44BE6EC-5B83-45B7-B75E-8A7FF25E8839}" type="parTrans" cxnId="{F594453B-7707-4FFF-95BC-E443A2B2E809}">
      <dgm:prSet/>
      <dgm:spPr/>
      <dgm:t>
        <a:bodyPr/>
        <a:lstStyle/>
        <a:p>
          <a:endParaRPr lang="en-US"/>
        </a:p>
      </dgm:t>
    </dgm:pt>
    <dgm:pt modelId="{9E87E837-23E7-415F-B130-1D5AA61C8D8E}" type="sibTrans" cxnId="{F594453B-7707-4FFF-95BC-E443A2B2E809}">
      <dgm:prSet/>
      <dgm:spPr/>
      <dgm:t>
        <a:bodyPr/>
        <a:lstStyle/>
        <a:p>
          <a:endParaRPr lang="en-US"/>
        </a:p>
      </dgm:t>
    </dgm:pt>
    <dgm:pt modelId="{4B059B79-AF0F-4F30-B4A9-9FA566613013}">
      <dgm:prSet/>
      <dgm:spPr/>
      <dgm:t>
        <a:bodyPr/>
        <a:lstStyle/>
        <a:p>
          <a:r>
            <a:rPr lang="en-US"/>
            <a:t>Radiant (forms of light energy)</a:t>
          </a:r>
        </a:p>
      </dgm:t>
    </dgm:pt>
    <dgm:pt modelId="{37D54FB5-C4D8-4BCC-AE27-9F9A0B6E4586}" type="parTrans" cxnId="{13AA90BE-AFA6-4A1E-BD63-C2420A01F920}">
      <dgm:prSet/>
      <dgm:spPr/>
      <dgm:t>
        <a:bodyPr/>
        <a:lstStyle/>
        <a:p>
          <a:endParaRPr lang="en-US"/>
        </a:p>
      </dgm:t>
    </dgm:pt>
    <dgm:pt modelId="{C842866E-4ACE-4912-8D71-1E849FBCE878}" type="sibTrans" cxnId="{13AA90BE-AFA6-4A1E-BD63-C2420A01F920}">
      <dgm:prSet/>
      <dgm:spPr/>
      <dgm:t>
        <a:bodyPr/>
        <a:lstStyle/>
        <a:p>
          <a:endParaRPr lang="en-US"/>
        </a:p>
      </dgm:t>
    </dgm:pt>
    <dgm:pt modelId="{7C32F542-AD5B-41C6-BFC8-C5F21AAE1BD2}">
      <dgm:prSet/>
      <dgm:spPr/>
      <dgm:t>
        <a:bodyPr/>
        <a:lstStyle/>
        <a:p>
          <a:r>
            <a:rPr lang="en-US"/>
            <a:t>Chemical (stored in bonds)</a:t>
          </a:r>
        </a:p>
      </dgm:t>
    </dgm:pt>
    <dgm:pt modelId="{924614CE-047D-4797-8194-EAB75118C9F8}" type="parTrans" cxnId="{46881CD0-80C2-490E-8C1C-E63FBEBB402E}">
      <dgm:prSet/>
      <dgm:spPr/>
      <dgm:t>
        <a:bodyPr/>
        <a:lstStyle/>
        <a:p>
          <a:endParaRPr lang="en-US"/>
        </a:p>
      </dgm:t>
    </dgm:pt>
    <dgm:pt modelId="{4CDE346F-B679-42C3-B567-3F2C70F86B38}" type="sibTrans" cxnId="{46881CD0-80C2-490E-8C1C-E63FBEBB402E}">
      <dgm:prSet/>
      <dgm:spPr/>
      <dgm:t>
        <a:bodyPr/>
        <a:lstStyle/>
        <a:p>
          <a:endParaRPr lang="en-US"/>
        </a:p>
      </dgm:t>
    </dgm:pt>
    <dgm:pt modelId="{63E51F1C-9495-4F1E-BE80-6F2BB5285AD3}">
      <dgm:prSet/>
      <dgm:spPr/>
      <dgm:t>
        <a:bodyPr/>
        <a:lstStyle/>
        <a:p>
          <a:r>
            <a:rPr lang="en-US"/>
            <a:t>Nuclear (splitting atoms)</a:t>
          </a:r>
        </a:p>
      </dgm:t>
    </dgm:pt>
    <dgm:pt modelId="{3B3F1A70-C320-40A0-B57F-E08DCDC9DABD}" type="parTrans" cxnId="{5D926114-F68E-4FE3-A74C-B185D11CABF5}">
      <dgm:prSet/>
      <dgm:spPr/>
      <dgm:t>
        <a:bodyPr/>
        <a:lstStyle/>
        <a:p>
          <a:endParaRPr lang="en-US"/>
        </a:p>
      </dgm:t>
    </dgm:pt>
    <dgm:pt modelId="{1DCE1CF1-C810-4A5A-B86B-AB943CFA7C1F}" type="sibTrans" cxnId="{5D926114-F68E-4FE3-A74C-B185D11CABF5}">
      <dgm:prSet/>
      <dgm:spPr/>
      <dgm:t>
        <a:bodyPr/>
        <a:lstStyle/>
        <a:p>
          <a:endParaRPr lang="en-US"/>
        </a:p>
      </dgm:t>
    </dgm:pt>
    <dgm:pt modelId="{80984BA1-8221-451F-A490-A5E7DDCA2973}">
      <dgm:prSet/>
      <dgm:spPr/>
      <dgm:t>
        <a:bodyPr/>
        <a:lstStyle/>
        <a:p>
          <a:r>
            <a:rPr lang="en-US"/>
            <a:t>Thermal (heat)</a:t>
          </a:r>
        </a:p>
      </dgm:t>
    </dgm:pt>
    <dgm:pt modelId="{9B9C8B96-38FB-4C1E-8B88-F0ED171C8593}" type="parTrans" cxnId="{BEB66B9D-9F08-4F38-B37F-AC734016B819}">
      <dgm:prSet/>
      <dgm:spPr/>
      <dgm:t>
        <a:bodyPr/>
        <a:lstStyle/>
        <a:p>
          <a:endParaRPr lang="en-US"/>
        </a:p>
      </dgm:t>
    </dgm:pt>
    <dgm:pt modelId="{4AAC2102-5D2F-4823-B920-41424C1182A5}" type="sibTrans" cxnId="{BEB66B9D-9F08-4F38-B37F-AC734016B819}">
      <dgm:prSet/>
      <dgm:spPr/>
      <dgm:t>
        <a:bodyPr/>
        <a:lstStyle/>
        <a:p>
          <a:endParaRPr lang="en-US"/>
        </a:p>
      </dgm:t>
    </dgm:pt>
    <dgm:pt modelId="{292C6C54-0C04-4B13-85CC-49A7F0EFCC1A}" type="pres">
      <dgm:prSet presAssocID="{4D488D8D-473F-4E69-8B0D-72F2E437C7C4}" presName="diagram" presStyleCnt="0">
        <dgm:presLayoutVars>
          <dgm:dir/>
          <dgm:resizeHandles val="exact"/>
        </dgm:presLayoutVars>
      </dgm:prSet>
      <dgm:spPr/>
    </dgm:pt>
    <dgm:pt modelId="{A7AF3D0B-D928-4852-93F1-DBF6452DBC9A}" type="pres">
      <dgm:prSet presAssocID="{44D6BFCD-1C80-4DE1-80A5-FB095F62A725}" presName="node" presStyleLbl="node1" presStyleIdx="0" presStyleCnt="7">
        <dgm:presLayoutVars>
          <dgm:bulletEnabled val="1"/>
        </dgm:presLayoutVars>
      </dgm:prSet>
      <dgm:spPr/>
    </dgm:pt>
    <dgm:pt modelId="{AAB16DEC-68C2-4891-8FB0-103382D1FF78}" type="pres">
      <dgm:prSet presAssocID="{9FE8B735-8F6E-4B5C-B0A4-74B848194EAC}" presName="sibTrans" presStyleCnt="0"/>
      <dgm:spPr/>
    </dgm:pt>
    <dgm:pt modelId="{DBD7C2FE-7210-4CF5-926C-381B80B97BEA}" type="pres">
      <dgm:prSet presAssocID="{70D27EDF-5FF0-4E80-AF9B-BE1DA88C2C65}" presName="node" presStyleLbl="node1" presStyleIdx="1" presStyleCnt="7">
        <dgm:presLayoutVars>
          <dgm:bulletEnabled val="1"/>
        </dgm:presLayoutVars>
      </dgm:prSet>
      <dgm:spPr/>
    </dgm:pt>
    <dgm:pt modelId="{69B25625-4333-4CDF-8AD0-9E386B17960E}" type="pres">
      <dgm:prSet presAssocID="{56A214A8-D83A-4CF7-927D-960255745A1F}" presName="sibTrans" presStyleCnt="0"/>
      <dgm:spPr/>
    </dgm:pt>
    <dgm:pt modelId="{0AD4C175-CE13-4879-9A9E-3C8A182D74DC}" type="pres">
      <dgm:prSet presAssocID="{C621D3DA-304F-4738-8D8A-C1755076A1DF}" presName="node" presStyleLbl="node1" presStyleIdx="2" presStyleCnt="7">
        <dgm:presLayoutVars>
          <dgm:bulletEnabled val="1"/>
        </dgm:presLayoutVars>
      </dgm:prSet>
      <dgm:spPr/>
    </dgm:pt>
    <dgm:pt modelId="{A65AB9C2-695F-4E37-B153-56342B462BDB}" type="pres">
      <dgm:prSet presAssocID="{9E87E837-23E7-415F-B130-1D5AA61C8D8E}" presName="sibTrans" presStyleCnt="0"/>
      <dgm:spPr/>
    </dgm:pt>
    <dgm:pt modelId="{3F97A691-58E1-46D5-96EA-FDFB408AB41E}" type="pres">
      <dgm:prSet presAssocID="{4B059B79-AF0F-4F30-B4A9-9FA566613013}" presName="node" presStyleLbl="node1" presStyleIdx="3" presStyleCnt="7">
        <dgm:presLayoutVars>
          <dgm:bulletEnabled val="1"/>
        </dgm:presLayoutVars>
      </dgm:prSet>
      <dgm:spPr/>
    </dgm:pt>
    <dgm:pt modelId="{016ADACB-0EDB-4E4D-B599-E5DF2A4F240F}" type="pres">
      <dgm:prSet presAssocID="{C842866E-4ACE-4912-8D71-1E849FBCE878}" presName="sibTrans" presStyleCnt="0"/>
      <dgm:spPr/>
    </dgm:pt>
    <dgm:pt modelId="{AC0DDB93-19F2-4D28-80AD-DF5A784375A4}" type="pres">
      <dgm:prSet presAssocID="{7C32F542-AD5B-41C6-BFC8-C5F21AAE1BD2}" presName="node" presStyleLbl="node1" presStyleIdx="4" presStyleCnt="7">
        <dgm:presLayoutVars>
          <dgm:bulletEnabled val="1"/>
        </dgm:presLayoutVars>
      </dgm:prSet>
      <dgm:spPr/>
    </dgm:pt>
    <dgm:pt modelId="{B5B50420-56D7-42B2-8ECE-25030B9008DE}" type="pres">
      <dgm:prSet presAssocID="{4CDE346F-B679-42C3-B567-3F2C70F86B38}" presName="sibTrans" presStyleCnt="0"/>
      <dgm:spPr/>
    </dgm:pt>
    <dgm:pt modelId="{062EE415-09C0-4C1D-A1BF-A7771351CC9C}" type="pres">
      <dgm:prSet presAssocID="{63E51F1C-9495-4F1E-BE80-6F2BB5285AD3}" presName="node" presStyleLbl="node1" presStyleIdx="5" presStyleCnt="7">
        <dgm:presLayoutVars>
          <dgm:bulletEnabled val="1"/>
        </dgm:presLayoutVars>
      </dgm:prSet>
      <dgm:spPr/>
    </dgm:pt>
    <dgm:pt modelId="{479E49A1-FDD9-4A70-9163-0FBF665AEBC1}" type="pres">
      <dgm:prSet presAssocID="{1DCE1CF1-C810-4A5A-B86B-AB943CFA7C1F}" presName="sibTrans" presStyleCnt="0"/>
      <dgm:spPr/>
    </dgm:pt>
    <dgm:pt modelId="{94EF398D-EA21-402E-BD83-4F348EEFF0F5}" type="pres">
      <dgm:prSet presAssocID="{80984BA1-8221-451F-A490-A5E7DDCA2973}" presName="node" presStyleLbl="node1" presStyleIdx="6" presStyleCnt="7">
        <dgm:presLayoutVars>
          <dgm:bulletEnabled val="1"/>
        </dgm:presLayoutVars>
      </dgm:prSet>
      <dgm:spPr/>
    </dgm:pt>
  </dgm:ptLst>
  <dgm:cxnLst>
    <dgm:cxn modelId="{5D926114-F68E-4FE3-A74C-B185D11CABF5}" srcId="{4D488D8D-473F-4E69-8B0D-72F2E437C7C4}" destId="{63E51F1C-9495-4F1E-BE80-6F2BB5285AD3}" srcOrd="5" destOrd="0" parTransId="{3B3F1A70-C320-40A0-B57F-E08DCDC9DABD}" sibTransId="{1DCE1CF1-C810-4A5A-B86B-AB943CFA7C1F}"/>
    <dgm:cxn modelId="{10F6F116-2B30-4241-AEA3-8E40E7E0E96D}" type="presOf" srcId="{C621D3DA-304F-4738-8D8A-C1755076A1DF}" destId="{0AD4C175-CE13-4879-9A9E-3C8A182D74DC}" srcOrd="0" destOrd="0" presId="urn:microsoft.com/office/officeart/2005/8/layout/default"/>
    <dgm:cxn modelId="{2DB8EA26-43FE-4A0A-B480-411BF19DBF1E}" type="presOf" srcId="{80984BA1-8221-451F-A490-A5E7DDCA2973}" destId="{94EF398D-EA21-402E-BD83-4F348EEFF0F5}" srcOrd="0" destOrd="0" presId="urn:microsoft.com/office/officeart/2005/8/layout/default"/>
    <dgm:cxn modelId="{2073362A-EA38-4C40-B8F2-96C6AEE4C94C}" type="presOf" srcId="{70D27EDF-5FF0-4E80-AF9B-BE1DA88C2C65}" destId="{DBD7C2FE-7210-4CF5-926C-381B80B97BEA}" srcOrd="0" destOrd="0" presId="urn:microsoft.com/office/officeart/2005/8/layout/default"/>
    <dgm:cxn modelId="{05760931-45D7-449D-9A37-96B2E671920D}" type="presOf" srcId="{4D488D8D-473F-4E69-8B0D-72F2E437C7C4}" destId="{292C6C54-0C04-4B13-85CC-49A7F0EFCC1A}" srcOrd="0" destOrd="0" presId="urn:microsoft.com/office/officeart/2005/8/layout/default"/>
    <dgm:cxn modelId="{61C36833-90C7-47BB-97E3-2FC58CFC78A2}" type="presOf" srcId="{44D6BFCD-1C80-4DE1-80A5-FB095F62A725}" destId="{A7AF3D0B-D928-4852-93F1-DBF6452DBC9A}" srcOrd="0" destOrd="0" presId="urn:microsoft.com/office/officeart/2005/8/layout/default"/>
    <dgm:cxn modelId="{F594453B-7707-4FFF-95BC-E443A2B2E809}" srcId="{4D488D8D-473F-4E69-8B0D-72F2E437C7C4}" destId="{C621D3DA-304F-4738-8D8A-C1755076A1DF}" srcOrd="2" destOrd="0" parTransId="{E44BE6EC-5B83-45B7-B75E-8A7FF25E8839}" sibTransId="{9E87E837-23E7-415F-B130-1D5AA61C8D8E}"/>
    <dgm:cxn modelId="{EFA9BD46-9B76-4D92-9395-556E0F4049D7}" srcId="{4D488D8D-473F-4E69-8B0D-72F2E437C7C4}" destId="{44D6BFCD-1C80-4DE1-80A5-FB095F62A725}" srcOrd="0" destOrd="0" parTransId="{7F105612-3DEF-4140-9C86-3CEEC5B86A10}" sibTransId="{9FE8B735-8F6E-4B5C-B0A4-74B848194EAC}"/>
    <dgm:cxn modelId="{BEB66B9D-9F08-4F38-B37F-AC734016B819}" srcId="{4D488D8D-473F-4E69-8B0D-72F2E437C7C4}" destId="{80984BA1-8221-451F-A490-A5E7DDCA2973}" srcOrd="6" destOrd="0" parTransId="{9B9C8B96-38FB-4C1E-8B88-F0ED171C8593}" sibTransId="{4AAC2102-5D2F-4823-B920-41424C1182A5}"/>
    <dgm:cxn modelId="{DD85519F-FCCE-43A0-A927-9EF6EDDCCD52}" type="presOf" srcId="{7C32F542-AD5B-41C6-BFC8-C5F21AAE1BD2}" destId="{AC0DDB93-19F2-4D28-80AD-DF5A784375A4}" srcOrd="0" destOrd="0" presId="urn:microsoft.com/office/officeart/2005/8/layout/default"/>
    <dgm:cxn modelId="{A1A4F0A2-2772-4712-BF80-32D7689DF232}" type="presOf" srcId="{4B059B79-AF0F-4F30-B4A9-9FA566613013}" destId="{3F97A691-58E1-46D5-96EA-FDFB408AB41E}" srcOrd="0" destOrd="0" presId="urn:microsoft.com/office/officeart/2005/8/layout/default"/>
    <dgm:cxn modelId="{3C6891A4-A738-430F-B432-B83EF885966D}" type="presOf" srcId="{63E51F1C-9495-4F1E-BE80-6F2BB5285AD3}" destId="{062EE415-09C0-4C1D-A1BF-A7771351CC9C}" srcOrd="0" destOrd="0" presId="urn:microsoft.com/office/officeart/2005/8/layout/default"/>
    <dgm:cxn modelId="{B4E014BC-9608-41FC-8CA5-1C2B024BDCBC}" srcId="{4D488D8D-473F-4E69-8B0D-72F2E437C7C4}" destId="{70D27EDF-5FF0-4E80-AF9B-BE1DA88C2C65}" srcOrd="1" destOrd="0" parTransId="{78DDE223-7333-477E-8A32-FE3051A8AAA2}" sibTransId="{56A214A8-D83A-4CF7-927D-960255745A1F}"/>
    <dgm:cxn modelId="{13AA90BE-AFA6-4A1E-BD63-C2420A01F920}" srcId="{4D488D8D-473F-4E69-8B0D-72F2E437C7C4}" destId="{4B059B79-AF0F-4F30-B4A9-9FA566613013}" srcOrd="3" destOrd="0" parTransId="{37D54FB5-C4D8-4BCC-AE27-9F9A0B6E4586}" sibTransId="{C842866E-4ACE-4912-8D71-1E849FBCE878}"/>
    <dgm:cxn modelId="{46881CD0-80C2-490E-8C1C-E63FBEBB402E}" srcId="{4D488D8D-473F-4E69-8B0D-72F2E437C7C4}" destId="{7C32F542-AD5B-41C6-BFC8-C5F21AAE1BD2}" srcOrd="4" destOrd="0" parTransId="{924614CE-047D-4797-8194-EAB75118C9F8}" sibTransId="{4CDE346F-B679-42C3-B567-3F2C70F86B38}"/>
    <dgm:cxn modelId="{84EC7894-442E-4ACA-89C3-860271C52547}" type="presParOf" srcId="{292C6C54-0C04-4B13-85CC-49A7F0EFCC1A}" destId="{A7AF3D0B-D928-4852-93F1-DBF6452DBC9A}" srcOrd="0" destOrd="0" presId="urn:microsoft.com/office/officeart/2005/8/layout/default"/>
    <dgm:cxn modelId="{5349E6A2-7FE3-41B2-8269-7A293FB8FA75}" type="presParOf" srcId="{292C6C54-0C04-4B13-85CC-49A7F0EFCC1A}" destId="{AAB16DEC-68C2-4891-8FB0-103382D1FF78}" srcOrd="1" destOrd="0" presId="urn:microsoft.com/office/officeart/2005/8/layout/default"/>
    <dgm:cxn modelId="{3AF58985-699F-476E-8A1F-33BC0E63EEDB}" type="presParOf" srcId="{292C6C54-0C04-4B13-85CC-49A7F0EFCC1A}" destId="{DBD7C2FE-7210-4CF5-926C-381B80B97BEA}" srcOrd="2" destOrd="0" presId="urn:microsoft.com/office/officeart/2005/8/layout/default"/>
    <dgm:cxn modelId="{B64F85DE-708E-4964-A22F-A0BE27E040FD}" type="presParOf" srcId="{292C6C54-0C04-4B13-85CC-49A7F0EFCC1A}" destId="{69B25625-4333-4CDF-8AD0-9E386B17960E}" srcOrd="3" destOrd="0" presId="urn:microsoft.com/office/officeart/2005/8/layout/default"/>
    <dgm:cxn modelId="{FABC9352-6630-4F8E-A822-8D5B977386C9}" type="presParOf" srcId="{292C6C54-0C04-4B13-85CC-49A7F0EFCC1A}" destId="{0AD4C175-CE13-4879-9A9E-3C8A182D74DC}" srcOrd="4" destOrd="0" presId="urn:microsoft.com/office/officeart/2005/8/layout/default"/>
    <dgm:cxn modelId="{8A3B8121-EB29-4FC7-BEB9-049F95B2A6ED}" type="presParOf" srcId="{292C6C54-0C04-4B13-85CC-49A7F0EFCC1A}" destId="{A65AB9C2-695F-4E37-B153-56342B462BDB}" srcOrd="5" destOrd="0" presId="urn:microsoft.com/office/officeart/2005/8/layout/default"/>
    <dgm:cxn modelId="{FA16431C-B580-49F9-8F96-FDA8CCD0D027}" type="presParOf" srcId="{292C6C54-0C04-4B13-85CC-49A7F0EFCC1A}" destId="{3F97A691-58E1-46D5-96EA-FDFB408AB41E}" srcOrd="6" destOrd="0" presId="urn:microsoft.com/office/officeart/2005/8/layout/default"/>
    <dgm:cxn modelId="{FA91A5B7-724E-4483-AE58-0E068BEEA3A8}" type="presParOf" srcId="{292C6C54-0C04-4B13-85CC-49A7F0EFCC1A}" destId="{016ADACB-0EDB-4E4D-B599-E5DF2A4F240F}" srcOrd="7" destOrd="0" presId="urn:microsoft.com/office/officeart/2005/8/layout/default"/>
    <dgm:cxn modelId="{F3B7062F-7B05-44FD-A882-A1AA6659A796}" type="presParOf" srcId="{292C6C54-0C04-4B13-85CC-49A7F0EFCC1A}" destId="{AC0DDB93-19F2-4D28-80AD-DF5A784375A4}" srcOrd="8" destOrd="0" presId="urn:microsoft.com/office/officeart/2005/8/layout/default"/>
    <dgm:cxn modelId="{D5291FAE-C6A2-47CF-A22A-A02856EC1BAB}" type="presParOf" srcId="{292C6C54-0C04-4B13-85CC-49A7F0EFCC1A}" destId="{B5B50420-56D7-42B2-8ECE-25030B9008DE}" srcOrd="9" destOrd="0" presId="urn:microsoft.com/office/officeart/2005/8/layout/default"/>
    <dgm:cxn modelId="{BCBC028E-26D5-4C35-A175-0A2A50A35828}" type="presParOf" srcId="{292C6C54-0C04-4B13-85CC-49A7F0EFCC1A}" destId="{062EE415-09C0-4C1D-A1BF-A7771351CC9C}" srcOrd="10" destOrd="0" presId="urn:microsoft.com/office/officeart/2005/8/layout/default"/>
    <dgm:cxn modelId="{9D001CD9-3C97-4343-8ED8-9CD493FEA777}" type="presParOf" srcId="{292C6C54-0C04-4B13-85CC-49A7F0EFCC1A}" destId="{479E49A1-FDD9-4A70-9163-0FBF665AEBC1}" srcOrd="11" destOrd="0" presId="urn:microsoft.com/office/officeart/2005/8/layout/default"/>
    <dgm:cxn modelId="{D808DC0D-57BF-45B0-8430-74D8DB2261D7}" type="presParOf" srcId="{292C6C54-0C04-4B13-85CC-49A7F0EFCC1A}" destId="{94EF398D-EA21-402E-BD83-4F348EEFF0F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F3D0B-D928-4852-93F1-DBF6452DBC9A}">
      <dsp:nvSpPr>
        <dsp:cNvPr id="0" name=""/>
        <dsp:cNvSpPr/>
      </dsp:nvSpPr>
      <dsp:spPr>
        <a:xfrm>
          <a:off x="3119" y="385730"/>
          <a:ext cx="2474408" cy="14846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Is the ability to do work, transfer heat or cause change.</a:t>
          </a:r>
        </a:p>
      </dsp:txBody>
      <dsp:txXfrm>
        <a:off x="3119" y="385730"/>
        <a:ext cx="2474408" cy="1484645"/>
      </dsp:txXfrm>
    </dsp:sp>
    <dsp:sp modelId="{DBD7C2FE-7210-4CF5-926C-381B80B97BEA}">
      <dsp:nvSpPr>
        <dsp:cNvPr id="0" name=""/>
        <dsp:cNvSpPr/>
      </dsp:nvSpPr>
      <dsp:spPr>
        <a:xfrm>
          <a:off x="2724968" y="385730"/>
          <a:ext cx="2474408" cy="14846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Mechanical (motion and position)</a:t>
          </a:r>
        </a:p>
      </dsp:txBody>
      <dsp:txXfrm>
        <a:off x="2724968" y="385730"/>
        <a:ext cx="2474408" cy="1484645"/>
      </dsp:txXfrm>
    </dsp:sp>
    <dsp:sp modelId="{0AD4C175-CE13-4879-9A9E-3C8A182D74DC}">
      <dsp:nvSpPr>
        <dsp:cNvPr id="0" name=""/>
        <dsp:cNvSpPr/>
      </dsp:nvSpPr>
      <dsp:spPr>
        <a:xfrm>
          <a:off x="5446817" y="385730"/>
          <a:ext cx="2474408" cy="14846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Electrical (flow of electrons)</a:t>
          </a:r>
        </a:p>
      </dsp:txBody>
      <dsp:txXfrm>
        <a:off x="5446817" y="385730"/>
        <a:ext cx="2474408" cy="1484645"/>
      </dsp:txXfrm>
    </dsp:sp>
    <dsp:sp modelId="{3F97A691-58E1-46D5-96EA-FDFB408AB41E}">
      <dsp:nvSpPr>
        <dsp:cNvPr id="0" name=""/>
        <dsp:cNvSpPr/>
      </dsp:nvSpPr>
      <dsp:spPr>
        <a:xfrm>
          <a:off x="8168666" y="385730"/>
          <a:ext cx="2474408" cy="14846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Radiant (forms of light energy)</a:t>
          </a:r>
        </a:p>
      </dsp:txBody>
      <dsp:txXfrm>
        <a:off x="8168666" y="385730"/>
        <a:ext cx="2474408" cy="1484645"/>
      </dsp:txXfrm>
    </dsp:sp>
    <dsp:sp modelId="{AC0DDB93-19F2-4D28-80AD-DF5A784375A4}">
      <dsp:nvSpPr>
        <dsp:cNvPr id="0" name=""/>
        <dsp:cNvSpPr/>
      </dsp:nvSpPr>
      <dsp:spPr>
        <a:xfrm>
          <a:off x="1364043" y="2117815"/>
          <a:ext cx="2474408" cy="14846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Chemical (stored in bonds)</a:t>
          </a:r>
        </a:p>
      </dsp:txBody>
      <dsp:txXfrm>
        <a:off x="1364043" y="2117815"/>
        <a:ext cx="2474408" cy="1484645"/>
      </dsp:txXfrm>
    </dsp:sp>
    <dsp:sp modelId="{062EE415-09C0-4C1D-A1BF-A7771351CC9C}">
      <dsp:nvSpPr>
        <dsp:cNvPr id="0" name=""/>
        <dsp:cNvSpPr/>
      </dsp:nvSpPr>
      <dsp:spPr>
        <a:xfrm>
          <a:off x="4085892" y="2117815"/>
          <a:ext cx="2474408" cy="14846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Nuclear (splitting atoms)</a:t>
          </a:r>
        </a:p>
      </dsp:txBody>
      <dsp:txXfrm>
        <a:off x="4085892" y="2117815"/>
        <a:ext cx="2474408" cy="1484645"/>
      </dsp:txXfrm>
    </dsp:sp>
    <dsp:sp modelId="{94EF398D-EA21-402E-BD83-4F348EEFF0F5}">
      <dsp:nvSpPr>
        <dsp:cNvPr id="0" name=""/>
        <dsp:cNvSpPr/>
      </dsp:nvSpPr>
      <dsp:spPr>
        <a:xfrm>
          <a:off x="6807742" y="2117815"/>
          <a:ext cx="2474408" cy="14846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Thermal (heat)</a:t>
          </a:r>
        </a:p>
      </dsp:txBody>
      <dsp:txXfrm>
        <a:off x="6807742" y="2117815"/>
        <a:ext cx="2474408" cy="14846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3:00:18.464"/>
    </inkml:context>
    <inkml:brush xml:id="br0">
      <inkml:brushProperty name="width" value="0.1" units="cm"/>
      <inkml:brushProperty name="height" value="0.1" units="cm"/>
      <inkml:brushProperty name="color" value="#008C3A"/>
    </inkml:brush>
  </inkml:definitions>
  <inkml:trace contextRef="#ctx0" brushRef="#br0">20473 7717 16383 0 0,'0'-6'0'0'0,"0"-6"0"0"0,0-6 0 0 0,0-7 0 0 0,0-2 0 0 0,0-4 0 0 0,0 0 0 0 0,0-1 0 0 0,0 0 0 0 0,0 0 0 0 0,0 1 0 0 0,6-1 0 0 0,6 7 0 0 0,7 1 0 0 0,5 0 0 0 0,-2-2 0 0 0,12-6 0 0 0,0-3 0 0 0,-1-1 0 0 0,-1 1 0 0 0,0 5 0 0 0,-6 4 0 0 0,3 0 0 0 0,2 0 0 0 0,1 4 0 0 0,0 1 0 0 0,-6-2 0 0 0,-6 4-16383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3:12:43.826"/>
    </inkml:context>
    <inkml:brush xml:id="br0">
      <inkml:brushProperty name="width" value="0.1" units="cm"/>
      <inkml:brushProperty name="height" value="0.1" units="cm"/>
      <inkml:brushProperty name="color" value="#008C3A"/>
    </inkml:brush>
  </inkml:definitions>
  <inkml:trace contextRef="#ctx0" brushRef="#br0">20473 7717 16383 0 0,'0'-6'0'0'0,"0"-6"0"0"0,0-6 0 0 0,0-7 0 0 0,0-2 0 0 0,0-4 0 0 0,0 0 0 0 0,0-1 0 0 0,0 0 0 0 0,0 0 0 0 0,0 1 0 0 0,6-1 0 0 0,6 7 0 0 0,7 1 0 0 0,5 0 0 0 0,-2-2 0 0 0,12-6 0 0 0,0-3 0 0 0,-1-1 0 0 0,-1 1 0 0 0,0 5 0 0 0,-6 4 0 0 0,3 0 0 0 0,2 0 0 0 0,1 4 0 0 0,0 1 0 0 0,-6-2 0 0 0,-6 4-16383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03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9777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40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5966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36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dirty="0"/>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9475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dirty="0"/>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3/25/2021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95812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3/25/2021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4779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2939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dirty="0"/>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7695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dirty="0"/>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84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3/25/2021</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006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https://en.wikipedia.org/wiki/Ecosystem_ecology" TargetMode="Externa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To:f_last@stu.chino.k12.ca.us" TargetMode="External"/><Relationship Id="rId1" Type="http://schemas.openxmlformats.org/officeDocument/2006/relationships/slideLayout" Target="../slideLayouts/slideLayout2.xml"/><Relationship Id="rId6" Type="http://schemas.openxmlformats.org/officeDocument/2006/relationships/hyperlink" Target="https://edx.readthedocs.io/projects/open-edx-building-and-running-a-course/en/latest/manage_live_course/bulk_email.html" TargetMode="External"/><Relationship Id="rId5" Type="http://schemas.openxmlformats.org/officeDocument/2006/relationships/image" Target="../media/image7.png"/><Relationship Id="rId4" Type="http://schemas.openxmlformats.org/officeDocument/2006/relationships/hyperlink" Target="http://konklone.com/post/take-control-of-your-email-addres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vistaexpertise.blogspot.com/"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www.growingpassion.org/2010/04/evolution-of-chloroplasts-endosymbiosis.html" TargetMode="Externa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s://en.wikibooks.org/wiki/File:Differences_between_simple_animal_and_plant_cells_(en).svg"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www.mrgscience.com/topic-12-ultra-structure-of-cells.html"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hyperlink" Target="http://scienceviola.weebly.com/qa/category/all" TargetMode="Externa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hyperlink" Target="https://www.mrgscience.com/topic-28-cellular-respiration.html"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biology.stackexchange.com/questions/37264/how-do-plants-get-carbon" TargetMode="External"/><Relationship Id="rId5" Type="http://schemas.openxmlformats.org/officeDocument/2006/relationships/image" Target="../media/image18.png"/><Relationship Id="rId4" Type="http://schemas.openxmlformats.org/officeDocument/2006/relationships/hyperlink" Target="https://commons.m.wikimedia.org/wiki/Category:Physician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3.jpeg"/><Relationship Id="rId3" Type="http://schemas.openxmlformats.org/officeDocument/2006/relationships/diagramLayout" Target="../diagrams/layout1.xml"/><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diagramData" Target="../diagrams/data1.xml"/><Relationship Id="rId16" Type="http://schemas.openxmlformats.org/officeDocument/2006/relationships/hyperlink" Target="http://www.pngall.com/fire-flames-png" TargetMode="Externa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hyperlink" Target="https://dizzyducklingdiary.blogspot.com/2011/06/sun-sun-sun.html" TargetMode="External"/><Relationship Id="rId5" Type="http://schemas.openxmlformats.org/officeDocument/2006/relationships/diagramColors" Target="../diagrams/colors1.xml"/><Relationship Id="rId15" Type="http://schemas.openxmlformats.org/officeDocument/2006/relationships/image" Target="../media/image24.png"/><Relationship Id="rId10" Type="http://schemas.openxmlformats.org/officeDocument/2006/relationships/image" Target="../media/image21.jpeg"/><Relationship Id="rId4" Type="http://schemas.openxmlformats.org/officeDocument/2006/relationships/diagramQuickStyle" Target="../diagrams/quickStyle1.xml"/><Relationship Id="rId9" Type="http://schemas.openxmlformats.org/officeDocument/2006/relationships/hyperlink" Target="http://www.brusheezy.com/brushes/1464-lightning-brushes" TargetMode="External"/><Relationship Id="rId14" Type="http://schemas.openxmlformats.org/officeDocument/2006/relationships/hyperlink" Target="http://www.flickr.com/photos/bycp/571820619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D161-5633-4C8C-A0B4-09972350903C}"/>
              </a:ext>
            </a:extLst>
          </p:cNvPr>
          <p:cNvSpPr>
            <a:spLocks noGrp="1"/>
          </p:cNvSpPr>
          <p:nvPr>
            <p:ph type="ctrTitle"/>
          </p:nvPr>
        </p:nvSpPr>
        <p:spPr>
          <a:solidFill>
            <a:schemeClr val="accent5"/>
          </a:solidFill>
        </p:spPr>
        <p:txBody>
          <a:bodyPr>
            <a:normAutofit/>
          </a:bodyPr>
          <a:lstStyle/>
          <a:p>
            <a:r>
              <a:rPr lang="en-US" dirty="0"/>
              <a:t>Ecology Notes Pages 1-7</a:t>
            </a:r>
          </a:p>
        </p:txBody>
      </p:sp>
      <p:sp>
        <p:nvSpPr>
          <p:cNvPr id="3" name="Subtitle 2">
            <a:extLst>
              <a:ext uri="{FF2B5EF4-FFF2-40B4-BE49-F238E27FC236}">
                <a16:creationId xmlns:a16="http://schemas.microsoft.com/office/drawing/2014/main" id="{22F5C389-1A93-4A5A-8C56-69B1BB168D95}"/>
              </a:ext>
            </a:extLst>
          </p:cNvPr>
          <p:cNvSpPr>
            <a:spLocks noGrp="1"/>
          </p:cNvSpPr>
          <p:nvPr>
            <p:ph type="subTitle" idx="1"/>
          </p:nvPr>
        </p:nvSpPr>
        <p:spPr>
          <a:solidFill>
            <a:schemeClr val="accent5"/>
          </a:solidFill>
        </p:spPr>
        <p:txBody>
          <a:bodyPr vert="horz" lIns="91440" tIns="45720" rIns="91440" bIns="45720" rtlCol="0">
            <a:normAutofit/>
          </a:bodyPr>
          <a:lstStyle/>
          <a:p>
            <a:r>
              <a:rPr lang="en-US" dirty="0">
                <a:latin typeface="Abadi"/>
                <a:cs typeface="Calibri"/>
              </a:rPr>
              <a:t>          Brianna Orozco </a:t>
            </a:r>
            <a:endParaRPr lang="en-US" dirty="0">
              <a:latin typeface="Calibri" panose="020F0502020204030204"/>
              <a:cs typeface="Calibri"/>
            </a:endParaRPr>
          </a:p>
          <a:p>
            <a:r>
              <a:rPr lang="en-US" dirty="0">
                <a:latin typeface="Abadi"/>
                <a:cs typeface="Calibri"/>
              </a:rPr>
              <a:t>                Period 1</a:t>
            </a:r>
            <a:endParaRPr lang="en-US" dirty="0">
              <a:cs typeface="Calibri"/>
            </a:endParaRPr>
          </a:p>
        </p:txBody>
      </p:sp>
      <p:pic>
        <p:nvPicPr>
          <p:cNvPr id="8" name="Picture 8">
            <a:extLst>
              <a:ext uri="{FF2B5EF4-FFF2-40B4-BE49-F238E27FC236}">
                <a16:creationId xmlns:a16="http://schemas.microsoft.com/office/drawing/2014/main" id="{9BCCD4BE-B3B5-4B99-8D8E-D268ADD3AAF2}"/>
              </a:ext>
            </a:extLst>
          </p:cNvPr>
          <p:cNvPicPr>
            <a:picLocks noChangeAspect="1"/>
          </p:cNvPicPr>
          <p:nvPr/>
        </p:nvPicPr>
        <p:blipFill rotWithShape="1">
          <a:blip r:embed="rId2"/>
          <a:srcRect l="19584" r="21528" b="1"/>
          <a:stretch/>
        </p:blipFill>
        <p:spPr>
          <a:xfrm>
            <a:off x="1" y="10"/>
            <a:ext cx="4064000" cy="4571990"/>
          </a:xfrm>
          <a:prstGeom prst="rect">
            <a:avLst/>
          </a:prstGeom>
        </p:spPr>
      </p:pic>
      <p:pic>
        <p:nvPicPr>
          <p:cNvPr id="4" name="Picture 4" descr="Free photo: Environment, Ecology, Nature - Free Image on Pixabay - 2196690">
            <a:extLst>
              <a:ext uri="{FF2B5EF4-FFF2-40B4-BE49-F238E27FC236}">
                <a16:creationId xmlns:a16="http://schemas.microsoft.com/office/drawing/2014/main" id="{C327F850-38E9-41C3-B1D4-7F9FBF1DF912}"/>
              </a:ext>
            </a:extLst>
          </p:cNvPr>
          <p:cNvPicPr>
            <a:picLocks noChangeAspect="1"/>
          </p:cNvPicPr>
          <p:nvPr/>
        </p:nvPicPr>
        <p:blipFill rotWithShape="1">
          <a:blip r:embed="rId3"/>
          <a:srcRect l="28235" r="21765"/>
          <a:stretch/>
        </p:blipFill>
        <p:spPr>
          <a:xfrm>
            <a:off x="4063999" y="10"/>
            <a:ext cx="4064000" cy="4571990"/>
          </a:xfrm>
          <a:prstGeom prst="rect">
            <a:avLst/>
          </a:prstGeom>
        </p:spPr>
      </p:pic>
      <p:pic>
        <p:nvPicPr>
          <p:cNvPr id="5" name="Picture 5">
            <a:extLst>
              <a:ext uri="{FF2B5EF4-FFF2-40B4-BE49-F238E27FC236}">
                <a16:creationId xmlns:a16="http://schemas.microsoft.com/office/drawing/2014/main" id="{73939BBE-8B9E-4651-BF68-CE30F63FD5CA}"/>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4775" r="26780"/>
          <a:stretch/>
        </p:blipFill>
        <p:spPr>
          <a:xfrm>
            <a:off x="8128000" y="10"/>
            <a:ext cx="4064000" cy="4571990"/>
          </a:xfrm>
          <a:prstGeom prst="rect">
            <a:avLst/>
          </a:prstGeom>
        </p:spPr>
      </p:pic>
    </p:spTree>
    <p:extLst>
      <p:ext uri="{BB962C8B-B14F-4D97-AF65-F5344CB8AC3E}">
        <p14:creationId xmlns:p14="http://schemas.microsoft.com/office/powerpoint/2010/main" val="53510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0D87-B92B-45CC-90B9-4860E67E41FE}"/>
              </a:ext>
            </a:extLst>
          </p:cNvPr>
          <p:cNvSpPr>
            <a:spLocks noGrp="1"/>
          </p:cNvSpPr>
          <p:nvPr>
            <p:ph type="title"/>
          </p:nvPr>
        </p:nvSpPr>
        <p:spPr>
          <a:solidFill>
            <a:schemeClr val="accent3"/>
          </a:solidFill>
        </p:spPr>
        <p:txBody>
          <a:bodyPr/>
          <a:lstStyle/>
          <a:p>
            <a:r>
              <a:rPr lang="en-US" dirty="0">
                <a:cs typeface="Calibri Light"/>
              </a:rPr>
              <a:t>                   How to Send An Email!!!</a:t>
            </a:r>
            <a:endParaRPr lang="en-US" dirty="0"/>
          </a:p>
        </p:txBody>
      </p:sp>
      <p:sp>
        <p:nvSpPr>
          <p:cNvPr id="3" name="Content Placeholder 2">
            <a:extLst>
              <a:ext uri="{FF2B5EF4-FFF2-40B4-BE49-F238E27FC236}">
                <a16:creationId xmlns:a16="http://schemas.microsoft.com/office/drawing/2014/main" id="{872B283B-5EDC-4967-8DBA-D0E4538B1D14}"/>
              </a:ext>
            </a:extLst>
          </p:cNvPr>
          <p:cNvSpPr>
            <a:spLocks noGrp="1"/>
          </p:cNvSpPr>
          <p:nvPr>
            <p:ph idx="1"/>
          </p:nvPr>
        </p:nvSpPr>
        <p:spPr>
          <a:solidFill>
            <a:schemeClr val="accent4">
              <a:lumMod val="60000"/>
              <a:lumOff val="40000"/>
            </a:schemeClr>
          </a:solidFill>
        </p:spPr>
        <p:txBody>
          <a:bodyPr vert="horz" lIns="91440" tIns="45720" rIns="91440" bIns="45720" rtlCol="0" anchor="t">
            <a:normAutofit/>
          </a:bodyPr>
          <a:lstStyle/>
          <a:p>
            <a:r>
              <a:rPr lang="en-US" sz="2000" b="1" dirty="0">
                <a:cs typeface="Calibri"/>
                <a:hlinkClick r:id="rId2">
                  <a:extLst>
                    <a:ext uri="{A12FA001-AC4F-418D-AE19-62706E023703}">
                      <ahyp:hlinkClr xmlns:ahyp="http://schemas.microsoft.com/office/drawing/2018/hyperlinkcolor" val="tx"/>
                    </a:ext>
                  </a:extLst>
                </a:hlinkClick>
              </a:rPr>
              <a:t>To:f_last@stu.chino.k12.ca.us</a:t>
            </a:r>
            <a:r>
              <a:rPr lang="en-US" sz="2000" b="1" dirty="0">
                <a:cs typeface="Calibri"/>
              </a:rPr>
              <a:t> (school</a:t>
            </a:r>
            <a:r>
              <a:rPr lang="en-US" sz="2000" dirty="0">
                <a:cs typeface="Calibri" panose="020F0502020204030204"/>
              </a:rPr>
              <a:t> </a:t>
            </a:r>
            <a:r>
              <a:rPr lang="en-US" sz="2000" b="1" dirty="0">
                <a:cs typeface="Calibri" panose="020F0502020204030204"/>
              </a:rPr>
              <a:t>email) </a:t>
            </a:r>
          </a:p>
          <a:p>
            <a:r>
              <a:rPr lang="en-US" sz="2000" b="1" dirty="0">
                <a:solidFill>
                  <a:srgbClr val="FF0000"/>
                </a:solidFill>
                <a:cs typeface="Calibri" panose="020F0502020204030204"/>
              </a:rPr>
              <a:t>Cc:</a:t>
            </a:r>
            <a:r>
              <a:rPr lang="en-US" sz="2000" b="1" dirty="0">
                <a:cs typeface="Calibri" panose="020F0502020204030204"/>
              </a:rPr>
              <a:t> </a:t>
            </a:r>
          </a:p>
          <a:p>
            <a:r>
              <a:rPr lang="en-US" sz="2000" b="1" dirty="0">
                <a:solidFill>
                  <a:srgbClr val="FF0000"/>
                </a:solidFill>
                <a:cs typeface="Calibri" panose="020F0502020204030204"/>
              </a:rPr>
              <a:t>Subject:</a:t>
            </a:r>
            <a:r>
              <a:rPr lang="en-US" sz="2000" b="1" dirty="0">
                <a:cs typeface="Calibri" panose="020F0502020204030204"/>
              </a:rPr>
              <a:t> Class Expectation (short subject)</a:t>
            </a:r>
          </a:p>
          <a:p>
            <a:r>
              <a:rPr lang="en-US" sz="2000" b="1" dirty="0">
                <a:solidFill>
                  <a:srgbClr val="FF0000"/>
                </a:solidFill>
                <a:cs typeface="Calibri" panose="020F0502020204030204"/>
              </a:rPr>
              <a:t>Dear student</a:t>
            </a:r>
            <a:r>
              <a:rPr lang="en-US" sz="2000" b="1" dirty="0">
                <a:cs typeface="Calibri" panose="020F0502020204030204"/>
              </a:rPr>
              <a:t> (polite greeting)</a:t>
            </a:r>
          </a:p>
          <a:p>
            <a:r>
              <a:rPr lang="en-US" sz="2000" b="1" dirty="0">
                <a:solidFill>
                  <a:srgbClr val="FF0000"/>
                </a:solidFill>
                <a:cs typeface="Calibri" panose="020F0502020204030204"/>
              </a:rPr>
              <a:t>Please log on early, be visible, engage and respond, THINK, and ask for help.</a:t>
            </a:r>
            <a:r>
              <a:rPr lang="en-US" sz="2000" b="1" dirty="0">
                <a:cs typeface="Calibri" panose="020F0502020204030204"/>
              </a:rPr>
              <a:t> (message here, not in subject)</a:t>
            </a:r>
          </a:p>
          <a:p>
            <a:r>
              <a:rPr lang="en-US" sz="2000" b="1" dirty="0">
                <a:solidFill>
                  <a:srgbClr val="FF0000"/>
                </a:solidFill>
                <a:cs typeface="Calibri" panose="020F0502020204030204"/>
              </a:rPr>
              <a:t>Thank you</a:t>
            </a:r>
          </a:p>
          <a:p>
            <a:r>
              <a:rPr lang="en-US" sz="2000" b="1" dirty="0">
                <a:solidFill>
                  <a:srgbClr val="FF0000"/>
                </a:solidFill>
                <a:cs typeface="Calibri" panose="020F0502020204030204"/>
              </a:rPr>
              <a:t>Student</a:t>
            </a:r>
            <a:r>
              <a:rPr lang="en-US" sz="2000" b="1" dirty="0">
                <a:cs typeface="Calibri" panose="020F0502020204030204"/>
              </a:rPr>
              <a:t> (complete name)</a:t>
            </a:r>
          </a:p>
          <a:p>
            <a:r>
              <a:rPr lang="en-US" sz="2000" b="1" dirty="0">
                <a:solidFill>
                  <a:srgbClr val="FF0000"/>
                </a:solidFill>
                <a:cs typeface="Calibri" panose="020F0502020204030204"/>
              </a:rPr>
              <a:t>Period number</a:t>
            </a:r>
            <a:r>
              <a:rPr lang="en-US" sz="2000" b="1" dirty="0">
                <a:cs typeface="Calibri" panose="020F0502020204030204"/>
              </a:rPr>
              <a:t> (and period)</a:t>
            </a:r>
          </a:p>
          <a:p>
            <a:endParaRPr lang="en-US" b="1" dirty="0">
              <a:cs typeface="Calibri" panose="020F0502020204030204"/>
            </a:endParaRPr>
          </a:p>
        </p:txBody>
      </p:sp>
      <p:sp>
        <p:nvSpPr>
          <p:cNvPr id="4" name="TextBox 3">
            <a:extLst>
              <a:ext uri="{FF2B5EF4-FFF2-40B4-BE49-F238E27FC236}">
                <a16:creationId xmlns:a16="http://schemas.microsoft.com/office/drawing/2014/main" id="{F47D5259-7974-461C-A3E8-607DADF83285}"/>
              </a:ext>
            </a:extLst>
          </p:cNvPr>
          <p:cNvSpPr txBox="1"/>
          <p:nvPr/>
        </p:nvSpPr>
        <p:spPr>
          <a:xfrm>
            <a:off x="8192053" y="2283790"/>
            <a:ext cx="1738242" cy="1938992"/>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0000"/>
                </a:solidFill>
                <a:cs typeface="Calibri"/>
              </a:rPr>
              <a:t>T</a:t>
            </a:r>
            <a:r>
              <a:rPr lang="en-US" sz="2400" b="1" dirty="0">
                <a:cs typeface="Calibri"/>
              </a:rPr>
              <a:t>RUE</a:t>
            </a:r>
          </a:p>
          <a:p>
            <a:r>
              <a:rPr lang="en-US" sz="2400" b="1" dirty="0">
                <a:solidFill>
                  <a:schemeClr val="accent6"/>
                </a:solidFill>
                <a:cs typeface="Calibri"/>
              </a:rPr>
              <a:t>H</a:t>
            </a:r>
            <a:r>
              <a:rPr lang="en-US" sz="2400" b="1" dirty="0">
                <a:cs typeface="Calibri"/>
              </a:rPr>
              <a:t>ELPFUL</a:t>
            </a:r>
          </a:p>
          <a:p>
            <a:r>
              <a:rPr lang="en-US" sz="2400" b="1" dirty="0">
                <a:solidFill>
                  <a:schemeClr val="accent5"/>
                </a:solidFill>
                <a:cs typeface="Calibri"/>
              </a:rPr>
              <a:t>I</a:t>
            </a:r>
            <a:r>
              <a:rPr lang="en-US" sz="2400" b="1" dirty="0">
                <a:cs typeface="Calibri"/>
              </a:rPr>
              <a:t>NSPIRING</a:t>
            </a:r>
          </a:p>
          <a:p>
            <a:pPr algn="l"/>
            <a:r>
              <a:rPr lang="en-US" sz="2400" b="1" dirty="0">
                <a:solidFill>
                  <a:srgbClr val="7030A0"/>
                </a:solidFill>
                <a:cs typeface="Calibri"/>
              </a:rPr>
              <a:t>N</a:t>
            </a:r>
            <a:r>
              <a:rPr lang="en-US" sz="2400" b="1" dirty="0">
                <a:cs typeface="Calibri"/>
              </a:rPr>
              <a:t>ECESSARY</a:t>
            </a:r>
          </a:p>
          <a:p>
            <a:r>
              <a:rPr lang="en-US" sz="2400" b="1" dirty="0">
                <a:solidFill>
                  <a:schemeClr val="accent2"/>
                </a:solidFill>
                <a:cs typeface="Calibri"/>
              </a:rPr>
              <a:t>K</a:t>
            </a:r>
            <a:r>
              <a:rPr lang="en-US" sz="2400" b="1" dirty="0">
                <a:cs typeface="Calibri"/>
              </a:rPr>
              <a:t>IND</a:t>
            </a:r>
          </a:p>
        </p:txBody>
      </p:sp>
      <p:sp>
        <p:nvSpPr>
          <p:cNvPr id="5" name="TextBox 4">
            <a:extLst>
              <a:ext uri="{FF2B5EF4-FFF2-40B4-BE49-F238E27FC236}">
                <a16:creationId xmlns:a16="http://schemas.microsoft.com/office/drawing/2014/main" id="{2E744808-F57D-4D9C-85C9-33663503C7D6}"/>
              </a:ext>
            </a:extLst>
          </p:cNvPr>
          <p:cNvSpPr txBox="1"/>
          <p:nvPr/>
        </p:nvSpPr>
        <p:spPr>
          <a:xfrm>
            <a:off x="4491797" y="4856229"/>
            <a:ext cx="2091635" cy="923330"/>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     /20</a:t>
            </a:r>
            <a:r>
              <a:rPr lang="en-US" dirty="0">
                <a:latin typeface="Abadi"/>
                <a:cs typeface="Calibri"/>
              </a:rPr>
              <a:t> </a:t>
            </a:r>
            <a:r>
              <a:rPr lang="en-US" dirty="0">
                <a:solidFill>
                  <a:srgbClr val="C00000"/>
                </a:solidFill>
                <a:latin typeface="Abadi"/>
                <a:cs typeface="Calibri"/>
              </a:rPr>
              <a:t>not graded</a:t>
            </a:r>
          </a:p>
          <a:p>
            <a:r>
              <a:rPr lang="en-US" dirty="0">
                <a:cs typeface="Calibri"/>
              </a:rPr>
              <a:t>18/20 </a:t>
            </a:r>
            <a:r>
              <a:rPr lang="en-US" dirty="0">
                <a:solidFill>
                  <a:srgbClr val="C00000"/>
                </a:solidFill>
                <a:cs typeface="Calibri"/>
              </a:rPr>
              <a:t>your grade</a:t>
            </a:r>
          </a:p>
          <a:p>
            <a:r>
              <a:rPr lang="en-US" dirty="0">
                <a:cs typeface="Calibri"/>
              </a:rPr>
              <a:t>0/20 </a:t>
            </a:r>
            <a:r>
              <a:rPr lang="en-US" dirty="0">
                <a:solidFill>
                  <a:srgbClr val="C00000"/>
                </a:solidFill>
                <a:cs typeface="Calibri"/>
              </a:rPr>
              <a:t>not turned in</a:t>
            </a:r>
          </a:p>
        </p:txBody>
      </p:sp>
      <p:pic>
        <p:nvPicPr>
          <p:cNvPr id="6" name="Picture 6">
            <a:extLst>
              <a:ext uri="{FF2B5EF4-FFF2-40B4-BE49-F238E27FC236}">
                <a16:creationId xmlns:a16="http://schemas.microsoft.com/office/drawing/2014/main" id="{46E36F21-E5B3-4138-A982-45952DCA3D8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30574" y="2664279"/>
            <a:ext cx="1793121" cy="967075"/>
          </a:xfrm>
          <a:prstGeom prst="rect">
            <a:avLst/>
          </a:prstGeom>
        </p:spPr>
      </p:pic>
      <p:pic>
        <p:nvPicPr>
          <p:cNvPr id="9" name="Picture 9">
            <a:extLst>
              <a:ext uri="{FF2B5EF4-FFF2-40B4-BE49-F238E27FC236}">
                <a16:creationId xmlns:a16="http://schemas.microsoft.com/office/drawing/2014/main" id="{D94DD133-1DA2-4807-8034-3AA19E7395E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838662" y="4712805"/>
            <a:ext cx="2566503" cy="1065695"/>
          </a:xfrm>
          <a:prstGeom prst="rect">
            <a:avLst/>
          </a:prstGeom>
        </p:spPr>
      </p:pic>
    </p:spTree>
    <p:extLst>
      <p:ext uri="{BB962C8B-B14F-4D97-AF65-F5344CB8AC3E}">
        <p14:creationId xmlns:p14="http://schemas.microsoft.com/office/powerpoint/2010/main" val="356680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08E7-C5D1-4391-A35C-B6866DDA00D4}"/>
              </a:ext>
            </a:extLst>
          </p:cNvPr>
          <p:cNvSpPr>
            <a:spLocks noGrp="1"/>
          </p:cNvSpPr>
          <p:nvPr>
            <p:ph type="title"/>
          </p:nvPr>
        </p:nvSpPr>
        <p:spPr>
          <a:solidFill>
            <a:srgbClr val="C00000"/>
          </a:solidFill>
        </p:spPr>
        <p:txBody>
          <a:bodyPr/>
          <a:lstStyle/>
          <a:p>
            <a:r>
              <a:rPr lang="en-US" dirty="0">
                <a:solidFill>
                  <a:srgbClr val="00B050"/>
                </a:solidFill>
                <a:cs typeface="Calibri Light"/>
              </a:rPr>
              <a:t>                        Cell Theory!!!</a:t>
            </a:r>
            <a:endParaRPr lang="en-US" b="1" dirty="0">
              <a:solidFill>
                <a:srgbClr val="00B050"/>
              </a:solidFill>
              <a:cs typeface="Calibri Light"/>
            </a:endParaRPr>
          </a:p>
        </p:txBody>
      </p:sp>
      <p:sp>
        <p:nvSpPr>
          <p:cNvPr id="3" name="Content Placeholder 2">
            <a:extLst>
              <a:ext uri="{FF2B5EF4-FFF2-40B4-BE49-F238E27FC236}">
                <a16:creationId xmlns:a16="http://schemas.microsoft.com/office/drawing/2014/main" id="{3836849C-A77A-4BAE-9241-CE692B62A792}"/>
              </a:ext>
            </a:extLst>
          </p:cNvPr>
          <p:cNvSpPr>
            <a:spLocks noGrp="1"/>
          </p:cNvSpPr>
          <p:nvPr>
            <p:ph idx="1"/>
          </p:nvPr>
        </p:nvSpPr>
        <p:spPr>
          <a:solidFill>
            <a:schemeClr val="accent6"/>
          </a:solidFill>
        </p:spPr>
        <p:txBody>
          <a:bodyPr vert="horz" lIns="91440" tIns="45720" rIns="91440" bIns="45720" rtlCol="0" anchor="t">
            <a:normAutofit/>
          </a:bodyPr>
          <a:lstStyle/>
          <a:p>
            <a:r>
              <a:rPr lang="en-US" dirty="0">
                <a:solidFill>
                  <a:srgbClr val="7030A0"/>
                </a:solidFill>
                <a:cs typeface="Calibri"/>
              </a:rPr>
              <a:t>All living things are composed of cells.</a:t>
            </a:r>
          </a:p>
          <a:p>
            <a:r>
              <a:rPr lang="en-US" dirty="0">
                <a:solidFill>
                  <a:srgbClr val="7030A0"/>
                </a:solidFill>
                <a:cs typeface="Calibri"/>
              </a:rPr>
              <a:t>Cells are the basic units of structure and function in living things.</a:t>
            </a:r>
          </a:p>
          <a:p>
            <a:r>
              <a:rPr lang="en-US" dirty="0">
                <a:solidFill>
                  <a:srgbClr val="7030A0"/>
                </a:solidFill>
                <a:cs typeface="Calibri"/>
              </a:rPr>
              <a:t>All cells are produced from other cells.</a:t>
            </a:r>
          </a:p>
        </p:txBody>
      </p:sp>
      <p:pic>
        <p:nvPicPr>
          <p:cNvPr id="4" name="Picture 4">
            <a:extLst>
              <a:ext uri="{FF2B5EF4-FFF2-40B4-BE49-F238E27FC236}">
                <a16:creationId xmlns:a16="http://schemas.microsoft.com/office/drawing/2014/main" id="{C42AD438-FE0B-4F8C-9B13-F98AB1828AC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88314" y="3975072"/>
            <a:ext cx="3129719" cy="1326377"/>
          </a:xfrm>
          <a:prstGeom prst="rect">
            <a:avLst/>
          </a:prstGeom>
        </p:spPr>
      </p:pic>
      <p:pic>
        <p:nvPicPr>
          <p:cNvPr id="7" name="Picture 7">
            <a:extLst>
              <a:ext uri="{FF2B5EF4-FFF2-40B4-BE49-F238E27FC236}">
                <a16:creationId xmlns:a16="http://schemas.microsoft.com/office/drawing/2014/main" id="{1B652C1B-E30D-44E7-988D-1BD0EEAF9DB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080932" y="3914082"/>
            <a:ext cx="2743199" cy="1939537"/>
          </a:xfrm>
          <a:prstGeom prst="rect">
            <a:avLst/>
          </a:prstGeom>
        </p:spPr>
      </p:pic>
    </p:spTree>
    <p:extLst>
      <p:ext uri="{BB962C8B-B14F-4D97-AF65-F5344CB8AC3E}">
        <p14:creationId xmlns:p14="http://schemas.microsoft.com/office/powerpoint/2010/main" val="309493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62D483D-09D7-48C0-A931-9A81BE028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E929CC9D-81AB-4810-A406-71A29FDF07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4C49092-7E69-4D1D-9684-8A8C8E18D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84B0137C-A85A-4AA0-8122-E3890BE9DFCC}"/>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a:solidFill>
                  <a:srgbClr val="FFFFFF"/>
                </a:solidFill>
              </a:rPr>
              <a:t>Example of A Plant Cell/Animal Cell!!!</a:t>
            </a:r>
          </a:p>
        </p:txBody>
      </p:sp>
      <p:sp useBgFill="1">
        <p:nvSpPr>
          <p:cNvPr id="36" name="Rectangle 35">
            <a:extLst>
              <a:ext uri="{FF2B5EF4-FFF2-40B4-BE49-F238E27FC236}">
                <a16:creationId xmlns:a16="http://schemas.microsoft.com/office/drawing/2014/main" id="{F310048A-DABF-4984-BF4A-3E953FB42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9D77DE97-52FA-4310-AF1F-AD6EEACC61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2617" y="822682"/>
            <a:ext cx="0" cy="29260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7">
            <a:extLst>
              <a:ext uri="{FF2B5EF4-FFF2-40B4-BE49-F238E27FC236}">
                <a16:creationId xmlns:a16="http://schemas.microsoft.com/office/drawing/2014/main" id="{3A43BFB4-C6DF-460B-AA00-75961CA44F6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980" y="824925"/>
            <a:ext cx="6287171" cy="3109332"/>
          </a:xfrm>
          <a:prstGeom prst="rect">
            <a:avLst/>
          </a:prstGeom>
        </p:spPr>
      </p:pic>
      <p:cxnSp>
        <p:nvCxnSpPr>
          <p:cNvPr id="40" name="Straight Connector 39">
            <a:extLst>
              <a:ext uri="{FF2B5EF4-FFF2-40B4-BE49-F238E27FC236}">
                <a16:creationId xmlns:a16="http://schemas.microsoft.com/office/drawing/2014/main" id="{AAF6691A-3D85-4BAE-8FDB-04DAA46EEE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469" y="822682"/>
            <a:ext cx="0" cy="29260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10">
            <a:extLst>
              <a:ext uri="{FF2B5EF4-FFF2-40B4-BE49-F238E27FC236}">
                <a16:creationId xmlns:a16="http://schemas.microsoft.com/office/drawing/2014/main" id="{859ABDF7-0107-42B4-8433-8192625ACFB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572075" y="1064094"/>
            <a:ext cx="5250946" cy="2619950"/>
          </a:xfrm>
          <a:prstGeom prst="rect">
            <a:avLst/>
          </a:prstGeom>
        </p:spPr>
      </p:pic>
      <p:cxnSp>
        <p:nvCxnSpPr>
          <p:cNvPr id="42" name="Straight Connector 41">
            <a:extLst>
              <a:ext uri="{FF2B5EF4-FFF2-40B4-BE49-F238E27FC236}">
                <a16:creationId xmlns:a16="http://schemas.microsoft.com/office/drawing/2014/main" id="{A345CD8C-64B9-499A-B350-7001FBF49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77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0899-54FD-47DE-84B1-F55DDCDA090A}"/>
              </a:ext>
            </a:extLst>
          </p:cNvPr>
          <p:cNvSpPr>
            <a:spLocks noGrp="1"/>
          </p:cNvSpPr>
          <p:nvPr>
            <p:ph type="title"/>
          </p:nvPr>
        </p:nvSpPr>
        <p:spPr>
          <a:solidFill>
            <a:schemeClr val="accent5"/>
          </a:solidFill>
        </p:spPr>
        <p:txBody>
          <a:bodyPr/>
          <a:lstStyle/>
          <a:p>
            <a:r>
              <a:rPr lang="en-US" dirty="0">
                <a:cs typeface="Calibri Light"/>
              </a:rPr>
              <a:t>                     Photosynthesis!!!</a:t>
            </a:r>
            <a:endParaRPr lang="en-US" dirty="0"/>
          </a:p>
        </p:txBody>
      </p:sp>
      <p:sp>
        <p:nvSpPr>
          <p:cNvPr id="3" name="Content Placeholder 2">
            <a:extLst>
              <a:ext uri="{FF2B5EF4-FFF2-40B4-BE49-F238E27FC236}">
                <a16:creationId xmlns:a16="http://schemas.microsoft.com/office/drawing/2014/main" id="{616B82E3-3536-4B7A-90AF-CBDEFFBA82BC}"/>
              </a:ext>
            </a:extLst>
          </p:cNvPr>
          <p:cNvSpPr>
            <a:spLocks noGrp="1"/>
          </p:cNvSpPr>
          <p:nvPr>
            <p:ph idx="1"/>
          </p:nvPr>
        </p:nvSpPr>
        <p:spPr/>
        <p:txBody>
          <a:bodyPr vert="horz" lIns="91440" tIns="45720" rIns="91440" bIns="45720" rtlCol="0" anchor="t">
            <a:normAutofit/>
          </a:bodyPr>
          <a:lstStyle/>
          <a:p>
            <a:r>
              <a:rPr lang="en-US" dirty="0">
                <a:cs typeface="Calibri"/>
              </a:rPr>
              <a:t>6CO</a:t>
            </a:r>
            <a:r>
              <a:rPr lang="en-US" baseline="-25000" dirty="0">
                <a:cs typeface="Calibri"/>
              </a:rPr>
              <a:t>2</a:t>
            </a:r>
            <a:r>
              <a:rPr lang="en-US" dirty="0">
                <a:cs typeface="Calibri"/>
              </a:rPr>
              <a:t> + 6H</a:t>
            </a:r>
            <a:r>
              <a:rPr lang="en-US" baseline="-25000" dirty="0">
                <a:cs typeface="Calibri"/>
              </a:rPr>
              <a:t>2</a:t>
            </a:r>
            <a:r>
              <a:rPr lang="en-US" dirty="0">
                <a:cs typeface="Calibri"/>
              </a:rPr>
              <a:t>O               C</a:t>
            </a:r>
            <a:r>
              <a:rPr lang="en-US" baseline="-25000" dirty="0">
                <a:cs typeface="Calibri"/>
              </a:rPr>
              <a:t>6</a:t>
            </a:r>
            <a:r>
              <a:rPr lang="en-US" dirty="0">
                <a:cs typeface="Calibri"/>
              </a:rPr>
              <a:t>H</a:t>
            </a:r>
            <a:r>
              <a:rPr lang="en-US" baseline="-25000" dirty="0">
                <a:cs typeface="Calibri"/>
              </a:rPr>
              <a:t>12</a:t>
            </a:r>
            <a:r>
              <a:rPr lang="en-US" dirty="0">
                <a:cs typeface="Calibri"/>
              </a:rPr>
              <a:t>O</a:t>
            </a:r>
            <a:r>
              <a:rPr lang="en-US" baseline="-25000" dirty="0">
                <a:cs typeface="Calibri"/>
              </a:rPr>
              <a:t>6</a:t>
            </a:r>
            <a:r>
              <a:rPr lang="en-US" dirty="0">
                <a:cs typeface="Calibri"/>
              </a:rPr>
              <a:t> + 6O</a:t>
            </a:r>
            <a:r>
              <a:rPr lang="en-US" baseline="-25000" dirty="0">
                <a:cs typeface="Calibri"/>
              </a:rPr>
              <a:t>2</a:t>
            </a:r>
          </a:p>
          <a:p>
            <a:r>
              <a:rPr lang="en-US" dirty="0">
                <a:highlight>
                  <a:srgbClr val="FF00FF"/>
                </a:highlight>
                <a:cs typeface="Calibri"/>
              </a:rPr>
              <a:t>Carbon dioxide</a:t>
            </a:r>
            <a:r>
              <a:rPr lang="en-US" dirty="0">
                <a:cs typeface="Calibri"/>
              </a:rPr>
              <a:t>  </a:t>
            </a:r>
            <a:r>
              <a:rPr lang="en-US" dirty="0">
                <a:highlight>
                  <a:srgbClr val="C0C0C0"/>
                </a:highlight>
                <a:cs typeface="Calibri"/>
              </a:rPr>
              <a:t>plus water</a:t>
            </a:r>
            <a:r>
              <a:rPr lang="en-US" dirty="0">
                <a:cs typeface="Calibri"/>
              </a:rPr>
              <a:t>  with </a:t>
            </a:r>
            <a:r>
              <a:rPr lang="en-US" dirty="0">
                <a:highlight>
                  <a:srgbClr val="00FF00"/>
                </a:highlight>
                <a:cs typeface="Calibri"/>
              </a:rPr>
              <a:t> sunlight yields </a:t>
            </a:r>
            <a:r>
              <a:rPr lang="en-US" dirty="0">
                <a:cs typeface="Calibri"/>
              </a:rPr>
              <a:t> </a:t>
            </a:r>
            <a:r>
              <a:rPr lang="en-US" dirty="0">
                <a:highlight>
                  <a:srgbClr val="008000"/>
                </a:highlight>
                <a:cs typeface="Calibri"/>
              </a:rPr>
              <a:t>glucose</a:t>
            </a:r>
            <a:r>
              <a:rPr lang="en-US" dirty="0">
                <a:cs typeface="Calibri"/>
              </a:rPr>
              <a:t>, plus </a:t>
            </a:r>
            <a:r>
              <a:rPr lang="en-US" dirty="0">
                <a:highlight>
                  <a:srgbClr val="808000"/>
                </a:highlight>
                <a:cs typeface="Calibri"/>
              </a:rPr>
              <a:t>oxygen.</a:t>
            </a:r>
          </a:p>
          <a:p>
            <a:endParaRPr lang="en-US" baseline="-25000" dirty="0">
              <a:cs typeface="Calibri"/>
            </a:endParaRPr>
          </a:p>
        </p:txBody>
      </p:sp>
      <p:sp>
        <p:nvSpPr>
          <p:cNvPr id="4" name="Arrow: Right 3">
            <a:extLst>
              <a:ext uri="{FF2B5EF4-FFF2-40B4-BE49-F238E27FC236}">
                <a16:creationId xmlns:a16="http://schemas.microsoft.com/office/drawing/2014/main" id="{4F668D50-52DF-4C6E-8F1C-DE793D45CC54}"/>
              </a:ext>
            </a:extLst>
          </p:cNvPr>
          <p:cNvSpPr/>
          <p:nvPr/>
        </p:nvSpPr>
        <p:spPr>
          <a:xfrm>
            <a:off x="2923230" y="2247987"/>
            <a:ext cx="982869" cy="485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12045E2A-6E14-458E-BF55-FD8D16FECEE1}"/>
              </a:ext>
            </a:extLst>
          </p:cNvPr>
          <p:cNvSpPr/>
          <p:nvPr/>
        </p:nvSpPr>
        <p:spPr>
          <a:xfrm>
            <a:off x="39066" y="3423892"/>
            <a:ext cx="2694607" cy="200991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CO</a:t>
            </a:r>
            <a:r>
              <a:rPr lang="en-US" baseline="-25000" dirty="0">
                <a:solidFill>
                  <a:schemeClr val="accent2">
                    <a:lumMod val="75000"/>
                  </a:schemeClr>
                </a:solidFill>
              </a:rPr>
              <a:t>2</a:t>
            </a:r>
            <a:r>
              <a:rPr lang="en-US" dirty="0">
                <a:solidFill>
                  <a:schemeClr val="accent2">
                    <a:lumMod val="75000"/>
                  </a:schemeClr>
                </a:solidFill>
              </a:rPr>
              <a:t>         </a:t>
            </a:r>
          </a:p>
          <a:p>
            <a:pPr algn="ctr"/>
            <a:r>
              <a:rPr lang="en-US" dirty="0">
                <a:solidFill>
                  <a:schemeClr val="accent2">
                    <a:lumMod val="75000"/>
                  </a:schemeClr>
                </a:solidFill>
              </a:rPr>
              <a:t>         CO</a:t>
            </a:r>
            <a:r>
              <a:rPr lang="en-US" baseline="-25000" dirty="0">
                <a:solidFill>
                  <a:schemeClr val="accent2">
                    <a:lumMod val="75000"/>
                  </a:schemeClr>
                </a:solidFill>
              </a:rPr>
              <a:t>2</a:t>
            </a:r>
          </a:p>
          <a:p>
            <a:pPr algn="ctr"/>
            <a:r>
              <a:rPr lang="en-US" dirty="0">
                <a:solidFill>
                  <a:schemeClr val="accent2">
                    <a:lumMod val="75000"/>
                  </a:schemeClr>
                </a:solidFill>
              </a:rPr>
              <a:t>    CO</a:t>
            </a:r>
            <a:r>
              <a:rPr lang="en-US" baseline="-25000" dirty="0">
                <a:solidFill>
                  <a:schemeClr val="accent2">
                    <a:lumMod val="75000"/>
                  </a:schemeClr>
                </a:solidFill>
              </a:rPr>
              <a:t>2</a:t>
            </a:r>
            <a:r>
              <a:rPr lang="en-US" dirty="0">
                <a:solidFill>
                  <a:schemeClr val="accent2">
                    <a:lumMod val="75000"/>
                  </a:schemeClr>
                </a:solidFill>
              </a:rPr>
              <a:t>             CO</a:t>
            </a:r>
            <a:r>
              <a:rPr lang="en-US" baseline="-25000" dirty="0">
                <a:solidFill>
                  <a:schemeClr val="accent2">
                    <a:lumMod val="75000"/>
                  </a:schemeClr>
                </a:solidFill>
              </a:rPr>
              <a:t>2 </a:t>
            </a:r>
            <a:r>
              <a:rPr lang="en-US" dirty="0">
                <a:solidFill>
                  <a:schemeClr val="accent2">
                    <a:lumMod val="75000"/>
                  </a:schemeClr>
                </a:solidFill>
              </a:rPr>
              <a:t>       CO</a:t>
            </a:r>
            <a:r>
              <a:rPr lang="en-US" baseline="-25000" dirty="0">
                <a:solidFill>
                  <a:schemeClr val="accent2">
                    <a:lumMod val="75000"/>
                  </a:schemeClr>
                </a:solidFill>
              </a:rPr>
              <a:t>2 </a:t>
            </a:r>
            <a:r>
              <a:rPr lang="en-US" dirty="0">
                <a:solidFill>
                  <a:schemeClr val="accent2">
                    <a:lumMod val="75000"/>
                  </a:schemeClr>
                </a:solidFill>
              </a:rPr>
              <a:t>     </a:t>
            </a:r>
            <a:r>
              <a:rPr lang="en-US" dirty="0" err="1">
                <a:solidFill>
                  <a:schemeClr val="accent2">
                    <a:lumMod val="75000"/>
                  </a:schemeClr>
                </a:solidFill>
              </a:rPr>
              <a:t>CO</a:t>
            </a:r>
            <a:r>
              <a:rPr lang="en-US" baseline="-25000" dirty="0" err="1">
                <a:solidFill>
                  <a:schemeClr val="accent2">
                    <a:lumMod val="75000"/>
                  </a:schemeClr>
                </a:solidFill>
              </a:rPr>
              <a:t>2</a:t>
            </a:r>
            <a:r>
              <a:rPr lang="en-US" baseline="-25000" dirty="0">
                <a:solidFill>
                  <a:schemeClr val="accent2">
                    <a:lumMod val="75000"/>
                  </a:schemeClr>
                </a:solidFill>
              </a:rPr>
              <a:t> </a:t>
            </a:r>
          </a:p>
        </p:txBody>
      </p:sp>
      <p:sp>
        <p:nvSpPr>
          <p:cNvPr id="8" name="TextBox 7">
            <a:extLst>
              <a:ext uri="{FF2B5EF4-FFF2-40B4-BE49-F238E27FC236}">
                <a16:creationId xmlns:a16="http://schemas.microsoft.com/office/drawing/2014/main" id="{FCD8013C-8C88-4884-B8A1-6940CB32AF2E}"/>
              </a:ext>
            </a:extLst>
          </p:cNvPr>
          <p:cNvSpPr txBox="1"/>
          <p:nvPr/>
        </p:nvSpPr>
        <p:spPr>
          <a:xfrm>
            <a:off x="2811808" y="3971372"/>
            <a:ext cx="3246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t>+</a:t>
            </a:r>
          </a:p>
        </p:txBody>
      </p:sp>
      <p:sp>
        <p:nvSpPr>
          <p:cNvPr id="9" name="Isosceles Triangle 8">
            <a:extLst>
              <a:ext uri="{FF2B5EF4-FFF2-40B4-BE49-F238E27FC236}">
                <a16:creationId xmlns:a16="http://schemas.microsoft.com/office/drawing/2014/main" id="{22C8E554-E922-455D-962A-47174EB6FF18}"/>
              </a:ext>
            </a:extLst>
          </p:cNvPr>
          <p:cNvSpPr/>
          <p:nvPr/>
        </p:nvSpPr>
        <p:spPr>
          <a:xfrm>
            <a:off x="2967669" y="3256169"/>
            <a:ext cx="2595215" cy="1711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H</a:t>
            </a:r>
            <a:r>
              <a:rPr lang="en-US" baseline="-25000" dirty="0">
                <a:solidFill>
                  <a:srgbClr val="7030A0"/>
                </a:solidFill>
              </a:rPr>
              <a:t>2</a:t>
            </a:r>
            <a:r>
              <a:rPr lang="en-US" dirty="0">
                <a:solidFill>
                  <a:srgbClr val="7030A0"/>
                </a:solidFill>
              </a:rPr>
              <a:t>O </a:t>
            </a:r>
          </a:p>
          <a:p>
            <a:pPr algn="ctr"/>
            <a:r>
              <a:rPr lang="en-US" dirty="0">
                <a:solidFill>
                  <a:srgbClr val="7030A0"/>
                </a:solidFill>
              </a:rPr>
              <a:t> H</a:t>
            </a:r>
            <a:r>
              <a:rPr lang="en-US" baseline="-25000" dirty="0">
                <a:solidFill>
                  <a:srgbClr val="7030A0"/>
                </a:solidFill>
              </a:rPr>
              <a:t>2</a:t>
            </a:r>
            <a:r>
              <a:rPr lang="en-US" dirty="0">
                <a:solidFill>
                  <a:srgbClr val="7030A0"/>
                </a:solidFill>
              </a:rPr>
              <a:t>O </a:t>
            </a:r>
            <a:r>
              <a:rPr lang="en-US" dirty="0" err="1">
                <a:solidFill>
                  <a:srgbClr val="7030A0"/>
                </a:solidFill>
              </a:rPr>
              <a:t>H</a:t>
            </a:r>
            <a:r>
              <a:rPr lang="en-US" baseline="-25000" dirty="0" err="1">
                <a:solidFill>
                  <a:srgbClr val="7030A0"/>
                </a:solidFill>
              </a:rPr>
              <a:t>2</a:t>
            </a:r>
            <a:r>
              <a:rPr lang="en-US" dirty="0" err="1">
                <a:solidFill>
                  <a:srgbClr val="7030A0"/>
                </a:solidFill>
              </a:rPr>
              <a:t>O</a:t>
            </a:r>
            <a:r>
              <a:rPr lang="en-US" dirty="0">
                <a:solidFill>
                  <a:srgbClr val="7030A0"/>
                </a:solidFill>
              </a:rPr>
              <a:t>   </a:t>
            </a:r>
            <a:r>
              <a:rPr lang="en-US" dirty="0" err="1">
                <a:solidFill>
                  <a:srgbClr val="7030A0"/>
                </a:solidFill>
              </a:rPr>
              <a:t>H</a:t>
            </a:r>
            <a:r>
              <a:rPr lang="en-US" baseline="-25000" dirty="0" err="1">
                <a:solidFill>
                  <a:srgbClr val="7030A0"/>
                </a:solidFill>
              </a:rPr>
              <a:t>2</a:t>
            </a:r>
            <a:r>
              <a:rPr lang="en-US" dirty="0" err="1">
                <a:solidFill>
                  <a:srgbClr val="7030A0"/>
                </a:solidFill>
              </a:rPr>
              <a:t>O</a:t>
            </a:r>
            <a:endParaRPr lang="en-US" dirty="0">
              <a:solidFill>
                <a:srgbClr val="7030A0"/>
              </a:solidFill>
            </a:endParaRPr>
          </a:p>
        </p:txBody>
      </p:sp>
      <p:sp>
        <p:nvSpPr>
          <p:cNvPr id="10" name="Isosceles Triangle 9">
            <a:extLst>
              <a:ext uri="{FF2B5EF4-FFF2-40B4-BE49-F238E27FC236}">
                <a16:creationId xmlns:a16="http://schemas.microsoft.com/office/drawing/2014/main" id="{367D6640-3650-4A3A-AC7B-E46C45FBA244}"/>
              </a:ext>
            </a:extLst>
          </p:cNvPr>
          <p:cNvSpPr/>
          <p:nvPr/>
        </p:nvSpPr>
        <p:spPr>
          <a:xfrm>
            <a:off x="5153588" y="3167132"/>
            <a:ext cx="1192694" cy="9828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H</a:t>
            </a:r>
            <a:r>
              <a:rPr lang="en-US" baseline="-25000" dirty="0">
                <a:solidFill>
                  <a:srgbClr val="7030A0"/>
                </a:solidFill>
              </a:rPr>
              <a:t>2</a:t>
            </a:r>
            <a:r>
              <a:rPr lang="en-US" dirty="0">
                <a:solidFill>
                  <a:srgbClr val="7030A0"/>
                </a:solidFill>
              </a:rPr>
              <a:t>0</a:t>
            </a:r>
          </a:p>
        </p:txBody>
      </p:sp>
      <p:sp>
        <p:nvSpPr>
          <p:cNvPr id="11" name="Isosceles Triangle 10">
            <a:extLst>
              <a:ext uri="{FF2B5EF4-FFF2-40B4-BE49-F238E27FC236}">
                <a16:creationId xmlns:a16="http://schemas.microsoft.com/office/drawing/2014/main" id="{00037C61-E102-413B-83F3-C33A145DB524}"/>
              </a:ext>
            </a:extLst>
          </p:cNvPr>
          <p:cNvSpPr/>
          <p:nvPr/>
        </p:nvSpPr>
        <p:spPr>
          <a:xfrm>
            <a:off x="5561506" y="4292876"/>
            <a:ext cx="1269999" cy="9166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H</a:t>
            </a:r>
            <a:r>
              <a:rPr lang="en-US" baseline="-25000" dirty="0">
                <a:solidFill>
                  <a:srgbClr val="7030A0"/>
                </a:solidFill>
              </a:rPr>
              <a:t>2</a:t>
            </a:r>
            <a:r>
              <a:rPr lang="en-US" dirty="0">
                <a:solidFill>
                  <a:srgbClr val="7030A0"/>
                </a:solidFill>
              </a:rPr>
              <a:t>O</a:t>
            </a:r>
          </a:p>
        </p:txBody>
      </p:sp>
      <p:sp>
        <p:nvSpPr>
          <p:cNvPr id="13" name="Arrow: Right 12">
            <a:extLst>
              <a:ext uri="{FF2B5EF4-FFF2-40B4-BE49-F238E27FC236}">
                <a16:creationId xmlns:a16="http://schemas.microsoft.com/office/drawing/2014/main" id="{7D8173BA-B4D2-47B3-B8F4-EBDD84C37FC8}"/>
              </a:ext>
            </a:extLst>
          </p:cNvPr>
          <p:cNvSpPr/>
          <p:nvPr/>
        </p:nvSpPr>
        <p:spPr>
          <a:xfrm>
            <a:off x="6683534" y="3865857"/>
            <a:ext cx="982869" cy="4859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a:t>
            </a:r>
          </a:p>
        </p:txBody>
      </p:sp>
      <p:sp>
        <p:nvSpPr>
          <p:cNvPr id="14" name="Oval 13">
            <a:extLst>
              <a:ext uri="{FF2B5EF4-FFF2-40B4-BE49-F238E27FC236}">
                <a16:creationId xmlns:a16="http://schemas.microsoft.com/office/drawing/2014/main" id="{84FDECB9-D266-4EDF-9FDC-4955E91C975B}"/>
              </a:ext>
            </a:extLst>
          </p:cNvPr>
          <p:cNvSpPr/>
          <p:nvPr/>
        </p:nvSpPr>
        <p:spPr>
          <a:xfrm>
            <a:off x="7852327" y="3793848"/>
            <a:ext cx="1711738" cy="806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r>
              <a:rPr lang="en-US" baseline="-25000" dirty="0"/>
              <a:t>6</a:t>
            </a:r>
            <a:r>
              <a:rPr lang="en-US" dirty="0"/>
              <a:t>H</a:t>
            </a:r>
            <a:r>
              <a:rPr lang="en-US" baseline="-25000" dirty="0"/>
              <a:t>12</a:t>
            </a:r>
            <a:r>
              <a:rPr lang="en-US" dirty="0"/>
              <a:t>O</a:t>
            </a:r>
            <a:r>
              <a:rPr lang="en-US" baseline="-25000" dirty="0"/>
              <a:t>6</a:t>
            </a:r>
          </a:p>
        </p:txBody>
      </p:sp>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8E0C78E5-C164-4020-9BF3-E7B88BDD35C1}"/>
                  </a:ext>
                </a:extLst>
              </p14:cNvPr>
              <p14:cNvContentPartPr/>
              <p14:nvPr/>
            </p14:nvContentPartPr>
            <p14:xfrm>
              <a:off x="8721586" y="3530285"/>
              <a:ext cx="161925" cy="266699"/>
            </p14:xfrm>
          </p:contentPart>
        </mc:Choice>
        <mc:Fallback xmlns="">
          <p:pic>
            <p:nvPicPr>
              <p:cNvPr id="16" name="Ink 15">
                <a:extLst>
                  <a:ext uri="{FF2B5EF4-FFF2-40B4-BE49-F238E27FC236}">
                    <a16:creationId xmlns:a16="http://schemas.microsoft.com/office/drawing/2014/main" id="{8E0C78E5-C164-4020-9BF3-E7B88BDD35C1}"/>
                  </a:ext>
                </a:extLst>
              </p:cNvPr>
              <p:cNvPicPr/>
              <p:nvPr/>
            </p:nvPicPr>
            <p:blipFill>
              <a:blip r:embed="rId3"/>
              <a:stretch>
                <a:fillRect/>
              </a:stretch>
            </p:blipFill>
            <p:spPr>
              <a:xfrm>
                <a:off x="8703351" y="3512265"/>
                <a:ext cx="198030" cy="302379"/>
              </a:xfrm>
              <a:prstGeom prst="rect">
                <a:avLst/>
              </a:prstGeom>
            </p:spPr>
          </p:pic>
        </mc:Fallback>
      </mc:AlternateContent>
      <p:sp>
        <p:nvSpPr>
          <p:cNvPr id="17" name="TextBox 16">
            <a:extLst>
              <a:ext uri="{FF2B5EF4-FFF2-40B4-BE49-F238E27FC236}">
                <a16:creationId xmlns:a16="http://schemas.microsoft.com/office/drawing/2014/main" id="{5DDBCE84-ED75-4283-8DA9-913152ABF3FF}"/>
              </a:ext>
            </a:extLst>
          </p:cNvPr>
          <p:cNvSpPr txBox="1"/>
          <p:nvPr/>
        </p:nvSpPr>
        <p:spPr>
          <a:xfrm>
            <a:off x="9620802" y="3966542"/>
            <a:ext cx="3136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t>+</a:t>
            </a:r>
          </a:p>
        </p:txBody>
      </p:sp>
      <p:sp>
        <p:nvSpPr>
          <p:cNvPr id="20" name="Star: 10 Points 19">
            <a:extLst>
              <a:ext uri="{FF2B5EF4-FFF2-40B4-BE49-F238E27FC236}">
                <a16:creationId xmlns:a16="http://schemas.microsoft.com/office/drawing/2014/main" id="{9036164A-A8A5-4AEF-B957-8D15360BD1B7}"/>
              </a:ext>
            </a:extLst>
          </p:cNvPr>
          <p:cNvSpPr/>
          <p:nvPr/>
        </p:nvSpPr>
        <p:spPr>
          <a:xfrm>
            <a:off x="10048599" y="3472207"/>
            <a:ext cx="1501912" cy="1490869"/>
          </a:xfrm>
          <a:prstGeom prst="star1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O</a:t>
            </a:r>
            <a:r>
              <a:rPr lang="en-US" baseline="-25000" dirty="0">
                <a:solidFill>
                  <a:srgbClr val="002060"/>
                </a:solidFill>
              </a:rPr>
              <a:t>2</a:t>
            </a:r>
            <a:r>
              <a:rPr lang="en-US" dirty="0">
                <a:solidFill>
                  <a:srgbClr val="002060"/>
                </a:solidFill>
              </a:rPr>
              <a:t> </a:t>
            </a:r>
            <a:r>
              <a:rPr lang="en-US" dirty="0" err="1">
                <a:solidFill>
                  <a:srgbClr val="002060"/>
                </a:solidFill>
              </a:rPr>
              <a:t>O</a:t>
            </a:r>
            <a:r>
              <a:rPr lang="en-US" baseline="-25000" dirty="0" err="1">
                <a:solidFill>
                  <a:srgbClr val="002060"/>
                </a:solidFill>
              </a:rPr>
              <a:t>2</a:t>
            </a:r>
            <a:r>
              <a:rPr lang="en-US" dirty="0">
                <a:solidFill>
                  <a:srgbClr val="002060"/>
                </a:solidFill>
              </a:rPr>
              <a:t> </a:t>
            </a:r>
            <a:r>
              <a:rPr lang="en-US" dirty="0" err="1">
                <a:solidFill>
                  <a:srgbClr val="002060"/>
                </a:solidFill>
              </a:rPr>
              <a:t>O</a:t>
            </a:r>
            <a:r>
              <a:rPr lang="en-US" baseline="-25000" dirty="0" err="1">
                <a:solidFill>
                  <a:srgbClr val="002060"/>
                </a:solidFill>
              </a:rPr>
              <a:t>2</a:t>
            </a:r>
            <a:r>
              <a:rPr lang="en-US" dirty="0">
                <a:solidFill>
                  <a:srgbClr val="002060"/>
                </a:solidFill>
              </a:rPr>
              <a:t> </a:t>
            </a:r>
            <a:r>
              <a:rPr lang="en-US" dirty="0" err="1">
                <a:solidFill>
                  <a:srgbClr val="002060"/>
                </a:solidFill>
              </a:rPr>
              <a:t>O</a:t>
            </a:r>
            <a:r>
              <a:rPr lang="en-US" baseline="-25000" dirty="0" err="1">
                <a:solidFill>
                  <a:srgbClr val="002060"/>
                </a:solidFill>
              </a:rPr>
              <a:t>2</a:t>
            </a:r>
            <a:r>
              <a:rPr lang="en-US" dirty="0">
                <a:solidFill>
                  <a:srgbClr val="002060"/>
                </a:solidFill>
              </a:rPr>
              <a:t> </a:t>
            </a:r>
            <a:r>
              <a:rPr lang="en-US" dirty="0" err="1">
                <a:solidFill>
                  <a:srgbClr val="002060"/>
                </a:solidFill>
              </a:rPr>
              <a:t>O</a:t>
            </a:r>
            <a:r>
              <a:rPr lang="en-US" baseline="-25000" dirty="0" err="1">
                <a:solidFill>
                  <a:srgbClr val="002060"/>
                </a:solidFill>
              </a:rPr>
              <a:t>2</a:t>
            </a:r>
            <a:r>
              <a:rPr lang="en-US" dirty="0">
                <a:solidFill>
                  <a:srgbClr val="002060"/>
                </a:solidFill>
              </a:rPr>
              <a:t> </a:t>
            </a:r>
            <a:r>
              <a:rPr lang="en-US" dirty="0" err="1">
                <a:solidFill>
                  <a:srgbClr val="002060"/>
                </a:solidFill>
              </a:rPr>
              <a:t>O</a:t>
            </a:r>
            <a:r>
              <a:rPr lang="en-US" baseline="-25000" dirty="0" err="1">
                <a:solidFill>
                  <a:srgbClr val="002060"/>
                </a:solidFill>
              </a:rPr>
              <a:t>2</a:t>
            </a:r>
            <a:endParaRPr lang="en-US" baseline="-25000" dirty="0">
              <a:solidFill>
                <a:srgbClr val="002060"/>
              </a:solidFill>
            </a:endParaRPr>
          </a:p>
        </p:txBody>
      </p:sp>
      <p:pic>
        <p:nvPicPr>
          <p:cNvPr id="21" name="Picture 21">
            <a:extLst>
              <a:ext uri="{FF2B5EF4-FFF2-40B4-BE49-F238E27FC236}">
                <a16:creationId xmlns:a16="http://schemas.microsoft.com/office/drawing/2014/main" id="{2C692AE0-A10B-4B54-96D9-6B5303ED329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87704" y="4793422"/>
            <a:ext cx="3240156" cy="1887330"/>
          </a:xfrm>
          <a:prstGeom prst="rect">
            <a:avLst/>
          </a:prstGeom>
        </p:spPr>
      </p:pic>
    </p:spTree>
    <p:extLst>
      <p:ext uri="{BB962C8B-B14F-4D97-AF65-F5344CB8AC3E}">
        <p14:creationId xmlns:p14="http://schemas.microsoft.com/office/powerpoint/2010/main" val="104605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48F8-CD9A-4348-A99E-6BC7E5E4D66D}"/>
              </a:ext>
            </a:extLst>
          </p:cNvPr>
          <p:cNvSpPr>
            <a:spLocks noGrp="1"/>
          </p:cNvSpPr>
          <p:nvPr>
            <p:ph type="title"/>
          </p:nvPr>
        </p:nvSpPr>
        <p:spPr>
          <a:solidFill>
            <a:srgbClr val="92D050"/>
          </a:solidFill>
        </p:spPr>
        <p:txBody>
          <a:bodyPr/>
          <a:lstStyle/>
          <a:p>
            <a:r>
              <a:rPr lang="en-US" dirty="0">
                <a:cs typeface="Calibri Light"/>
              </a:rPr>
              <a:t>                </a:t>
            </a:r>
            <a:r>
              <a:rPr lang="en-US" dirty="0">
                <a:solidFill>
                  <a:srgbClr val="00B050"/>
                </a:solidFill>
                <a:cs typeface="Calibri Light"/>
              </a:rPr>
              <a:t> Cellular Respiration!!!</a:t>
            </a:r>
            <a:endParaRPr lang="en-US" dirty="0">
              <a:solidFill>
                <a:srgbClr val="00B050"/>
              </a:solidFill>
            </a:endParaRPr>
          </a:p>
        </p:txBody>
      </p:sp>
      <p:sp>
        <p:nvSpPr>
          <p:cNvPr id="3" name="Content Placeholder 2">
            <a:extLst>
              <a:ext uri="{FF2B5EF4-FFF2-40B4-BE49-F238E27FC236}">
                <a16:creationId xmlns:a16="http://schemas.microsoft.com/office/drawing/2014/main" id="{C5C7BCBE-89C0-43F1-B106-461532865E95}"/>
              </a:ext>
            </a:extLst>
          </p:cNvPr>
          <p:cNvSpPr>
            <a:spLocks noGrp="1"/>
          </p:cNvSpPr>
          <p:nvPr>
            <p:ph idx="1"/>
          </p:nvPr>
        </p:nvSpPr>
        <p:spPr/>
        <p:txBody>
          <a:bodyPr vert="horz" lIns="91440" tIns="45720" rIns="91440" bIns="45720" rtlCol="0" anchor="t">
            <a:normAutofit/>
          </a:bodyPr>
          <a:lstStyle/>
          <a:p>
            <a:r>
              <a:rPr lang="en-US" dirty="0">
                <a:cs typeface="Calibri"/>
              </a:rPr>
              <a:t>C</a:t>
            </a:r>
            <a:r>
              <a:rPr lang="en-US" baseline="-25000" dirty="0">
                <a:cs typeface="Calibri"/>
              </a:rPr>
              <a:t>6</a:t>
            </a:r>
            <a:r>
              <a:rPr lang="en-US" dirty="0">
                <a:cs typeface="Calibri"/>
              </a:rPr>
              <a:t>H</a:t>
            </a:r>
            <a:r>
              <a:rPr lang="en-US" baseline="-25000" dirty="0">
                <a:cs typeface="Calibri"/>
              </a:rPr>
              <a:t>12</a:t>
            </a:r>
            <a:r>
              <a:rPr lang="en-US" dirty="0">
                <a:cs typeface="Calibri"/>
              </a:rPr>
              <a:t>O</a:t>
            </a:r>
            <a:r>
              <a:rPr lang="en-US" baseline="-25000" dirty="0">
                <a:cs typeface="Calibri"/>
              </a:rPr>
              <a:t>6</a:t>
            </a:r>
            <a:r>
              <a:rPr lang="en-US" dirty="0">
                <a:cs typeface="Calibri"/>
              </a:rPr>
              <a:t> + 6O</a:t>
            </a:r>
            <a:r>
              <a:rPr lang="en-US" baseline="-25000" dirty="0">
                <a:cs typeface="Calibri"/>
              </a:rPr>
              <a:t>2</a:t>
            </a:r>
            <a:r>
              <a:rPr lang="en-US" dirty="0">
                <a:cs typeface="Calibri"/>
              </a:rPr>
              <a:t>                6CO</a:t>
            </a:r>
            <a:r>
              <a:rPr lang="en-US" baseline="-25000" dirty="0">
                <a:cs typeface="Calibri"/>
              </a:rPr>
              <a:t>2</a:t>
            </a:r>
            <a:r>
              <a:rPr lang="en-US" dirty="0">
                <a:cs typeface="Calibri"/>
              </a:rPr>
              <a:t> + 6H</a:t>
            </a:r>
            <a:r>
              <a:rPr lang="en-US" baseline="-25000" dirty="0">
                <a:cs typeface="Calibri"/>
              </a:rPr>
              <a:t>2</a:t>
            </a:r>
            <a:r>
              <a:rPr lang="en-US" dirty="0">
                <a:cs typeface="Calibri"/>
              </a:rPr>
              <a:t>0 (ATP)</a:t>
            </a:r>
            <a:endParaRPr lang="en-US"/>
          </a:p>
          <a:p>
            <a:r>
              <a:rPr lang="en-US" dirty="0">
                <a:highlight>
                  <a:srgbClr val="008000"/>
                </a:highlight>
                <a:cs typeface="Calibri"/>
              </a:rPr>
              <a:t>Glucose</a:t>
            </a:r>
            <a:r>
              <a:rPr lang="en-US" dirty="0">
                <a:cs typeface="Calibri"/>
              </a:rPr>
              <a:t>  plus </a:t>
            </a:r>
            <a:r>
              <a:rPr lang="en-US" dirty="0">
                <a:highlight>
                  <a:srgbClr val="008080"/>
                </a:highlight>
                <a:cs typeface="Calibri"/>
              </a:rPr>
              <a:t>oxygen yields</a:t>
            </a:r>
            <a:r>
              <a:rPr lang="en-US" dirty="0">
                <a:cs typeface="Calibri"/>
              </a:rPr>
              <a:t>  </a:t>
            </a:r>
            <a:r>
              <a:rPr lang="en-US" dirty="0">
                <a:highlight>
                  <a:srgbClr val="00FF00"/>
                </a:highlight>
                <a:cs typeface="Calibri"/>
              </a:rPr>
              <a:t>carbon dioxide</a:t>
            </a:r>
            <a:r>
              <a:rPr lang="en-US" dirty="0">
                <a:cs typeface="Calibri"/>
              </a:rPr>
              <a:t>  plus </a:t>
            </a:r>
            <a:r>
              <a:rPr lang="en-US" dirty="0">
                <a:highlight>
                  <a:srgbClr val="00FFFF"/>
                </a:highlight>
                <a:cs typeface="Calibri"/>
              </a:rPr>
              <a:t>water </a:t>
            </a:r>
            <a:r>
              <a:rPr lang="en-US" dirty="0">
                <a:cs typeface="Calibri"/>
              </a:rPr>
              <a:t> with</a:t>
            </a:r>
            <a:r>
              <a:rPr lang="en-US" dirty="0">
                <a:highlight>
                  <a:srgbClr val="808080"/>
                </a:highlight>
                <a:cs typeface="Calibri"/>
              </a:rPr>
              <a:t> energy.</a:t>
            </a:r>
          </a:p>
        </p:txBody>
      </p:sp>
      <p:sp>
        <p:nvSpPr>
          <p:cNvPr id="4" name="Arrow: Right 3">
            <a:extLst>
              <a:ext uri="{FF2B5EF4-FFF2-40B4-BE49-F238E27FC236}">
                <a16:creationId xmlns:a16="http://schemas.microsoft.com/office/drawing/2014/main" id="{558E7E75-4772-4B1E-B8C5-D7506FE26F40}"/>
              </a:ext>
            </a:extLst>
          </p:cNvPr>
          <p:cNvSpPr/>
          <p:nvPr/>
        </p:nvSpPr>
        <p:spPr>
          <a:xfrm>
            <a:off x="3133056" y="2214857"/>
            <a:ext cx="982869" cy="485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C4F5A23-4D26-4972-89F8-B199A45CC67C}"/>
              </a:ext>
            </a:extLst>
          </p:cNvPr>
          <p:cNvSpPr/>
          <p:nvPr/>
        </p:nvSpPr>
        <p:spPr>
          <a:xfrm>
            <a:off x="287544" y="3716544"/>
            <a:ext cx="1711738" cy="806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r>
              <a:rPr lang="en-US" baseline="-25000" dirty="0"/>
              <a:t>6</a:t>
            </a:r>
            <a:r>
              <a:rPr lang="en-US" dirty="0"/>
              <a:t>H</a:t>
            </a:r>
            <a:r>
              <a:rPr lang="en-US" baseline="-25000" dirty="0"/>
              <a:t>12</a:t>
            </a:r>
            <a:r>
              <a:rPr lang="en-US" dirty="0"/>
              <a:t>O</a:t>
            </a:r>
            <a:r>
              <a:rPr lang="en-US" baseline="-25000" dirty="0"/>
              <a:t>6</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E45636BF-0F9B-4538-83C0-5678B82BCBBC}"/>
                  </a:ext>
                </a:extLst>
              </p14:cNvPr>
              <p14:cNvContentPartPr/>
              <p14:nvPr/>
            </p14:nvContentPartPr>
            <p14:xfrm>
              <a:off x="1145760" y="3430893"/>
              <a:ext cx="161925" cy="266699"/>
            </p14:xfrm>
          </p:contentPart>
        </mc:Choice>
        <mc:Fallback xmlns="">
          <p:pic>
            <p:nvPicPr>
              <p:cNvPr id="8" name="Ink 7">
                <a:extLst>
                  <a:ext uri="{FF2B5EF4-FFF2-40B4-BE49-F238E27FC236}">
                    <a16:creationId xmlns:a16="http://schemas.microsoft.com/office/drawing/2014/main" id="{E45636BF-0F9B-4538-83C0-5678B82BCBBC}"/>
                  </a:ext>
                </a:extLst>
              </p:cNvPr>
              <p:cNvPicPr/>
              <p:nvPr/>
            </p:nvPicPr>
            <p:blipFill>
              <a:blip r:embed="rId3"/>
              <a:stretch>
                <a:fillRect/>
              </a:stretch>
            </p:blipFill>
            <p:spPr>
              <a:xfrm>
                <a:off x="1127566" y="3412873"/>
                <a:ext cx="197949" cy="302379"/>
              </a:xfrm>
              <a:prstGeom prst="rect">
                <a:avLst/>
              </a:prstGeom>
            </p:spPr>
          </p:pic>
        </mc:Fallback>
      </mc:AlternateContent>
      <p:sp>
        <p:nvSpPr>
          <p:cNvPr id="9" name="TextBox 8">
            <a:extLst>
              <a:ext uri="{FF2B5EF4-FFF2-40B4-BE49-F238E27FC236}">
                <a16:creationId xmlns:a16="http://schemas.microsoft.com/office/drawing/2014/main" id="{A5D0CC5B-33F5-4C20-8697-DB4DBE789B76}"/>
              </a:ext>
            </a:extLst>
          </p:cNvPr>
          <p:cNvSpPr txBox="1"/>
          <p:nvPr/>
        </p:nvSpPr>
        <p:spPr>
          <a:xfrm>
            <a:off x="2184400" y="3885096"/>
            <a:ext cx="3467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a:t>
            </a:r>
          </a:p>
        </p:txBody>
      </p:sp>
      <p:sp>
        <p:nvSpPr>
          <p:cNvPr id="11" name="Star: 10 Points 10">
            <a:extLst>
              <a:ext uri="{FF2B5EF4-FFF2-40B4-BE49-F238E27FC236}">
                <a16:creationId xmlns:a16="http://schemas.microsoft.com/office/drawing/2014/main" id="{B0031EC9-1CD6-41C4-ACB2-7C389118183B}"/>
              </a:ext>
            </a:extLst>
          </p:cNvPr>
          <p:cNvSpPr/>
          <p:nvPr/>
        </p:nvSpPr>
        <p:spPr>
          <a:xfrm>
            <a:off x="2616338" y="3372816"/>
            <a:ext cx="1501912" cy="1490869"/>
          </a:xfrm>
          <a:prstGeom prst="star1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O</a:t>
            </a:r>
            <a:r>
              <a:rPr lang="en-US" baseline="-25000" dirty="0">
                <a:solidFill>
                  <a:srgbClr val="002060"/>
                </a:solidFill>
              </a:rPr>
              <a:t>2</a:t>
            </a:r>
            <a:r>
              <a:rPr lang="en-US" dirty="0">
                <a:solidFill>
                  <a:srgbClr val="002060"/>
                </a:solidFill>
              </a:rPr>
              <a:t> </a:t>
            </a:r>
            <a:r>
              <a:rPr lang="en-US" dirty="0" err="1">
                <a:solidFill>
                  <a:srgbClr val="002060"/>
                </a:solidFill>
              </a:rPr>
              <a:t>O</a:t>
            </a:r>
            <a:r>
              <a:rPr lang="en-US" baseline="-25000" dirty="0" err="1">
                <a:solidFill>
                  <a:srgbClr val="002060"/>
                </a:solidFill>
              </a:rPr>
              <a:t>2</a:t>
            </a:r>
            <a:r>
              <a:rPr lang="en-US" dirty="0">
                <a:solidFill>
                  <a:srgbClr val="002060"/>
                </a:solidFill>
              </a:rPr>
              <a:t> </a:t>
            </a:r>
            <a:r>
              <a:rPr lang="en-US" dirty="0" err="1">
                <a:solidFill>
                  <a:srgbClr val="002060"/>
                </a:solidFill>
              </a:rPr>
              <a:t>O</a:t>
            </a:r>
            <a:r>
              <a:rPr lang="en-US" baseline="-25000" dirty="0" err="1">
                <a:solidFill>
                  <a:srgbClr val="002060"/>
                </a:solidFill>
              </a:rPr>
              <a:t>2</a:t>
            </a:r>
            <a:r>
              <a:rPr lang="en-US" dirty="0">
                <a:solidFill>
                  <a:srgbClr val="002060"/>
                </a:solidFill>
              </a:rPr>
              <a:t> </a:t>
            </a:r>
            <a:r>
              <a:rPr lang="en-US" dirty="0" err="1">
                <a:solidFill>
                  <a:srgbClr val="002060"/>
                </a:solidFill>
              </a:rPr>
              <a:t>O</a:t>
            </a:r>
            <a:r>
              <a:rPr lang="en-US" baseline="-25000" dirty="0" err="1">
                <a:solidFill>
                  <a:srgbClr val="002060"/>
                </a:solidFill>
              </a:rPr>
              <a:t>2</a:t>
            </a:r>
            <a:r>
              <a:rPr lang="en-US" dirty="0">
                <a:solidFill>
                  <a:srgbClr val="002060"/>
                </a:solidFill>
              </a:rPr>
              <a:t> </a:t>
            </a:r>
            <a:r>
              <a:rPr lang="en-US" dirty="0" err="1">
                <a:solidFill>
                  <a:srgbClr val="002060"/>
                </a:solidFill>
              </a:rPr>
              <a:t>O</a:t>
            </a:r>
            <a:r>
              <a:rPr lang="en-US" baseline="-25000" dirty="0" err="1">
                <a:solidFill>
                  <a:srgbClr val="002060"/>
                </a:solidFill>
              </a:rPr>
              <a:t>2</a:t>
            </a:r>
            <a:r>
              <a:rPr lang="en-US" dirty="0">
                <a:solidFill>
                  <a:srgbClr val="002060"/>
                </a:solidFill>
              </a:rPr>
              <a:t> </a:t>
            </a:r>
            <a:r>
              <a:rPr lang="en-US" dirty="0" err="1">
                <a:solidFill>
                  <a:srgbClr val="002060"/>
                </a:solidFill>
              </a:rPr>
              <a:t>O</a:t>
            </a:r>
            <a:r>
              <a:rPr lang="en-US" baseline="-25000" dirty="0" err="1">
                <a:solidFill>
                  <a:srgbClr val="002060"/>
                </a:solidFill>
              </a:rPr>
              <a:t>2</a:t>
            </a:r>
            <a:endParaRPr lang="en-US" baseline="-25000" dirty="0">
              <a:solidFill>
                <a:srgbClr val="002060"/>
              </a:solidFill>
            </a:endParaRPr>
          </a:p>
        </p:txBody>
      </p:sp>
      <p:sp>
        <p:nvSpPr>
          <p:cNvPr id="13" name="Cloud 12">
            <a:extLst>
              <a:ext uri="{FF2B5EF4-FFF2-40B4-BE49-F238E27FC236}">
                <a16:creationId xmlns:a16="http://schemas.microsoft.com/office/drawing/2014/main" id="{4806F609-D1EE-4817-BBD1-E7A9D3D40F95}"/>
              </a:ext>
            </a:extLst>
          </p:cNvPr>
          <p:cNvSpPr/>
          <p:nvPr/>
        </p:nvSpPr>
        <p:spPr>
          <a:xfrm>
            <a:off x="5527674" y="3125718"/>
            <a:ext cx="2694607" cy="200991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CO</a:t>
            </a:r>
            <a:r>
              <a:rPr lang="en-US" baseline="-25000" dirty="0">
                <a:solidFill>
                  <a:schemeClr val="accent2">
                    <a:lumMod val="75000"/>
                  </a:schemeClr>
                </a:solidFill>
              </a:rPr>
              <a:t>2</a:t>
            </a:r>
            <a:r>
              <a:rPr lang="en-US" dirty="0">
                <a:solidFill>
                  <a:schemeClr val="accent2">
                    <a:lumMod val="75000"/>
                  </a:schemeClr>
                </a:solidFill>
              </a:rPr>
              <a:t>         </a:t>
            </a:r>
          </a:p>
          <a:p>
            <a:pPr algn="ctr"/>
            <a:r>
              <a:rPr lang="en-US" dirty="0">
                <a:solidFill>
                  <a:schemeClr val="accent2">
                    <a:lumMod val="75000"/>
                  </a:schemeClr>
                </a:solidFill>
              </a:rPr>
              <a:t>         CO</a:t>
            </a:r>
            <a:r>
              <a:rPr lang="en-US" baseline="-25000" dirty="0">
                <a:solidFill>
                  <a:schemeClr val="accent2">
                    <a:lumMod val="75000"/>
                  </a:schemeClr>
                </a:solidFill>
              </a:rPr>
              <a:t>2</a:t>
            </a:r>
          </a:p>
          <a:p>
            <a:pPr algn="ctr"/>
            <a:r>
              <a:rPr lang="en-US" dirty="0">
                <a:solidFill>
                  <a:schemeClr val="accent2">
                    <a:lumMod val="75000"/>
                  </a:schemeClr>
                </a:solidFill>
              </a:rPr>
              <a:t>    CO</a:t>
            </a:r>
            <a:r>
              <a:rPr lang="en-US" baseline="-25000" dirty="0">
                <a:solidFill>
                  <a:schemeClr val="accent2">
                    <a:lumMod val="75000"/>
                  </a:schemeClr>
                </a:solidFill>
              </a:rPr>
              <a:t>2</a:t>
            </a:r>
            <a:r>
              <a:rPr lang="en-US" dirty="0">
                <a:solidFill>
                  <a:schemeClr val="accent2">
                    <a:lumMod val="75000"/>
                  </a:schemeClr>
                </a:solidFill>
              </a:rPr>
              <a:t>             CO</a:t>
            </a:r>
            <a:r>
              <a:rPr lang="en-US" baseline="-25000" dirty="0">
                <a:solidFill>
                  <a:schemeClr val="accent2">
                    <a:lumMod val="75000"/>
                  </a:schemeClr>
                </a:solidFill>
              </a:rPr>
              <a:t>2 </a:t>
            </a:r>
            <a:r>
              <a:rPr lang="en-US" dirty="0">
                <a:solidFill>
                  <a:schemeClr val="accent2">
                    <a:lumMod val="75000"/>
                  </a:schemeClr>
                </a:solidFill>
              </a:rPr>
              <a:t>       CO</a:t>
            </a:r>
            <a:r>
              <a:rPr lang="en-US" baseline="-25000" dirty="0">
                <a:solidFill>
                  <a:schemeClr val="accent2">
                    <a:lumMod val="75000"/>
                  </a:schemeClr>
                </a:solidFill>
              </a:rPr>
              <a:t>2 </a:t>
            </a:r>
            <a:r>
              <a:rPr lang="en-US" dirty="0">
                <a:solidFill>
                  <a:schemeClr val="accent2">
                    <a:lumMod val="75000"/>
                  </a:schemeClr>
                </a:solidFill>
              </a:rPr>
              <a:t>     </a:t>
            </a:r>
            <a:r>
              <a:rPr lang="en-US" dirty="0" err="1">
                <a:solidFill>
                  <a:schemeClr val="accent2">
                    <a:lumMod val="75000"/>
                  </a:schemeClr>
                </a:solidFill>
              </a:rPr>
              <a:t>CO</a:t>
            </a:r>
            <a:r>
              <a:rPr lang="en-US" baseline="-25000" dirty="0" err="1">
                <a:solidFill>
                  <a:schemeClr val="accent2">
                    <a:lumMod val="75000"/>
                  </a:schemeClr>
                </a:solidFill>
              </a:rPr>
              <a:t>2</a:t>
            </a:r>
            <a:r>
              <a:rPr lang="en-US" baseline="-25000" dirty="0">
                <a:solidFill>
                  <a:schemeClr val="accent2">
                    <a:lumMod val="75000"/>
                  </a:schemeClr>
                </a:solidFill>
              </a:rPr>
              <a:t> </a:t>
            </a:r>
          </a:p>
        </p:txBody>
      </p:sp>
      <p:sp>
        <p:nvSpPr>
          <p:cNvPr id="16" name="Arrow: Right 15">
            <a:extLst>
              <a:ext uri="{FF2B5EF4-FFF2-40B4-BE49-F238E27FC236}">
                <a16:creationId xmlns:a16="http://schemas.microsoft.com/office/drawing/2014/main" id="{81163254-6DB6-4207-AEB6-AC72AFAE47E6}"/>
              </a:ext>
            </a:extLst>
          </p:cNvPr>
          <p:cNvSpPr/>
          <p:nvPr/>
        </p:nvSpPr>
        <p:spPr>
          <a:xfrm>
            <a:off x="4358882" y="3882422"/>
            <a:ext cx="982869" cy="4859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a:t>
            </a:r>
          </a:p>
        </p:txBody>
      </p:sp>
      <p:sp>
        <p:nvSpPr>
          <p:cNvPr id="18" name="Isosceles Triangle 17">
            <a:extLst>
              <a:ext uri="{FF2B5EF4-FFF2-40B4-BE49-F238E27FC236}">
                <a16:creationId xmlns:a16="http://schemas.microsoft.com/office/drawing/2014/main" id="{A894E180-DE11-4A7D-B825-FC5B30F9DD87}"/>
              </a:ext>
            </a:extLst>
          </p:cNvPr>
          <p:cNvSpPr/>
          <p:nvPr/>
        </p:nvSpPr>
        <p:spPr>
          <a:xfrm>
            <a:off x="8577756" y="2902778"/>
            <a:ext cx="2595215" cy="1711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H</a:t>
            </a:r>
            <a:r>
              <a:rPr lang="en-US" baseline="-25000" dirty="0">
                <a:solidFill>
                  <a:srgbClr val="7030A0"/>
                </a:solidFill>
              </a:rPr>
              <a:t>2</a:t>
            </a:r>
            <a:r>
              <a:rPr lang="en-US" dirty="0">
                <a:solidFill>
                  <a:srgbClr val="7030A0"/>
                </a:solidFill>
              </a:rPr>
              <a:t>O </a:t>
            </a:r>
          </a:p>
          <a:p>
            <a:pPr algn="ctr"/>
            <a:r>
              <a:rPr lang="en-US" dirty="0">
                <a:solidFill>
                  <a:srgbClr val="7030A0"/>
                </a:solidFill>
              </a:rPr>
              <a:t> H</a:t>
            </a:r>
            <a:r>
              <a:rPr lang="en-US" baseline="-25000" dirty="0">
                <a:solidFill>
                  <a:srgbClr val="7030A0"/>
                </a:solidFill>
              </a:rPr>
              <a:t>2</a:t>
            </a:r>
            <a:r>
              <a:rPr lang="en-US" dirty="0">
                <a:solidFill>
                  <a:srgbClr val="7030A0"/>
                </a:solidFill>
              </a:rPr>
              <a:t>O </a:t>
            </a:r>
            <a:r>
              <a:rPr lang="en-US" dirty="0" err="1">
                <a:solidFill>
                  <a:srgbClr val="7030A0"/>
                </a:solidFill>
              </a:rPr>
              <a:t>H</a:t>
            </a:r>
            <a:r>
              <a:rPr lang="en-US" baseline="-25000" dirty="0" err="1">
                <a:solidFill>
                  <a:srgbClr val="7030A0"/>
                </a:solidFill>
              </a:rPr>
              <a:t>2</a:t>
            </a:r>
            <a:r>
              <a:rPr lang="en-US" dirty="0" err="1">
                <a:solidFill>
                  <a:srgbClr val="7030A0"/>
                </a:solidFill>
              </a:rPr>
              <a:t>O</a:t>
            </a:r>
            <a:r>
              <a:rPr lang="en-US" dirty="0">
                <a:solidFill>
                  <a:srgbClr val="7030A0"/>
                </a:solidFill>
              </a:rPr>
              <a:t>   </a:t>
            </a:r>
            <a:r>
              <a:rPr lang="en-US" dirty="0" err="1">
                <a:solidFill>
                  <a:srgbClr val="7030A0"/>
                </a:solidFill>
              </a:rPr>
              <a:t>H</a:t>
            </a:r>
            <a:r>
              <a:rPr lang="en-US" baseline="-25000" dirty="0" err="1">
                <a:solidFill>
                  <a:srgbClr val="7030A0"/>
                </a:solidFill>
              </a:rPr>
              <a:t>2</a:t>
            </a:r>
            <a:r>
              <a:rPr lang="en-US" dirty="0" err="1">
                <a:solidFill>
                  <a:srgbClr val="7030A0"/>
                </a:solidFill>
              </a:rPr>
              <a:t>O</a:t>
            </a:r>
            <a:endParaRPr lang="en-US" dirty="0">
              <a:solidFill>
                <a:srgbClr val="7030A0"/>
              </a:solidFill>
            </a:endParaRPr>
          </a:p>
        </p:txBody>
      </p:sp>
      <p:sp>
        <p:nvSpPr>
          <p:cNvPr id="19" name="TextBox 18">
            <a:extLst>
              <a:ext uri="{FF2B5EF4-FFF2-40B4-BE49-F238E27FC236}">
                <a16:creationId xmlns:a16="http://schemas.microsoft.com/office/drawing/2014/main" id="{9EB1D588-75AF-430B-B794-119874639680}"/>
              </a:ext>
            </a:extLst>
          </p:cNvPr>
          <p:cNvSpPr txBox="1"/>
          <p:nvPr/>
        </p:nvSpPr>
        <p:spPr>
          <a:xfrm>
            <a:off x="8335617" y="3829878"/>
            <a:ext cx="3467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a:t>
            </a:r>
          </a:p>
        </p:txBody>
      </p:sp>
      <p:sp>
        <p:nvSpPr>
          <p:cNvPr id="21" name="Isosceles Triangle 20">
            <a:extLst>
              <a:ext uri="{FF2B5EF4-FFF2-40B4-BE49-F238E27FC236}">
                <a16:creationId xmlns:a16="http://schemas.microsoft.com/office/drawing/2014/main" id="{18C6D713-32B3-491E-B93C-22657D883147}"/>
              </a:ext>
            </a:extLst>
          </p:cNvPr>
          <p:cNvSpPr/>
          <p:nvPr/>
        </p:nvSpPr>
        <p:spPr>
          <a:xfrm>
            <a:off x="10620110" y="2283654"/>
            <a:ext cx="1192694" cy="9828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H</a:t>
            </a:r>
            <a:r>
              <a:rPr lang="en-US" baseline="-25000" dirty="0">
                <a:solidFill>
                  <a:srgbClr val="7030A0"/>
                </a:solidFill>
              </a:rPr>
              <a:t>2</a:t>
            </a:r>
            <a:r>
              <a:rPr lang="en-US" dirty="0">
                <a:solidFill>
                  <a:srgbClr val="7030A0"/>
                </a:solidFill>
              </a:rPr>
              <a:t>0</a:t>
            </a:r>
          </a:p>
        </p:txBody>
      </p:sp>
      <p:sp>
        <p:nvSpPr>
          <p:cNvPr id="22" name="Isosceles Triangle 21">
            <a:extLst>
              <a:ext uri="{FF2B5EF4-FFF2-40B4-BE49-F238E27FC236}">
                <a16:creationId xmlns:a16="http://schemas.microsoft.com/office/drawing/2014/main" id="{033BBD86-09AF-4AC1-BD74-EC51967A14A3}"/>
              </a:ext>
            </a:extLst>
          </p:cNvPr>
          <p:cNvSpPr/>
          <p:nvPr/>
        </p:nvSpPr>
        <p:spPr>
          <a:xfrm>
            <a:off x="11050805" y="3399045"/>
            <a:ext cx="1192694" cy="9828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H</a:t>
            </a:r>
            <a:r>
              <a:rPr lang="en-US" baseline="-25000" dirty="0">
                <a:solidFill>
                  <a:srgbClr val="7030A0"/>
                </a:solidFill>
              </a:rPr>
              <a:t>2</a:t>
            </a:r>
            <a:r>
              <a:rPr lang="en-US" dirty="0">
                <a:solidFill>
                  <a:srgbClr val="7030A0"/>
                </a:solidFill>
              </a:rPr>
              <a:t>0</a:t>
            </a:r>
          </a:p>
        </p:txBody>
      </p:sp>
      <p:pic>
        <p:nvPicPr>
          <p:cNvPr id="23" name="Picture 23">
            <a:extLst>
              <a:ext uri="{FF2B5EF4-FFF2-40B4-BE49-F238E27FC236}">
                <a16:creationId xmlns:a16="http://schemas.microsoft.com/office/drawing/2014/main" id="{D4AB1808-7578-413C-8C0C-DA30D0EE6BD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453270" y="5140444"/>
            <a:ext cx="5227981" cy="1601892"/>
          </a:xfrm>
          <a:prstGeom prst="rect">
            <a:avLst/>
          </a:prstGeom>
        </p:spPr>
      </p:pic>
    </p:spTree>
    <p:extLst>
      <p:ext uri="{BB962C8B-B14F-4D97-AF65-F5344CB8AC3E}">
        <p14:creationId xmlns:p14="http://schemas.microsoft.com/office/powerpoint/2010/main" val="3360234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7935-A935-4B4D-8933-884F7643596B}"/>
              </a:ext>
            </a:extLst>
          </p:cNvPr>
          <p:cNvSpPr>
            <a:spLocks noGrp="1"/>
          </p:cNvSpPr>
          <p:nvPr>
            <p:ph type="title"/>
          </p:nvPr>
        </p:nvSpPr>
        <p:spPr>
          <a:solidFill>
            <a:srgbClr val="00B050"/>
          </a:solidFill>
        </p:spPr>
        <p:txBody>
          <a:bodyPr/>
          <a:lstStyle/>
          <a:p>
            <a:r>
              <a:rPr lang="en-US" dirty="0">
                <a:solidFill>
                  <a:srgbClr val="C75B7C"/>
                </a:solidFill>
                <a:cs typeface="Calibri Light"/>
              </a:rPr>
              <a:t>Photosynthesis Cellular Respiration Cycle!!!</a:t>
            </a:r>
            <a:endParaRPr lang="en-US" dirty="0">
              <a:solidFill>
                <a:srgbClr val="C75B7C"/>
              </a:solidFill>
            </a:endParaRPr>
          </a:p>
        </p:txBody>
      </p:sp>
      <p:sp>
        <p:nvSpPr>
          <p:cNvPr id="4" name="Sun 3">
            <a:extLst>
              <a:ext uri="{FF2B5EF4-FFF2-40B4-BE49-F238E27FC236}">
                <a16:creationId xmlns:a16="http://schemas.microsoft.com/office/drawing/2014/main" id="{7FCA53A0-2A5B-4D5E-B1D2-5BAA18329A17}"/>
              </a:ext>
            </a:extLst>
          </p:cNvPr>
          <p:cNvSpPr/>
          <p:nvPr/>
        </p:nvSpPr>
        <p:spPr>
          <a:xfrm>
            <a:off x="3904974" y="2165626"/>
            <a:ext cx="916608" cy="916608"/>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Clipart - Fruit tree">
            <a:extLst>
              <a:ext uri="{FF2B5EF4-FFF2-40B4-BE49-F238E27FC236}">
                <a16:creationId xmlns:a16="http://schemas.microsoft.com/office/drawing/2014/main" id="{3F81B5CF-588D-4134-89B6-977C44E3B41D}"/>
              </a:ext>
            </a:extLst>
          </p:cNvPr>
          <p:cNvPicPr>
            <a:picLocks noChangeAspect="1"/>
          </p:cNvPicPr>
          <p:nvPr/>
        </p:nvPicPr>
        <p:blipFill>
          <a:blip r:embed="rId2"/>
          <a:stretch>
            <a:fillRect/>
          </a:stretch>
        </p:blipFill>
        <p:spPr>
          <a:xfrm>
            <a:off x="1375696" y="3429509"/>
            <a:ext cx="1964171" cy="2638373"/>
          </a:xfrm>
          <a:prstGeom prst="rect">
            <a:avLst/>
          </a:prstGeom>
        </p:spPr>
      </p:pic>
      <p:sp>
        <p:nvSpPr>
          <p:cNvPr id="6" name="TextBox 5">
            <a:extLst>
              <a:ext uri="{FF2B5EF4-FFF2-40B4-BE49-F238E27FC236}">
                <a16:creationId xmlns:a16="http://schemas.microsoft.com/office/drawing/2014/main" id="{25C2F084-075C-433A-A7B7-24ADE1FA0CD2}"/>
              </a:ext>
            </a:extLst>
          </p:cNvPr>
          <p:cNvSpPr txBox="1"/>
          <p:nvPr/>
        </p:nvSpPr>
        <p:spPr>
          <a:xfrm>
            <a:off x="4602232" y="399483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Oxygen</a:t>
            </a:r>
            <a:r>
              <a:rPr lang="en-US" dirty="0"/>
              <a:t> </a:t>
            </a:r>
          </a:p>
        </p:txBody>
      </p:sp>
      <p:sp>
        <p:nvSpPr>
          <p:cNvPr id="11" name="Arrow: Right 10">
            <a:extLst>
              <a:ext uri="{FF2B5EF4-FFF2-40B4-BE49-F238E27FC236}">
                <a16:creationId xmlns:a16="http://schemas.microsoft.com/office/drawing/2014/main" id="{FB87F661-CE81-43C8-AB62-F8BDCB2587C3}"/>
              </a:ext>
            </a:extLst>
          </p:cNvPr>
          <p:cNvSpPr/>
          <p:nvPr/>
        </p:nvSpPr>
        <p:spPr>
          <a:xfrm>
            <a:off x="5550197" y="3914172"/>
            <a:ext cx="1038086" cy="530086"/>
          </a:xfrm>
          <a:prstGeom prst="rightArrow">
            <a:avLst/>
          </a:prstGeom>
          <a:solidFill>
            <a:srgbClr val="C75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1211B57-9EB8-47AB-915E-987F3B443319}"/>
              </a:ext>
            </a:extLst>
          </p:cNvPr>
          <p:cNvSpPr/>
          <p:nvPr/>
        </p:nvSpPr>
        <p:spPr>
          <a:xfrm>
            <a:off x="3329768" y="4454612"/>
            <a:ext cx="982869" cy="485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238519E-D5AF-439F-9E63-174A91614BC9}"/>
              </a:ext>
            </a:extLst>
          </p:cNvPr>
          <p:cNvSpPr txBox="1"/>
          <p:nvPr/>
        </p:nvSpPr>
        <p:spPr>
          <a:xfrm>
            <a:off x="4313030" y="45118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B050"/>
                </a:solidFill>
              </a:rPr>
              <a:t>Sugar (glucose) </a:t>
            </a:r>
          </a:p>
        </p:txBody>
      </p:sp>
      <p:pic>
        <p:nvPicPr>
          <p:cNvPr id="14" name="Picture 14">
            <a:extLst>
              <a:ext uri="{FF2B5EF4-FFF2-40B4-BE49-F238E27FC236}">
                <a16:creationId xmlns:a16="http://schemas.microsoft.com/office/drawing/2014/main" id="{C8F423CF-1195-4137-8B37-3E61996D156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87334" y="3635306"/>
            <a:ext cx="1697243" cy="2690605"/>
          </a:xfrm>
          <a:prstGeom prst="rect">
            <a:avLst/>
          </a:prstGeom>
        </p:spPr>
      </p:pic>
      <p:sp>
        <p:nvSpPr>
          <p:cNvPr id="17" name="Arrow: Right 16">
            <a:extLst>
              <a:ext uri="{FF2B5EF4-FFF2-40B4-BE49-F238E27FC236}">
                <a16:creationId xmlns:a16="http://schemas.microsoft.com/office/drawing/2014/main" id="{EA2D2667-5090-4C47-8F7F-62C83BA1D022}"/>
              </a:ext>
            </a:extLst>
          </p:cNvPr>
          <p:cNvSpPr/>
          <p:nvPr/>
        </p:nvSpPr>
        <p:spPr>
          <a:xfrm>
            <a:off x="5846301" y="4497406"/>
            <a:ext cx="982869" cy="485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8425182B-225C-41D0-BAD0-B7DCAA0AC6CA}"/>
              </a:ext>
            </a:extLst>
          </p:cNvPr>
          <p:cNvSpPr/>
          <p:nvPr/>
        </p:nvSpPr>
        <p:spPr>
          <a:xfrm>
            <a:off x="6099611" y="5082020"/>
            <a:ext cx="982869" cy="485913"/>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8B968AF-356A-46A7-8126-9E07A261C4BD}"/>
              </a:ext>
            </a:extLst>
          </p:cNvPr>
          <p:cNvSpPr txBox="1"/>
          <p:nvPr/>
        </p:nvSpPr>
        <p:spPr>
          <a:xfrm>
            <a:off x="4818961" y="519443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070C0"/>
                </a:solidFill>
              </a:rPr>
              <a:t>water</a:t>
            </a:r>
          </a:p>
        </p:txBody>
      </p:sp>
      <p:sp>
        <p:nvSpPr>
          <p:cNvPr id="21" name="Arrow: Right 20">
            <a:extLst>
              <a:ext uri="{FF2B5EF4-FFF2-40B4-BE49-F238E27FC236}">
                <a16:creationId xmlns:a16="http://schemas.microsoft.com/office/drawing/2014/main" id="{C999149D-8C8D-4716-A7F8-5F1A79185AFE}"/>
              </a:ext>
            </a:extLst>
          </p:cNvPr>
          <p:cNvSpPr/>
          <p:nvPr/>
        </p:nvSpPr>
        <p:spPr>
          <a:xfrm>
            <a:off x="3617588" y="3991476"/>
            <a:ext cx="1038086" cy="530086"/>
          </a:xfrm>
          <a:prstGeom prst="rightArrow">
            <a:avLst/>
          </a:prstGeom>
          <a:solidFill>
            <a:srgbClr val="C75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Left 21">
            <a:extLst>
              <a:ext uri="{FF2B5EF4-FFF2-40B4-BE49-F238E27FC236}">
                <a16:creationId xmlns:a16="http://schemas.microsoft.com/office/drawing/2014/main" id="{8C529D6F-C222-4D2D-965E-32B92E5263E1}"/>
              </a:ext>
            </a:extLst>
          </p:cNvPr>
          <p:cNvSpPr/>
          <p:nvPr/>
        </p:nvSpPr>
        <p:spPr>
          <a:xfrm>
            <a:off x="3614829" y="5082020"/>
            <a:ext cx="982869" cy="485913"/>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Left 22">
            <a:extLst>
              <a:ext uri="{FF2B5EF4-FFF2-40B4-BE49-F238E27FC236}">
                <a16:creationId xmlns:a16="http://schemas.microsoft.com/office/drawing/2014/main" id="{94A9D419-7383-46B6-A1C6-D5A719BE4BD5}"/>
              </a:ext>
            </a:extLst>
          </p:cNvPr>
          <p:cNvSpPr/>
          <p:nvPr/>
        </p:nvSpPr>
        <p:spPr>
          <a:xfrm>
            <a:off x="6097540" y="5841949"/>
            <a:ext cx="982869" cy="485913"/>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9F3F56-A14D-4401-B575-599BFF143D08}"/>
              </a:ext>
            </a:extLst>
          </p:cNvPr>
          <p:cNvSpPr txBox="1"/>
          <p:nvPr/>
        </p:nvSpPr>
        <p:spPr>
          <a:xfrm>
            <a:off x="4419324" y="58660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5"/>
                </a:solidFill>
              </a:rPr>
              <a:t>Carbon dioxide</a:t>
            </a:r>
          </a:p>
        </p:txBody>
      </p:sp>
      <p:sp>
        <p:nvSpPr>
          <p:cNvPr id="25" name="Arrow: Left 24">
            <a:extLst>
              <a:ext uri="{FF2B5EF4-FFF2-40B4-BE49-F238E27FC236}">
                <a16:creationId xmlns:a16="http://schemas.microsoft.com/office/drawing/2014/main" id="{A8BB0109-3D3D-4628-9E90-5ACDD3487BF5}"/>
              </a:ext>
            </a:extLst>
          </p:cNvPr>
          <p:cNvSpPr/>
          <p:nvPr/>
        </p:nvSpPr>
        <p:spPr>
          <a:xfrm>
            <a:off x="3380844" y="5753601"/>
            <a:ext cx="982869" cy="485913"/>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0141CAB-D861-4DAD-9FA0-9F4FB1260306}"/>
              </a:ext>
            </a:extLst>
          </p:cNvPr>
          <p:cNvSpPr txBox="1"/>
          <p:nvPr/>
        </p:nvSpPr>
        <p:spPr>
          <a:xfrm>
            <a:off x="6064111" y="229828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Sunlight</a:t>
            </a:r>
          </a:p>
        </p:txBody>
      </p:sp>
      <p:sp>
        <p:nvSpPr>
          <p:cNvPr id="3" name="Arrow: Left 2">
            <a:extLst>
              <a:ext uri="{FF2B5EF4-FFF2-40B4-BE49-F238E27FC236}">
                <a16:creationId xmlns:a16="http://schemas.microsoft.com/office/drawing/2014/main" id="{CE4630D5-73DE-404F-828F-D57501924724}"/>
              </a:ext>
            </a:extLst>
          </p:cNvPr>
          <p:cNvSpPr/>
          <p:nvPr/>
        </p:nvSpPr>
        <p:spPr>
          <a:xfrm>
            <a:off x="4990430" y="2294232"/>
            <a:ext cx="982869" cy="485913"/>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E8F895-E6AE-485B-B40A-679D31B52872}"/>
              </a:ext>
            </a:extLst>
          </p:cNvPr>
          <p:cNvSpPr txBox="1"/>
          <p:nvPr/>
        </p:nvSpPr>
        <p:spPr>
          <a:xfrm>
            <a:off x="8668303" y="416256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2">
                    <a:lumMod val="50000"/>
                  </a:schemeClr>
                </a:solidFill>
              </a:rPr>
              <a:t>Energy</a:t>
            </a:r>
          </a:p>
        </p:txBody>
      </p:sp>
      <p:sp>
        <p:nvSpPr>
          <p:cNvPr id="8" name="Arrow: Curved Left 7">
            <a:extLst>
              <a:ext uri="{FF2B5EF4-FFF2-40B4-BE49-F238E27FC236}">
                <a16:creationId xmlns:a16="http://schemas.microsoft.com/office/drawing/2014/main" id="{B807AE8D-F3BA-4A5A-91C7-611F9131DC2F}"/>
              </a:ext>
            </a:extLst>
          </p:cNvPr>
          <p:cNvSpPr/>
          <p:nvPr/>
        </p:nvSpPr>
        <p:spPr>
          <a:xfrm>
            <a:off x="9010152" y="4532663"/>
            <a:ext cx="342348" cy="452783"/>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9">
            <a:extLst>
              <a:ext uri="{FF2B5EF4-FFF2-40B4-BE49-F238E27FC236}">
                <a16:creationId xmlns:a16="http://schemas.microsoft.com/office/drawing/2014/main" id="{8BA6CFE1-FA76-41C4-95D9-BCBAB0D166F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009269" y="1711881"/>
            <a:ext cx="3074504" cy="2363020"/>
          </a:xfrm>
          <a:prstGeom prst="rect">
            <a:avLst/>
          </a:prstGeom>
        </p:spPr>
      </p:pic>
    </p:spTree>
    <p:extLst>
      <p:ext uri="{BB962C8B-B14F-4D97-AF65-F5344CB8AC3E}">
        <p14:creationId xmlns:p14="http://schemas.microsoft.com/office/powerpoint/2010/main" val="104874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4BAB-E9ED-40C2-B001-1E9DF6D166AA}"/>
              </a:ext>
            </a:extLst>
          </p:cNvPr>
          <p:cNvSpPr>
            <a:spLocks noGrp="1"/>
          </p:cNvSpPr>
          <p:nvPr>
            <p:ph type="title"/>
          </p:nvPr>
        </p:nvSpPr>
        <p:spPr>
          <a:solidFill>
            <a:srgbClr val="C75B7C"/>
          </a:solidFill>
        </p:spPr>
        <p:txBody>
          <a:bodyPr/>
          <a:lstStyle/>
          <a:p>
            <a:r>
              <a:rPr lang="en-US" dirty="0">
                <a:cs typeface="Calibri Light"/>
              </a:rPr>
              <a:t>Energy!!!</a:t>
            </a:r>
            <a:endParaRPr lang="en-US" dirty="0"/>
          </a:p>
        </p:txBody>
      </p:sp>
      <p:graphicFrame>
        <p:nvGraphicFramePr>
          <p:cNvPr id="17" name="Content Placeholder 2">
            <a:extLst>
              <a:ext uri="{FF2B5EF4-FFF2-40B4-BE49-F238E27FC236}">
                <a16:creationId xmlns:a16="http://schemas.microsoft.com/office/drawing/2014/main" id="{BB137345-E209-4432-A2DF-7D0B1965974B}"/>
              </a:ext>
            </a:extLst>
          </p:cNvPr>
          <p:cNvGraphicFramePr>
            <a:graphicFrameLocks noGrp="1"/>
          </p:cNvGraphicFramePr>
          <p:nvPr>
            <p:ph idx="1"/>
          </p:nvPr>
        </p:nvGraphicFramePr>
        <p:xfrm>
          <a:off x="1024128" y="2286000"/>
          <a:ext cx="10646194" cy="3988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Rollercoaster Roller Coaster Big · Free vector graphic on Pixabay">
            <a:extLst>
              <a:ext uri="{FF2B5EF4-FFF2-40B4-BE49-F238E27FC236}">
                <a16:creationId xmlns:a16="http://schemas.microsoft.com/office/drawing/2014/main" id="{167DF435-2CA7-4883-A2BF-B5D6A23A2A79}"/>
              </a:ext>
            </a:extLst>
          </p:cNvPr>
          <p:cNvPicPr>
            <a:picLocks noChangeAspect="1"/>
          </p:cNvPicPr>
          <p:nvPr/>
        </p:nvPicPr>
        <p:blipFill>
          <a:blip r:embed="rId7"/>
          <a:stretch>
            <a:fillRect/>
          </a:stretch>
        </p:blipFill>
        <p:spPr>
          <a:xfrm>
            <a:off x="4515083" y="3675017"/>
            <a:ext cx="958405" cy="553188"/>
          </a:xfrm>
          <a:prstGeom prst="rect">
            <a:avLst/>
          </a:prstGeom>
        </p:spPr>
      </p:pic>
      <p:pic>
        <p:nvPicPr>
          <p:cNvPr id="5" name="Picture 5">
            <a:extLst>
              <a:ext uri="{FF2B5EF4-FFF2-40B4-BE49-F238E27FC236}">
                <a16:creationId xmlns:a16="http://schemas.microsoft.com/office/drawing/2014/main" id="{C7B5525D-E2D8-4B17-99FA-593D405325CE}"/>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457237" y="3670750"/>
            <a:ext cx="703047" cy="501240"/>
          </a:xfrm>
          <a:prstGeom prst="rect">
            <a:avLst/>
          </a:prstGeom>
        </p:spPr>
      </p:pic>
      <p:pic>
        <p:nvPicPr>
          <p:cNvPr id="8" name="Picture 8">
            <a:extLst>
              <a:ext uri="{FF2B5EF4-FFF2-40B4-BE49-F238E27FC236}">
                <a16:creationId xmlns:a16="http://schemas.microsoft.com/office/drawing/2014/main" id="{09E64C23-38A0-4312-AF84-E0BD23AA1C5A}"/>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10620768" y="3749770"/>
            <a:ext cx="744331" cy="733288"/>
          </a:xfrm>
          <a:prstGeom prst="rect">
            <a:avLst/>
          </a:prstGeom>
        </p:spPr>
      </p:pic>
      <p:pic>
        <p:nvPicPr>
          <p:cNvPr id="11" name="Picture 11" descr="Apple Fruit Food · Free image on Pixabay">
            <a:extLst>
              <a:ext uri="{FF2B5EF4-FFF2-40B4-BE49-F238E27FC236}">
                <a16:creationId xmlns:a16="http://schemas.microsoft.com/office/drawing/2014/main" id="{3BBE3ACD-D9A8-4568-A99A-DA39F1DAC871}"/>
              </a:ext>
            </a:extLst>
          </p:cNvPr>
          <p:cNvPicPr>
            <a:picLocks noChangeAspect="1"/>
          </p:cNvPicPr>
          <p:nvPr/>
        </p:nvPicPr>
        <p:blipFill>
          <a:blip r:embed="rId12"/>
          <a:stretch>
            <a:fillRect/>
          </a:stretch>
        </p:blipFill>
        <p:spPr>
          <a:xfrm>
            <a:off x="3259016" y="5512352"/>
            <a:ext cx="797170" cy="615462"/>
          </a:xfrm>
          <a:prstGeom prst="rect">
            <a:avLst/>
          </a:prstGeom>
        </p:spPr>
      </p:pic>
      <p:pic>
        <p:nvPicPr>
          <p:cNvPr id="12" name="Picture 12">
            <a:extLst>
              <a:ext uri="{FF2B5EF4-FFF2-40B4-BE49-F238E27FC236}">
                <a16:creationId xmlns:a16="http://schemas.microsoft.com/office/drawing/2014/main" id="{0EDE21E1-FB37-4C39-AEB0-7443D8CA03ED}"/>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6096339" y="5419284"/>
            <a:ext cx="738555" cy="994943"/>
          </a:xfrm>
          <a:prstGeom prst="rect">
            <a:avLst/>
          </a:prstGeom>
        </p:spPr>
      </p:pic>
      <p:pic>
        <p:nvPicPr>
          <p:cNvPr id="15" name="Picture 15">
            <a:extLst>
              <a:ext uri="{FF2B5EF4-FFF2-40B4-BE49-F238E27FC236}">
                <a16:creationId xmlns:a16="http://schemas.microsoft.com/office/drawing/2014/main" id="{0853974A-E42D-4DCB-AF5F-8980861B08DD}"/>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7948246" y="5192872"/>
            <a:ext cx="2203939" cy="786349"/>
          </a:xfrm>
          <a:prstGeom prst="rect">
            <a:avLst/>
          </a:prstGeom>
        </p:spPr>
      </p:pic>
    </p:spTree>
    <p:extLst>
      <p:ext uri="{BB962C8B-B14F-4D97-AF65-F5344CB8AC3E}">
        <p14:creationId xmlns:p14="http://schemas.microsoft.com/office/powerpoint/2010/main" val="148513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A1371-324B-4C3F-90C0-35BA175A1556}"/>
              </a:ext>
            </a:extLst>
          </p:cNvPr>
          <p:cNvSpPr>
            <a:spLocks noGrp="1"/>
          </p:cNvSpPr>
          <p:nvPr>
            <p:ph type="ctrTitle"/>
          </p:nvPr>
        </p:nvSpPr>
        <p:spPr>
          <a:xfrm>
            <a:off x="457200" y="4960137"/>
            <a:ext cx="7772400" cy="1407823"/>
          </a:xfrm>
        </p:spPr>
        <p:txBody>
          <a:bodyPr/>
          <a:lstStyle/>
          <a:p>
            <a:r>
              <a:rPr lang="en-US" dirty="0"/>
              <a:t>This must be the last page in the PowerPoint</a:t>
            </a:r>
          </a:p>
        </p:txBody>
      </p:sp>
      <p:sp>
        <p:nvSpPr>
          <p:cNvPr id="3" name="Subtitle 2">
            <a:extLst>
              <a:ext uri="{FF2B5EF4-FFF2-40B4-BE49-F238E27FC236}">
                <a16:creationId xmlns:a16="http://schemas.microsoft.com/office/drawing/2014/main" id="{85475424-4C20-4C1F-AFB0-2BFDDA00F15F}"/>
              </a:ext>
            </a:extLst>
          </p:cNvPr>
          <p:cNvSpPr>
            <a:spLocks noGrp="1"/>
          </p:cNvSpPr>
          <p:nvPr>
            <p:ph type="subTitle" idx="1"/>
          </p:nvPr>
        </p:nvSpPr>
        <p:spPr>
          <a:xfrm>
            <a:off x="3133035" y="807789"/>
            <a:ext cx="6546572" cy="2379649"/>
          </a:xfrm>
        </p:spPr>
        <p:txBody>
          <a:bodyPr vert="horz" lIns="91440" tIns="45720" rIns="91440" bIns="45720" rtlCol="0" anchor="ctr">
            <a:noAutofit/>
          </a:bodyPr>
          <a:lstStyle/>
          <a:p>
            <a:r>
              <a:rPr lang="en-US" sz="2400" dirty="0"/>
              <a:t>Instructions</a:t>
            </a:r>
          </a:p>
          <a:p>
            <a:r>
              <a:rPr lang="en-US" sz="2400" dirty="0"/>
              <a:t>Turn your notes into a complete, detailed PowerPoint presentation. You must do more than just insert photos of your notes, but you may include the pictures you drew as part of your presentation. You may use internet pictures as well and you can be creative with the fonts and colors.</a:t>
            </a:r>
          </a:p>
        </p:txBody>
      </p:sp>
    </p:spTree>
    <p:extLst>
      <p:ext uri="{BB962C8B-B14F-4D97-AF65-F5344CB8AC3E}">
        <p14:creationId xmlns:p14="http://schemas.microsoft.com/office/powerpoint/2010/main" val="18016851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9226E2511F0F48A89AA6FCCFCBA3DB" ma:contentTypeVersion="12" ma:contentTypeDescription="Create a new document." ma:contentTypeScope="" ma:versionID="91f578ebd3e8ef42e0113e96fd3db4ad">
  <xsd:schema xmlns:xsd="http://www.w3.org/2001/XMLSchema" xmlns:xs="http://www.w3.org/2001/XMLSchema" xmlns:p="http://schemas.microsoft.com/office/2006/metadata/properties" xmlns:ns2="a65dfda6-448a-4ea0-90e9-0d0bdfba0360" xmlns:ns3="4bd85fcc-f9ce-48b1-aa17-818b319c90c0" targetNamespace="http://schemas.microsoft.com/office/2006/metadata/properties" ma:root="true" ma:fieldsID="480edd0fce646bfdef99636ba1bceba0" ns2:_="" ns3:_="">
    <xsd:import namespace="a65dfda6-448a-4ea0-90e9-0d0bdfba0360"/>
    <xsd:import namespace="4bd85fcc-f9ce-48b1-aa17-818b319c90c0"/>
    <xsd:element name="properties">
      <xsd:complexType>
        <xsd:sequence>
          <xsd:element name="documentManagement">
            <xsd:complexType>
              <xsd:all>
                <xsd:element ref="ns2:ReferenceId"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dfda6-448a-4ea0-90e9-0d0bdfba0360"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d85fcc-f9ce-48b1-aa17-818b319c90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a65dfda6-448a-4ea0-90e9-0d0bdfba0360" xsi:nil="true"/>
  </documentManagement>
</p:properties>
</file>

<file path=customXml/itemProps1.xml><?xml version="1.0" encoding="utf-8"?>
<ds:datastoreItem xmlns:ds="http://schemas.openxmlformats.org/officeDocument/2006/customXml" ds:itemID="{2A8F897A-0917-4BD8-B532-3670E1DB8C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dfda6-448a-4ea0-90e9-0d0bdfba0360"/>
    <ds:schemaRef ds:uri="4bd85fcc-f9ce-48b1-aa17-818b319c9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A29816-B8D1-4C08-B024-6716B9CBBB0F}">
  <ds:schemaRefs>
    <ds:schemaRef ds:uri="http://schemas.microsoft.com/sharepoint/v3/contenttype/forms"/>
  </ds:schemaRefs>
</ds:datastoreItem>
</file>

<file path=customXml/itemProps3.xml><?xml version="1.0" encoding="utf-8"?>
<ds:datastoreItem xmlns:ds="http://schemas.openxmlformats.org/officeDocument/2006/customXml" ds:itemID="{9797C29B-DB86-4531-805A-57C9BABC7869}">
  <ds:schemaRefs>
    <ds:schemaRef ds:uri="http://schemas.microsoft.com/office/infopath/2007/PartnerControls"/>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elements/1.1/"/>
    <ds:schemaRef ds:uri="4bd85fcc-f9ce-48b1-aa17-818b319c90c0"/>
    <ds:schemaRef ds:uri="a65dfda6-448a-4ea0-90e9-0d0bdfba03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TotalTime>
  <Words>502</Words>
  <Application>Microsoft Office PowerPoint</Application>
  <PresentationFormat>Widescreen</PresentationFormat>
  <Paragraphs>73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Abadi</vt:lpstr>
      <vt:lpstr>Calibri</vt:lpstr>
      <vt:lpstr>Tw Cen MT</vt:lpstr>
      <vt:lpstr>Tw Cen MT Condensed</vt:lpstr>
      <vt:lpstr>Wingdings 3</vt:lpstr>
      <vt:lpstr>Integral</vt:lpstr>
      <vt:lpstr>Ecology Notes Pages 1-7</vt:lpstr>
      <vt:lpstr>                   How to Send An Email!!!</vt:lpstr>
      <vt:lpstr>                        Cell Theory!!!</vt:lpstr>
      <vt:lpstr>Example of A Plant Cell/Animal Cell!!!</vt:lpstr>
      <vt:lpstr>                     Photosynthesis!!!</vt:lpstr>
      <vt:lpstr>                 Cellular Respiration!!!</vt:lpstr>
      <vt:lpstr>Photosynthesis Cellular Respiration Cycle!!!</vt:lpstr>
      <vt:lpstr>Energy!!!</vt:lpstr>
      <vt:lpstr>This must be the last page in the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Notes Pages 1-7</dc:title>
  <dc:creator>Gierut, Deborah</dc:creator>
  <cp:lastModifiedBy>Gierut, Deborah</cp:lastModifiedBy>
  <cp:revision>719</cp:revision>
  <dcterms:created xsi:type="dcterms:W3CDTF">2021-03-08T00:00:12Z</dcterms:created>
  <dcterms:modified xsi:type="dcterms:W3CDTF">2021-03-25T16:25:13Z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0x010100399226E2511F0F48A89AA6FCCFCBA3DB</vt:lpwstr>
  </property>
  <property fmtid="{D5CDD505-2E9C-101B-9397-08002B2CF9AE}" pid="3" name="Order">
    <vt:r8>31800</vt:r8>
  </property>
  <property fmtid="{D5CDD505-2E9C-101B-9397-08002B2CF9AE}" pid="4" name="ComplianceAssetId">
    <vt:lpwstr/>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ies>
</file>