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9C6A0-7376-0107-6E08-F5B7B2A0B399}" v="420" dt="2022-01-12T17:01:16.469"/>
    <p1510:client id="{42551E74-389A-4A7F-B03E-B2E04CDCD0ED}" v="211" dt="2022-01-11T17:58:07.157"/>
    <p1510:client id="{5794ED74-916D-DC9E-228D-174173B44896}" v="7" dt="2022-01-14T16:49:15.363"/>
    <p1510:client id="{C11AA685-AA2B-4065-ADCF-DCD65211FCEC}" v="14" dt="2022-01-19T19:05:29.990"/>
    <p1510:client id="{C986E845-D1EE-CB47-13DA-92465048AFDF}" v="75" dt="2022-01-14T17:22:04.855"/>
    <p1510:client id="{D1449F20-BCDA-0D25-F736-55925912EA60}" v="265" dt="2022-01-12T19:14:19.517"/>
    <p1510:client id="{EEE49B33-508A-A845-20ED-6BBB514D8441}" v="352" dt="2022-01-13T17:40:53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a Landa" userId="S::alanda@stu.chino.k12.ca.us::674b4530-7c6a-4613-b32c-eb6566276a83" providerId="AD" clId="Web-{0089C6A0-7376-0107-6E08-F5B7B2A0B399}"/>
    <pc:docChg chg="modSld">
      <pc:chgData name="Ariana Landa" userId="S::alanda@stu.chino.k12.ca.us::674b4530-7c6a-4613-b32c-eb6566276a83" providerId="AD" clId="Web-{0089C6A0-7376-0107-6E08-F5B7B2A0B399}" dt="2022-01-12T17:01:16.469" v="406" actId="20577"/>
      <pc:docMkLst>
        <pc:docMk/>
      </pc:docMkLst>
      <pc:sldChg chg="modSp">
        <pc:chgData name="Ariana Landa" userId="S::alanda@stu.chino.k12.ca.us::674b4530-7c6a-4613-b32c-eb6566276a83" providerId="AD" clId="Web-{0089C6A0-7376-0107-6E08-F5B7B2A0B399}" dt="2022-01-12T16:37:03.278" v="323" actId="20577"/>
        <pc:sldMkLst>
          <pc:docMk/>
          <pc:sldMk cId="2552093060" sldId="257"/>
        </pc:sldMkLst>
        <pc:spChg chg="mod">
          <ac:chgData name="Ariana Landa" userId="S::alanda@stu.chino.k12.ca.us::674b4530-7c6a-4613-b32c-eb6566276a83" providerId="AD" clId="Web-{0089C6A0-7376-0107-6E08-F5B7B2A0B399}" dt="2022-01-12T16:37:03.278" v="323" actId="20577"/>
          <ac:spMkLst>
            <pc:docMk/>
            <pc:sldMk cId="2552093060" sldId="257"/>
            <ac:spMk id="2" creationId="{B0D14DBF-01E9-41C4-8EAB-B6FF5D86157E}"/>
          </ac:spMkLst>
        </pc:spChg>
      </pc:sldChg>
      <pc:sldChg chg="modSp">
        <pc:chgData name="Ariana Landa" userId="S::alanda@stu.chino.k12.ca.us::674b4530-7c6a-4613-b32c-eb6566276a83" providerId="AD" clId="Web-{0089C6A0-7376-0107-6E08-F5B7B2A0B399}" dt="2022-01-12T16:36:40.401" v="322" actId="20577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0089C6A0-7376-0107-6E08-F5B7B2A0B399}" dt="2022-01-12T16:36:40.401" v="322" actId="20577"/>
          <ac:spMkLst>
            <pc:docMk/>
            <pc:sldMk cId="1428730094" sldId="258"/>
            <ac:spMk id="2" creationId="{453F3196-3270-4179-93E8-70F529E6D1E5}"/>
          </ac:spMkLst>
        </pc:spChg>
        <pc:spChg chg="mod">
          <ac:chgData name="Ariana Landa" userId="S::alanda@stu.chino.k12.ca.us::674b4530-7c6a-4613-b32c-eb6566276a83" providerId="AD" clId="Web-{0089C6A0-7376-0107-6E08-F5B7B2A0B399}" dt="2022-01-12T16:23:29.841" v="158" actId="20577"/>
          <ac:spMkLst>
            <pc:docMk/>
            <pc:sldMk cId="1428730094" sldId="258"/>
            <ac:spMk id="3" creationId="{E1E6BC00-C1FB-4094-880F-4C3F00766048}"/>
          </ac:spMkLst>
        </pc:spChg>
      </pc:sldChg>
      <pc:sldChg chg="modSp">
        <pc:chgData name="Ariana Landa" userId="S::alanda@stu.chino.k12.ca.us::674b4530-7c6a-4613-b32c-eb6566276a83" providerId="AD" clId="Web-{0089C6A0-7376-0107-6E08-F5B7B2A0B399}" dt="2022-01-12T16:35:42.633" v="315" actId="20577"/>
        <pc:sldMkLst>
          <pc:docMk/>
          <pc:sldMk cId="2262626851" sldId="259"/>
        </pc:sldMkLst>
        <pc:spChg chg="mod">
          <ac:chgData name="Ariana Landa" userId="S::alanda@stu.chino.k12.ca.us::674b4530-7c6a-4613-b32c-eb6566276a83" providerId="AD" clId="Web-{0089C6A0-7376-0107-6E08-F5B7B2A0B399}" dt="2022-01-12T16:35:42.633" v="315" actId="20577"/>
          <ac:spMkLst>
            <pc:docMk/>
            <pc:sldMk cId="2262626851" sldId="259"/>
            <ac:spMk id="2" creationId="{0C54841D-B67C-4A0C-946A-66AC6E1D4196}"/>
          </ac:spMkLst>
        </pc:spChg>
        <pc:spChg chg="mod">
          <ac:chgData name="Ariana Landa" userId="S::alanda@stu.chino.k12.ca.us::674b4530-7c6a-4613-b32c-eb6566276a83" providerId="AD" clId="Web-{0089C6A0-7376-0107-6E08-F5B7B2A0B399}" dt="2022-01-12T16:28:35.202" v="260" actId="14100"/>
          <ac:spMkLst>
            <pc:docMk/>
            <pc:sldMk cId="2262626851" sldId="259"/>
            <ac:spMk id="3" creationId="{0CE565AA-0C7A-411B-9BE4-E38E5E925567}"/>
          </ac:spMkLst>
        </pc:spChg>
      </pc:sldChg>
      <pc:sldChg chg="modSp">
        <pc:chgData name="Ariana Landa" userId="S::alanda@stu.chino.k12.ca.us::674b4530-7c6a-4613-b32c-eb6566276a83" providerId="AD" clId="Web-{0089C6A0-7376-0107-6E08-F5B7B2A0B399}" dt="2022-01-12T17:01:16.469" v="406" actId="20577"/>
        <pc:sldMkLst>
          <pc:docMk/>
          <pc:sldMk cId="3290722092" sldId="260"/>
        </pc:sldMkLst>
        <pc:spChg chg="mod">
          <ac:chgData name="Ariana Landa" userId="S::alanda@stu.chino.k12.ca.us::674b4530-7c6a-4613-b32c-eb6566276a83" providerId="AD" clId="Web-{0089C6A0-7376-0107-6E08-F5B7B2A0B399}" dt="2022-01-12T16:35:01.490" v="310" actId="20577"/>
          <ac:spMkLst>
            <pc:docMk/>
            <pc:sldMk cId="3290722092" sldId="260"/>
            <ac:spMk id="2" creationId="{DE23E864-F52C-4E3C-90D6-5E7B9D0340AE}"/>
          </ac:spMkLst>
        </pc:spChg>
        <pc:spChg chg="mod">
          <ac:chgData name="Ariana Landa" userId="S::alanda@stu.chino.k12.ca.us::674b4530-7c6a-4613-b32c-eb6566276a83" providerId="AD" clId="Web-{0089C6A0-7376-0107-6E08-F5B7B2A0B399}" dt="2022-01-12T17:01:16.469" v="406" actId="20577"/>
          <ac:spMkLst>
            <pc:docMk/>
            <pc:sldMk cId="3290722092" sldId="260"/>
            <ac:spMk id="3" creationId="{1323E27D-5D17-4328-8F43-DAA7BDD7A25D}"/>
          </ac:spMkLst>
        </pc:spChg>
      </pc:sldChg>
    </pc:docChg>
  </pc:docChgLst>
  <pc:docChgLst>
    <pc:chgData name="Ariana Landa" userId="S::alanda@stu.chino.k12.ca.us::674b4530-7c6a-4613-b32c-eb6566276a83" providerId="AD" clId="Web-{C986E845-D1EE-CB47-13DA-92465048AFDF}"/>
    <pc:docChg chg="modSld modMainMaster">
      <pc:chgData name="Ariana Landa" userId="S::alanda@stu.chino.k12.ca.us::674b4530-7c6a-4613-b32c-eb6566276a83" providerId="AD" clId="Web-{C986E845-D1EE-CB47-13DA-92465048AFDF}" dt="2022-01-14T17:22:04.855" v="72" actId="20577"/>
      <pc:docMkLst>
        <pc:docMk/>
      </pc:docMkLst>
      <pc:sldChg chg="modTransition">
        <pc:chgData name="Ariana Landa" userId="S::alanda@stu.chino.k12.ca.us::674b4530-7c6a-4613-b32c-eb6566276a83" providerId="AD" clId="Web-{C986E845-D1EE-CB47-13DA-92465048AFDF}" dt="2022-01-14T17:16:50.850" v="39"/>
        <pc:sldMkLst>
          <pc:docMk/>
          <pc:sldMk cId="109857222" sldId="256"/>
        </pc:sldMkLst>
      </pc:sldChg>
      <pc:sldChg chg="modTransition">
        <pc:chgData name="Ariana Landa" userId="S::alanda@stu.chino.k12.ca.us::674b4530-7c6a-4613-b32c-eb6566276a83" providerId="AD" clId="Web-{C986E845-D1EE-CB47-13DA-92465048AFDF}" dt="2022-01-14T17:16:58.725" v="40"/>
        <pc:sldMkLst>
          <pc:docMk/>
          <pc:sldMk cId="2552093060" sldId="257"/>
        </pc:sldMkLst>
      </pc:sldChg>
      <pc:sldChg chg="modSp modTransition">
        <pc:chgData name="Ariana Landa" userId="S::alanda@stu.chino.k12.ca.us::674b4530-7c6a-4613-b32c-eb6566276a83" providerId="AD" clId="Web-{C986E845-D1EE-CB47-13DA-92465048AFDF}" dt="2022-01-14T17:17:05.303" v="41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C986E845-D1EE-CB47-13DA-92465048AFDF}" dt="2022-01-14T17:06:18.966" v="26" actId="20577"/>
          <ac:spMkLst>
            <pc:docMk/>
            <pc:sldMk cId="1428730094" sldId="258"/>
            <ac:spMk id="3" creationId="{E1E6BC00-C1FB-4094-880F-4C3F00766048}"/>
          </ac:spMkLst>
        </pc:spChg>
      </pc:sldChg>
      <pc:sldChg chg="modSp modTransition">
        <pc:chgData name="Ariana Landa" userId="S::alanda@stu.chino.k12.ca.us::674b4530-7c6a-4613-b32c-eb6566276a83" providerId="AD" clId="Web-{C986E845-D1EE-CB47-13DA-92465048AFDF}" dt="2022-01-14T17:17:15.335" v="42"/>
        <pc:sldMkLst>
          <pc:docMk/>
          <pc:sldMk cId="2262626851" sldId="259"/>
        </pc:sldMkLst>
        <pc:spChg chg="mod">
          <ac:chgData name="Ariana Landa" userId="S::alanda@stu.chino.k12.ca.us::674b4530-7c6a-4613-b32c-eb6566276a83" providerId="AD" clId="Web-{C986E845-D1EE-CB47-13DA-92465048AFDF}" dt="2022-01-14T17:07:13.326" v="32" actId="20577"/>
          <ac:spMkLst>
            <pc:docMk/>
            <pc:sldMk cId="2262626851" sldId="259"/>
            <ac:spMk id="2" creationId="{0C54841D-B67C-4A0C-946A-66AC6E1D4196}"/>
          </ac:spMkLst>
        </pc:spChg>
      </pc:sldChg>
      <pc:sldChg chg="delSp modSp modTransition">
        <pc:chgData name="Ariana Landa" userId="S::alanda@stu.chino.k12.ca.us::674b4530-7c6a-4613-b32c-eb6566276a83" providerId="AD" clId="Web-{C986E845-D1EE-CB47-13DA-92465048AFDF}" dt="2022-01-14T17:22:04.855" v="72" actId="20577"/>
        <pc:sldMkLst>
          <pc:docMk/>
          <pc:sldMk cId="3290722092" sldId="260"/>
        </pc:sldMkLst>
        <pc:spChg chg="mod">
          <ac:chgData name="Ariana Landa" userId="S::alanda@stu.chino.k12.ca.us::674b4530-7c6a-4613-b32c-eb6566276a83" providerId="AD" clId="Web-{C986E845-D1EE-CB47-13DA-92465048AFDF}" dt="2022-01-14T17:22:04.855" v="72" actId="20577"/>
          <ac:spMkLst>
            <pc:docMk/>
            <pc:sldMk cId="3290722092" sldId="260"/>
            <ac:spMk id="6" creationId="{AEEBED69-E4A2-424A-96AB-3BAAA0A89FC4}"/>
          </ac:spMkLst>
        </pc:spChg>
        <pc:spChg chg="del">
          <ac:chgData name="Ariana Landa" userId="S::alanda@stu.chino.k12.ca.us::674b4530-7c6a-4613-b32c-eb6566276a83" providerId="AD" clId="Web-{C986E845-D1EE-CB47-13DA-92465048AFDF}" dt="2022-01-14T17:21:13.026" v="45"/>
          <ac:spMkLst>
            <pc:docMk/>
            <pc:sldMk cId="3290722092" sldId="260"/>
            <ac:spMk id="9" creationId="{0DEB858D-6839-4546-A57D-4A5ADA561FAE}"/>
          </ac:spMkLst>
        </pc:spChg>
      </pc:sldChg>
      <pc:sldChg chg="modTransition">
        <pc:chgData name="Ariana Landa" userId="S::alanda@stu.chino.k12.ca.us::674b4530-7c6a-4613-b32c-eb6566276a83" providerId="AD" clId="Web-{C986E845-D1EE-CB47-13DA-92465048AFDF}" dt="2022-01-14T17:17:29.148" v="44"/>
        <pc:sldMkLst>
          <pc:docMk/>
          <pc:sldMk cId="1816660535" sldId="261"/>
        </pc:sldMkLst>
      </pc:sldChg>
      <pc:sldMasterChg chg="modTransition modSldLayout">
        <pc:chgData name="Ariana Landa" userId="S::alanda@stu.chino.k12.ca.us::674b4530-7c6a-4613-b32c-eb6566276a83" providerId="AD" clId="Web-{C986E845-D1EE-CB47-13DA-92465048AFDF}" dt="2022-01-14T17:13:00.378" v="37"/>
        <pc:sldMasterMkLst>
          <pc:docMk/>
          <pc:sldMasterMk cId="2460954070" sldId="2147483660"/>
        </pc:sldMasterMkLst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Ariana Landa" userId="S::alanda@stu.chino.k12.ca.us::674b4530-7c6a-4613-b32c-eb6566276a83" providerId="AD" clId="Web-{C986E845-D1EE-CB47-13DA-92465048AFDF}" dt="2022-01-14T17:13:00.378" v="37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Ariana Landa" userId="S::alanda@stu.chino.k12.ca.us::674b4530-7c6a-4613-b32c-eb6566276a83" providerId="AD" clId="Web-{EEE49B33-508A-A845-20ED-6BBB514D8441}"/>
    <pc:docChg chg="modSld">
      <pc:chgData name="Ariana Landa" userId="S::alanda@stu.chino.k12.ca.us::674b4530-7c6a-4613-b32c-eb6566276a83" providerId="AD" clId="Web-{EEE49B33-508A-A845-20ED-6BBB514D8441}" dt="2022-01-13T17:40:53.093" v="388" actId="20577"/>
      <pc:docMkLst>
        <pc:docMk/>
      </pc:docMkLst>
      <pc:sldChg chg="addSp delSp modSp mod setBg addAnim delAnim setClrOvrMap">
        <pc:chgData name="Ariana Landa" userId="S::alanda@stu.chino.k12.ca.us::674b4530-7c6a-4613-b32c-eb6566276a83" providerId="AD" clId="Web-{EEE49B33-508A-A845-20ED-6BBB514D8441}" dt="2022-01-13T17:22:57.472" v="285"/>
        <pc:sldMkLst>
          <pc:docMk/>
          <pc:sldMk cId="109857222" sldId="256"/>
        </pc:sldMkLst>
        <pc:spChg chg="mod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34.554" v="154"/>
          <ac:spMkLst>
            <pc:docMk/>
            <pc:sldMk cId="109857222" sldId="256"/>
            <ac:spMk id="5" creationId="{9A3F5928-D955-456A-97B5-AA390B8CE9D5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37.805" v="156"/>
          <ac:spMkLst>
            <pc:docMk/>
            <pc:sldMk cId="109857222" sldId="256"/>
            <ac:spMk id="7" creationId="{84524344-6823-49EA-89D4-E36A82A9FD62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8:22.235" v="152"/>
          <ac:spMkLst>
            <pc:docMk/>
            <pc:sldMk cId="109857222" sldId="256"/>
            <ac:spMk id="8" creationId="{26BDCA6B-3C9C-4213-A0D9-30BD5F0B073E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8:22.235" v="152"/>
          <ac:spMkLst>
            <pc:docMk/>
            <pc:sldMk cId="109857222" sldId="256"/>
            <ac:spMk id="10" creationId="{FDA12F62-867F-4684-B28B-E085D09DCC06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11" creationId="{9A3F5928-D955-456A-97B5-AA390B8CE9D5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34.554" v="154"/>
          <ac:spMkLst>
            <pc:docMk/>
            <pc:sldMk cId="109857222" sldId="256"/>
            <ac:spMk id="12" creationId="{C5CB530E-515E-412C-9DF1-5F8FFBD6F383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34.554" v="154"/>
          <ac:spMkLst>
            <pc:docMk/>
            <pc:sldMk cId="109857222" sldId="256"/>
            <ac:spMk id="14" creationId="{712D4376-A578-4FF1-94FC-245E7A6A489F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15" creationId="{C5CB530E-515E-412C-9DF1-5F8FFBD6F383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34.554" v="154"/>
          <ac:spMkLst>
            <pc:docMk/>
            <pc:sldMk cId="109857222" sldId="256"/>
            <ac:spMk id="16" creationId="{AEA7509D-F04F-40CB-A0B3-EEF16499CC9F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17" creationId="{712D4376-A578-4FF1-94FC-245E7A6A489F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18" creationId="{AEA7509D-F04F-40CB-A0B3-EEF16499CC9F}"/>
          </ac:spMkLst>
        </pc:spChg>
        <pc:spChg chg="add mod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19" creationId="{D52DA4F4-28AB-4CCD-8F9D-13E56B92CA60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24" creationId="{6F40FBDA-CEB1-40F0-9AB9-BD9C402D70FE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26" creationId="{0344D4FE-ABEF-4230-9E4E-AD5782FC78AC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22:57.472" v="283"/>
          <ac:spMkLst>
            <pc:docMk/>
            <pc:sldMk cId="109857222" sldId="256"/>
            <ac:spMk id="28" creationId="{9325F979-D3F9-4926-81B7-7ACCB31A501B}"/>
          </ac:spMkLst>
        </pc:spChg>
        <pc:grpChg chg="add del">
          <ac:chgData name="Ariana Landa" userId="S::alanda@stu.chino.k12.ca.us::674b4530-7c6a-4613-b32c-eb6566276a83" providerId="AD" clId="Web-{EEE49B33-508A-A845-20ED-6BBB514D8441}" dt="2022-01-13T16:50:37.805" v="156"/>
          <ac:grpSpMkLst>
            <pc:docMk/>
            <pc:sldMk cId="109857222" sldId="256"/>
            <ac:grpSpMk id="9" creationId="{83F0465A-8953-42AC-8F67-7B9A54E660A2}"/>
          </ac:grpSpMkLst>
        </pc:grpChg>
        <pc:picChg chg="add mod ord">
          <ac:chgData name="Ariana Landa" userId="S::alanda@stu.chino.k12.ca.us::674b4530-7c6a-4613-b32c-eb6566276a83" providerId="AD" clId="Web-{EEE49B33-508A-A845-20ED-6BBB514D8441}" dt="2022-01-13T17:22:57.472" v="283"/>
          <ac:picMkLst>
            <pc:docMk/>
            <pc:sldMk cId="109857222" sldId="256"/>
            <ac:picMk id="4" creationId="{05F59E42-3497-4F52-BF3D-D52DE6A04B11}"/>
          </ac:picMkLst>
        </pc:picChg>
        <pc:cxnChg chg="add del">
          <ac:chgData name="Ariana Landa" userId="S::alanda@stu.chino.k12.ca.us::674b4530-7c6a-4613-b32c-eb6566276a83" providerId="AD" clId="Web-{EEE49B33-508A-A845-20ED-6BBB514D8441}" dt="2022-01-13T16:50:34.554" v="154"/>
          <ac:cxnSpMkLst>
            <pc:docMk/>
            <pc:sldMk cId="109857222" sldId="256"/>
            <ac:cxnSpMk id="6" creationId="{56020367-4FD5-4596-8E10-C5F095CD8DBF}"/>
          </ac:cxnSpMkLst>
        </pc:cxnChg>
        <pc:cxnChg chg="add del">
          <ac:chgData name="Ariana Landa" userId="S::alanda@stu.chino.k12.ca.us::674b4530-7c6a-4613-b32c-eb6566276a83" providerId="AD" clId="Web-{EEE49B33-508A-A845-20ED-6BBB514D8441}" dt="2022-01-13T17:22:57.472" v="283"/>
          <ac:cxnSpMkLst>
            <pc:docMk/>
            <pc:sldMk cId="109857222" sldId="256"/>
            <ac:cxnSpMk id="13" creationId="{56020367-4FD5-4596-8E10-C5F095CD8DBF}"/>
          </ac:cxnSpMkLst>
        </pc:cxnChg>
      </pc:sldChg>
      <pc:sldChg chg="addSp delSp modSp mod setBg setClrOvrMap">
        <pc:chgData name="Ariana Landa" userId="S::alanda@stu.chino.k12.ca.us::674b4530-7c6a-4613-b32c-eb6566276a83" providerId="AD" clId="Web-{EEE49B33-508A-A845-20ED-6BBB514D8441}" dt="2022-01-13T17:27:52.628" v="292" actId="20577"/>
        <pc:sldMkLst>
          <pc:docMk/>
          <pc:sldMk cId="2552093060" sldId="257"/>
        </pc:sldMkLst>
        <pc:spChg chg="mod ord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2" creationId="{B0D14DBF-01E9-41C4-8EAB-B6FF5D86157E}"/>
          </ac:spMkLst>
        </pc:spChg>
        <pc:spChg chg="mod ord">
          <ac:chgData name="Ariana Landa" userId="S::alanda@stu.chino.k12.ca.us::674b4530-7c6a-4613-b32c-eb6566276a83" providerId="AD" clId="Web-{EEE49B33-508A-A845-20ED-6BBB514D8441}" dt="2022-01-13T17:27:52.628" v="292" actId="20577"/>
          <ac:spMkLst>
            <pc:docMk/>
            <pc:sldMk cId="2552093060" sldId="257"/>
            <ac:spMk id="3" creationId="{10BBCEDA-2D3F-433A-9B1D-82A0412A43B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54.884" v="161"/>
          <ac:spMkLst>
            <pc:docMk/>
            <pc:sldMk cId="2552093060" sldId="257"/>
            <ac:spMk id="5" creationId="{CB5DFCDA-694D-4637-8E9B-038575194349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54.884" v="161"/>
          <ac:spMkLst>
            <pc:docMk/>
            <pc:sldMk cId="2552093060" sldId="257"/>
            <ac:spMk id="6" creationId="{E4DB276E-BFF1-43F5-AB90-7ABA4B9A919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21.295" v="173"/>
          <ac:spMkLst>
            <pc:docMk/>
            <pc:sldMk cId="2552093060" sldId="257"/>
            <ac:spMk id="7" creationId="{907EF6B7-1338-4443-8C46-6A318D952DFD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49.805" v="159"/>
          <ac:spMkLst>
            <pc:docMk/>
            <pc:sldMk cId="2552093060" sldId="257"/>
            <ac:spMk id="8" creationId="{4BC99CB9-DDAD-44A2-8A1C-E3AF4E72DF5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21.295" v="173"/>
          <ac:spMkLst>
            <pc:docMk/>
            <pc:sldMk cId="2552093060" sldId="257"/>
            <ac:spMk id="9" creationId="{DAAE4CDD-124C-4DCF-9584-B6033B545DD5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0:49.805" v="159"/>
          <ac:spMkLst>
            <pc:docMk/>
            <pc:sldMk cId="2552093060" sldId="257"/>
            <ac:spMk id="10" creationId="{64053CBF-3932-45FF-8285-EE5146085F3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21.295" v="173"/>
          <ac:spMkLst>
            <pc:docMk/>
            <pc:sldMk cId="2552093060" sldId="257"/>
            <ac:spMk id="11" creationId="{081E4A58-353D-44AE-B2FC-2A74E2E400F7}"/>
          </ac:spMkLst>
        </pc:spChg>
        <pc:spChg chg="add mod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17" creationId="{25B176E6-A08D-4E4A-83DA-A94A2BD6DBEB}"/>
          </ac:spMkLst>
        </pc:spChg>
        <pc:spChg chg="add del mod">
          <ac:chgData name="Ariana Landa" userId="S::alanda@stu.chino.k12.ca.us::674b4530-7c6a-4613-b32c-eb6566276a83" providerId="AD" clId="Web-{EEE49B33-508A-A845-20ED-6BBB514D8441}" dt="2022-01-13T17:09:09.865" v="217"/>
          <ac:spMkLst>
            <pc:docMk/>
            <pc:sldMk cId="2552093060" sldId="257"/>
            <ac:spMk id="25" creationId="{8587753F-2628-4F96-89C7-322E7882E42F}"/>
          </ac:spMkLst>
        </pc:spChg>
        <pc:spChg chg="add del mod">
          <ac:chgData name="Ariana Landa" userId="S::alanda@stu.chino.k12.ca.us::674b4530-7c6a-4613-b32c-eb6566276a83" providerId="AD" clId="Web-{EEE49B33-508A-A845-20ED-6BBB514D8441}" dt="2022-01-13T17:16:55.218" v="273"/>
          <ac:spMkLst>
            <pc:docMk/>
            <pc:sldMk cId="2552093060" sldId="257"/>
            <ac:spMk id="28" creationId="{88F50D8C-FFEB-40DF-80F8-51348E72BD5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50.296" v="177"/>
          <ac:spMkLst>
            <pc:docMk/>
            <pc:sldMk cId="2552093060" sldId="257"/>
            <ac:spMk id="30" creationId="{5A0118C5-4F8D-4CF4-BADD-53FEACC6C42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50.296" v="177"/>
          <ac:spMkLst>
            <pc:docMk/>
            <pc:sldMk cId="2552093060" sldId="257"/>
            <ac:spMk id="40" creationId="{CAEBFCD5-5356-4326-8D39-8235A46CD7B2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17:00.640" v="274"/>
          <ac:spMkLst>
            <pc:docMk/>
            <pc:sldMk cId="2552093060" sldId="257"/>
            <ac:spMk id="57" creationId="{28FF88A3-8EBC-4142-8CC2-EBE257ED6C90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17:00.640" v="274"/>
          <ac:spMkLst>
            <pc:docMk/>
            <pc:sldMk cId="2552093060" sldId="257"/>
            <ac:spMk id="58" creationId="{261388EF-B4CE-4326-979A-2F53CED606FE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17:00.640" v="274"/>
          <ac:spMkLst>
            <pc:docMk/>
            <pc:sldMk cId="2552093060" sldId="257"/>
            <ac:spMk id="59" creationId="{1D917FAD-3240-4D3F-91A0-9571F75DC6D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50.265" v="176"/>
          <ac:spMkLst>
            <pc:docMk/>
            <pc:sldMk cId="2552093060" sldId="257"/>
            <ac:spMk id="60" creationId="{33CD251C-A887-4D2F-925B-FC097198538B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61" creationId="{5A0118C5-4F8D-4CF4-BADD-53FEACC6C42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50.265" v="176"/>
          <ac:spMkLst>
            <pc:docMk/>
            <pc:sldMk cId="2552093060" sldId="257"/>
            <ac:spMk id="62" creationId="{353278EF-7501-46E0-BC6F-CA63EF673906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2:50.265" v="176"/>
          <ac:spMkLst>
            <pc:docMk/>
            <pc:sldMk cId="2552093060" sldId="257"/>
            <ac:spMk id="64" creationId="{F5326998-025B-4685-A6F0-C8F498C3B38D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74" creationId="{CAEBFCD5-5356-4326-8D39-8235A46CD7B2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94" creationId="{0ED52484-C939-4951-85D6-79046BBC644D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96" creationId="{123AC743-1CAC-4594-8F81-8E5C1E45BA7B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98" creationId="{3DF8EA8C-4EAB-49EE-BBAB-78BE910D2232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17:47.674" v="278"/>
          <ac:spMkLst>
            <pc:docMk/>
            <pc:sldMk cId="2552093060" sldId="257"/>
            <ac:spMk id="100" creationId="{9973AF05-1CBD-4B57-BB0F-EAEF9F8FB679}"/>
          </ac:spMkLst>
        </pc:spChg>
        <pc:grpChg chg="add del">
          <ac:chgData name="Ariana Landa" userId="S::alanda@stu.chino.k12.ca.us::674b4530-7c6a-4613-b32c-eb6566276a83" providerId="AD" clId="Web-{EEE49B33-508A-A845-20ED-6BBB514D8441}" dt="2022-01-13T16:50:49.805" v="159"/>
          <ac:grpSpMkLst>
            <pc:docMk/>
            <pc:sldMk cId="2552093060" sldId="257"/>
            <ac:grpSpMk id="12" creationId="{2E751C04-BEA6-446B-A678-9C74819EBD4C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6:50:49.805" v="159"/>
          <ac:grpSpMkLst>
            <pc:docMk/>
            <pc:sldMk cId="2552093060" sldId="257"/>
            <ac:grpSpMk id="18" creationId="{B63ACBA3-DEFD-4C6D-BBA0-64468FA99C2D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6:52:50.296" v="177"/>
          <ac:grpSpMkLst>
            <pc:docMk/>
            <pc:sldMk cId="2552093060" sldId="257"/>
            <ac:grpSpMk id="32" creationId="{6B67BE95-96EF-433C-9F29-B0732AA6B6AC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6:52:50.296" v="177"/>
          <ac:grpSpMkLst>
            <pc:docMk/>
            <pc:sldMk cId="2552093060" sldId="257"/>
            <ac:grpSpMk id="36" creationId="{5983D416-45F1-46D1-ACDB-D653B2E43456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6:52:50.296" v="177"/>
          <ac:grpSpMkLst>
            <pc:docMk/>
            <pc:sldMk cId="2552093060" sldId="257"/>
            <ac:grpSpMk id="42" creationId="{D6E8B984-55B9-4A62-A043-997D00F0AE09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7:17:47.674" v="278"/>
          <ac:grpSpMkLst>
            <pc:docMk/>
            <pc:sldMk cId="2552093060" sldId="257"/>
            <ac:grpSpMk id="66" creationId="{6B67BE95-96EF-433C-9F29-B0732AA6B6AC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7:17:47.674" v="278"/>
          <ac:grpSpMkLst>
            <pc:docMk/>
            <pc:sldMk cId="2552093060" sldId="257"/>
            <ac:grpSpMk id="70" creationId="{5983D416-45F1-46D1-ACDB-D653B2E43456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7:17:47.674" v="278"/>
          <ac:grpSpMkLst>
            <pc:docMk/>
            <pc:sldMk cId="2552093060" sldId="257"/>
            <ac:grpSpMk id="76" creationId="{D6E8B984-55B9-4A62-A043-997D00F0AE09}"/>
          </ac:grpSpMkLst>
        </pc:grpChg>
        <pc:picChg chg="add mod ord">
          <ac:chgData name="Ariana Landa" userId="S::alanda@stu.chino.k12.ca.us::674b4530-7c6a-4613-b32c-eb6566276a83" providerId="AD" clId="Web-{EEE49B33-508A-A845-20ED-6BBB514D8441}" dt="2022-01-13T17:17:47.674" v="278"/>
          <ac:picMkLst>
            <pc:docMk/>
            <pc:sldMk cId="2552093060" sldId="257"/>
            <ac:picMk id="4" creationId="{F7CE4758-B0A5-4683-86AA-0158F642AF0E}"/>
          </ac:picMkLst>
        </pc:picChg>
        <pc:picChg chg="add del mod ord">
          <ac:chgData name="Ariana Landa" userId="S::alanda@stu.chino.k12.ca.us::674b4530-7c6a-4613-b32c-eb6566276a83" providerId="AD" clId="Web-{EEE49B33-508A-A845-20ED-6BBB514D8441}" dt="2022-01-13T17:09:09.865" v="217"/>
          <ac:picMkLst>
            <pc:docMk/>
            <pc:sldMk cId="2552093060" sldId="257"/>
            <ac:picMk id="24" creationId="{98251FB0-B0D7-4CCB-BE6A-4709F9C7BC79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17:47.674" v="278"/>
          <ac:picMkLst>
            <pc:docMk/>
            <pc:sldMk cId="2552093060" sldId="257"/>
            <ac:picMk id="27" creationId="{F54DE3F6-0457-4B0D-9A0C-78C4D660A70E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17:47.674" v="278"/>
          <ac:picMkLst>
            <pc:docMk/>
            <pc:sldMk cId="2552093060" sldId="257"/>
            <ac:picMk id="31" creationId="{DDE80106-FB29-4B16-9E04-EC4C9E24A9AD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17:47.674" v="278"/>
          <ac:picMkLst>
            <pc:docMk/>
            <pc:sldMk cId="2552093060" sldId="257"/>
            <ac:picMk id="35" creationId="{44B46D4A-9534-46C4-9D62-9F8BAD06D84B}"/>
          </ac:picMkLst>
        </pc:picChg>
      </pc:sldChg>
      <pc:sldChg chg="addSp delSp modSp mod setBg setClrOvrMap">
        <pc:chgData name="Ariana Landa" userId="S::alanda@stu.chino.k12.ca.us::674b4530-7c6a-4613-b32c-eb6566276a83" providerId="AD" clId="Web-{EEE49B33-508A-A845-20ED-6BBB514D8441}" dt="2022-01-13T17:38:32.804" v="364" actId="20577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EEE49B33-508A-A845-20ED-6BBB514D8441}" dt="2022-01-13T17:05:44.275" v="216"/>
          <ac:spMkLst>
            <pc:docMk/>
            <pc:sldMk cId="1428730094" sldId="258"/>
            <ac:spMk id="2" creationId="{453F3196-3270-4179-93E8-70F529E6D1E5}"/>
          </ac:spMkLst>
        </pc:spChg>
        <pc:spChg chg="mod">
          <ac:chgData name="Ariana Landa" userId="S::alanda@stu.chino.k12.ca.us::674b4530-7c6a-4613-b32c-eb6566276a83" providerId="AD" clId="Web-{EEE49B33-508A-A845-20ED-6BBB514D8441}" dt="2022-01-13T17:38:32.804" v="364" actId="20577"/>
          <ac:spMkLst>
            <pc:docMk/>
            <pc:sldMk cId="1428730094" sldId="258"/>
            <ac:spMk id="3" creationId="{E1E6BC00-C1FB-4094-880F-4C3F00766048}"/>
          </ac:spMkLst>
        </pc:spChg>
        <pc:spChg chg="add mod">
          <ac:chgData name="Ariana Landa" userId="S::alanda@stu.chino.k12.ca.us::674b4530-7c6a-4613-b32c-eb6566276a83" providerId="AD" clId="Web-{EEE49B33-508A-A845-20ED-6BBB514D8441}" dt="2022-01-13T16:46:32.635" v="144"/>
          <ac:spMkLst>
            <pc:docMk/>
            <pc:sldMk cId="1428730094" sldId="258"/>
            <ac:spMk id="5" creationId="{BD1D762C-4256-43BC-8883-13A49A2928F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00:52.431" v="214"/>
          <ac:spMkLst>
            <pc:docMk/>
            <pc:sldMk cId="1428730094" sldId="258"/>
            <ac:spMk id="10" creationId="{5FDF4720-5445-47BE-89FE-E40D1AE6F619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00:52.431" v="214"/>
          <ac:spMkLst>
            <pc:docMk/>
            <pc:sldMk cId="1428730094" sldId="258"/>
            <ac:spMk id="12" creationId="{AC8710B4-A815-4082-9E4F-F13A0007090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05:44.275" v="216"/>
          <ac:spMkLst>
            <pc:docMk/>
            <pc:sldMk cId="1428730094" sldId="258"/>
            <ac:spMk id="17" creationId="{5FDF4720-5445-47BE-89FE-E40D1AE6F619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05:44.275" v="216"/>
          <ac:spMkLst>
            <pc:docMk/>
            <pc:sldMk cId="1428730094" sldId="258"/>
            <ac:spMk id="19" creationId="{AC8710B4-A815-4082-9E4F-F13A0007090C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05:44.275" v="216"/>
          <ac:spMkLst>
            <pc:docMk/>
            <pc:sldMk cId="1428730094" sldId="258"/>
            <ac:spMk id="24" creationId="{4F74D28C-3268-4E35-8EE1-D92CB4A85A7D}"/>
          </ac:spMkLst>
        </pc:spChg>
        <pc:picChg chg="add mod ord">
          <ac:chgData name="Ariana Landa" userId="S::alanda@stu.chino.k12.ca.us::674b4530-7c6a-4613-b32c-eb6566276a83" providerId="AD" clId="Web-{EEE49B33-508A-A845-20ED-6BBB514D8441}" dt="2022-01-13T17:05:44.275" v="216"/>
          <ac:picMkLst>
            <pc:docMk/>
            <pc:sldMk cId="1428730094" sldId="258"/>
            <ac:picMk id="4" creationId="{7537CF5A-B9A9-4D24-8920-CD971DD4970B}"/>
          </ac:picMkLst>
        </pc:picChg>
      </pc:sldChg>
      <pc:sldChg chg="addSp delSp modSp mod setBg setClrOvrMap">
        <pc:chgData name="Ariana Landa" userId="S::alanda@stu.chino.k12.ca.us::674b4530-7c6a-4613-b32c-eb6566276a83" providerId="AD" clId="Web-{EEE49B33-508A-A845-20ED-6BBB514D8441}" dt="2022-01-13T17:40:20.763" v="386" actId="20577"/>
        <pc:sldMkLst>
          <pc:docMk/>
          <pc:sldMk cId="2262626851" sldId="259"/>
        </pc:sldMkLst>
        <pc:spChg chg="mod ord">
          <ac:chgData name="Ariana Landa" userId="S::alanda@stu.chino.k12.ca.us::674b4530-7c6a-4613-b32c-eb6566276a83" providerId="AD" clId="Web-{EEE49B33-508A-A845-20ED-6BBB514D8441}" dt="2022-01-13T17:31:32.562" v="331" actId="20577"/>
          <ac:spMkLst>
            <pc:docMk/>
            <pc:sldMk cId="2262626851" sldId="259"/>
            <ac:spMk id="2" creationId="{0C54841D-B67C-4A0C-946A-66AC6E1D4196}"/>
          </ac:spMkLst>
        </pc:spChg>
        <pc:spChg chg="add del mod ord">
          <ac:chgData name="Ariana Landa" userId="S::alanda@stu.chino.k12.ca.us::674b4530-7c6a-4613-b32c-eb6566276a83" providerId="AD" clId="Web-{EEE49B33-508A-A845-20ED-6BBB514D8441}" dt="2022-01-13T17:40:20.763" v="386" actId="20577"/>
          <ac:spMkLst>
            <pc:docMk/>
            <pc:sldMk cId="2262626851" sldId="259"/>
            <ac:spMk id="3" creationId="{0CE565AA-0C7A-411B-9BE4-E38E5E925567}"/>
          </ac:spMkLst>
        </pc:spChg>
        <pc:spChg chg="add mod ord">
          <ac:chgData name="Ariana Landa" userId="S::alanda@stu.chino.k12.ca.us::674b4530-7c6a-4613-b32c-eb6566276a83" providerId="AD" clId="Web-{EEE49B33-508A-A845-20ED-6BBB514D8441}" dt="2022-01-13T17:30:28.246" v="306"/>
          <ac:spMkLst>
            <pc:docMk/>
            <pc:sldMk cId="2262626851" sldId="259"/>
            <ac:spMk id="5" creationId="{526420A9-149A-4265-BDD4-FBDD190A89EE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1:04.539" v="136"/>
          <ac:spMkLst>
            <pc:docMk/>
            <pc:sldMk cId="2262626851" sldId="259"/>
            <ac:spMk id="9" creationId="{A86541C6-61B1-4DAA-B57A-EAF3F24F0491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1:04.539" v="136"/>
          <ac:spMkLst>
            <pc:docMk/>
            <pc:sldMk cId="2262626851" sldId="259"/>
            <ac:spMk id="10" creationId="{71750011-2006-46BB-AFDE-C6E461752333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1:08.008" v="138"/>
          <ac:spMkLst>
            <pc:docMk/>
            <pc:sldMk cId="2262626851" sldId="259"/>
            <ac:spMk id="11" creationId="{D2B783EE-0239-4717-BBEA-8C9EAC61C82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0:59.570" v="134"/>
          <ac:spMkLst>
            <pc:docMk/>
            <pc:sldMk cId="2262626851" sldId="259"/>
            <ac:spMk id="12" creationId="{D2B783EE-0239-4717-BBEA-8C9EAC61C82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1:08.008" v="138"/>
          <ac:spMkLst>
            <pc:docMk/>
            <pc:sldMk cId="2262626851" sldId="259"/>
            <ac:spMk id="13" creationId="{A7B99495-F43F-4D80-A44F-2CB4764EB90B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0:59.570" v="134"/>
          <ac:spMkLst>
            <pc:docMk/>
            <pc:sldMk cId="2262626851" sldId="259"/>
            <ac:spMk id="14" creationId="{A7B99495-F43F-4D80-A44F-2CB4764EB90B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1:08.008" v="138"/>
          <ac:spMkLst>
            <pc:docMk/>
            <pc:sldMk cId="2262626851" sldId="259"/>
            <ac:spMk id="15" creationId="{70BEB1E7-2F88-40BC-B73D-42E5B6F80BF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40:59.570" v="134"/>
          <ac:spMkLst>
            <pc:docMk/>
            <pc:sldMk cId="2262626851" sldId="259"/>
            <ac:spMk id="16" creationId="{70BEB1E7-2F88-40BC-B73D-42E5B6F80BF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4:57.838" v="289"/>
          <ac:spMkLst>
            <pc:docMk/>
            <pc:sldMk cId="2262626851" sldId="259"/>
            <ac:spMk id="17" creationId="{A86541C6-61B1-4DAA-B57A-EAF3F24F0491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4:57.838" v="289"/>
          <ac:spMkLst>
            <pc:docMk/>
            <pc:sldMk cId="2262626851" sldId="259"/>
            <ac:spMk id="18" creationId="{71750011-2006-46BB-AFDE-C6E461752333}"/>
          </ac:spMkLst>
        </pc:spChg>
        <pc:spChg chg="add del mod">
          <ac:chgData name="Ariana Landa" userId="S::alanda@stu.chino.k12.ca.us::674b4530-7c6a-4613-b32c-eb6566276a83" providerId="AD" clId="Web-{EEE49B33-508A-A845-20ED-6BBB514D8441}" dt="2022-01-13T17:14:28.835" v="259"/>
          <ac:spMkLst>
            <pc:docMk/>
            <pc:sldMk cId="2262626851" sldId="259"/>
            <ac:spMk id="19" creationId="{340DFDCB-F853-4562-B736-5CD61E0658E3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22" creationId="{2EEE8F11-3582-44B7-9869-F2D26D7DD9D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23" creationId="{2141F1CC-6A53-4BCF-9127-AABB52E2497E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24" creationId="{561B2B49-7142-4CA8-A929-4671548E6A5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4:57.838" v="288"/>
          <ac:spMkLst>
            <pc:docMk/>
            <pc:sldMk cId="2262626851" sldId="259"/>
            <ac:spMk id="25" creationId="{C99A8FB7-A79B-4BC9-9D56-B79587F6AA3E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3.371" v="304"/>
          <ac:spMkLst>
            <pc:docMk/>
            <pc:sldMk cId="2262626851" sldId="259"/>
            <ac:spMk id="26" creationId="{FAF68CB5-D519-4070-A998-B86F0FBCD10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4:57.838" v="288"/>
          <ac:spMkLst>
            <pc:docMk/>
            <pc:sldMk cId="2262626851" sldId="259"/>
            <ac:spMk id="27" creationId="{B23893E2-3349-46D7-A7AA-B9E447957FB1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46" v="306"/>
          <ac:spMkLst>
            <pc:docMk/>
            <pc:sldMk cId="2262626851" sldId="259"/>
            <ac:spMk id="28" creationId="{A3C210E6-A35A-4F68-8D60-801A019C75B8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24:57.838" v="288"/>
          <ac:spMkLst>
            <pc:docMk/>
            <pc:sldMk cId="2262626851" sldId="259"/>
            <ac:spMk id="29" creationId="{2B7592FE-10D1-4664-B623-353F47C8DF7F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46" v="306"/>
          <ac:spMkLst>
            <pc:docMk/>
            <pc:sldMk cId="2262626851" sldId="259"/>
            <ac:spMk id="30" creationId="{AC0D06B0-F19C-459E-B221-A34B506FB5E3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3.371" v="304"/>
          <ac:spMkLst>
            <pc:docMk/>
            <pc:sldMk cId="2262626851" sldId="259"/>
            <ac:spMk id="31" creationId="{7586665A-47B3-4AEE-BC94-15D89FF706B3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32" creationId="{0ED52484-C939-4951-85D6-79046BBC644D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46" v="306"/>
          <ac:spMkLst>
            <pc:docMk/>
            <pc:sldMk cId="2262626851" sldId="259"/>
            <ac:spMk id="33" creationId="{345B26DA-1C6B-4C66-81C9-9C1877FC2DB1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34" creationId="{123AC743-1CAC-4594-8F81-8E5C1E45BA7B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46" v="306"/>
          <ac:spMkLst>
            <pc:docMk/>
            <pc:sldMk cId="2262626851" sldId="259"/>
            <ac:spMk id="35" creationId="{98DE6C44-43F8-4DE4-AB81-66853FFEA09A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36" creationId="{3DF8EA8C-4EAB-49EE-BBAB-78BE910D2232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30:28.246" v="306"/>
          <ac:spMkLst>
            <pc:docMk/>
            <pc:sldMk cId="2262626851" sldId="259"/>
            <ac:spMk id="37" creationId="{2409529B-9B56-4F10-BE4D-F934DB89E57E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30:28.262" v="307"/>
          <ac:spMkLst>
            <pc:docMk/>
            <pc:sldMk cId="2262626851" sldId="259"/>
            <ac:spMk id="38" creationId="{9973AF05-1CBD-4B57-BB0F-EAEF9F8FB679}"/>
          </ac:spMkLst>
        </pc:spChg>
        <pc:spChg chg="add del mod">
          <ac:chgData name="Ariana Landa" userId="S::alanda@stu.chino.k12.ca.us::674b4530-7c6a-4613-b32c-eb6566276a83" providerId="AD" clId="Web-{EEE49B33-508A-A845-20ED-6BBB514D8441}" dt="2022-01-13T17:32:41.519" v="355"/>
          <ac:spMkLst>
            <pc:docMk/>
            <pc:sldMk cId="2262626851" sldId="259"/>
            <ac:spMk id="39" creationId="{E292399A-FFE0-4E6C-9C7D-DF3A64962D24}"/>
          </ac:spMkLst>
        </pc:spChg>
        <pc:picChg chg="add mod ord">
          <ac:chgData name="Ariana Landa" userId="S::alanda@stu.chino.k12.ca.us::674b4530-7c6a-4613-b32c-eb6566276a83" providerId="AD" clId="Web-{EEE49B33-508A-A845-20ED-6BBB514D8441}" dt="2022-01-13T17:30:28.262" v="307"/>
          <ac:picMkLst>
            <pc:docMk/>
            <pc:sldMk cId="2262626851" sldId="259"/>
            <ac:picMk id="4" creationId="{CA78FBA4-5992-4F45-82BA-8CBCBAEBC5E3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30:28.262" v="307"/>
          <ac:picMkLst>
            <pc:docMk/>
            <pc:sldMk cId="2262626851" sldId="259"/>
            <ac:picMk id="7" creationId="{5548B20D-60E9-4F14-9F03-B16598027466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30:28.262" v="307"/>
          <ac:picMkLst>
            <pc:docMk/>
            <pc:sldMk cId="2262626851" sldId="259"/>
            <ac:picMk id="20" creationId="{52DEC53A-DB48-49A5-A59A-C9B564F80A19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30:28.262" v="307"/>
          <ac:picMkLst>
            <pc:docMk/>
            <pc:sldMk cId="2262626851" sldId="259"/>
            <ac:picMk id="21" creationId="{9D4C4C2C-2037-402B-8CAB-5ADB5A8AE0DB}"/>
          </ac:picMkLst>
        </pc:picChg>
      </pc:sldChg>
      <pc:sldChg chg="addSp delSp modSp mod setBg setClrOvrMap">
        <pc:chgData name="Ariana Landa" userId="S::alanda@stu.chino.k12.ca.us::674b4530-7c6a-4613-b32c-eb6566276a83" providerId="AD" clId="Web-{EEE49B33-508A-A845-20ED-6BBB514D8441}" dt="2022-01-13T17:40:53.093" v="388" actId="20577"/>
        <pc:sldMkLst>
          <pc:docMk/>
          <pc:sldMk cId="3290722092" sldId="260"/>
        </pc:sldMkLst>
        <pc:spChg chg="mod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2" creationId="{DE23E864-F52C-4E3C-90D6-5E7B9D0340AE}"/>
          </ac:spMkLst>
        </pc:spChg>
        <pc:spChg chg="mod">
          <ac:chgData name="Ariana Landa" userId="S::alanda@stu.chino.k12.ca.us::674b4530-7c6a-4613-b32c-eb6566276a83" providerId="AD" clId="Web-{EEE49B33-508A-A845-20ED-6BBB514D8441}" dt="2022-01-13T17:40:53.093" v="388" actId="20577"/>
          <ac:spMkLst>
            <pc:docMk/>
            <pc:sldMk cId="3290722092" sldId="260"/>
            <ac:spMk id="3" creationId="{1323E27D-5D17-4328-8F43-DAA7BDD7A25D}"/>
          </ac:spMkLst>
        </pc:spChg>
        <pc:spChg chg="mod">
          <ac:chgData name="Ariana Landa" userId="S::alanda@stu.chino.k12.ca.us::674b4530-7c6a-4613-b32c-eb6566276a83" providerId="AD" clId="Web-{EEE49B33-508A-A845-20ED-6BBB514D8441}" dt="2022-01-13T16:58:03.969" v="201"/>
          <ac:spMkLst>
            <pc:docMk/>
            <pc:sldMk cId="3290722092" sldId="260"/>
            <ac:spMk id="6" creationId="{AEEBED69-E4A2-424A-96AB-3BAAA0A89FC4}"/>
          </ac:spMkLst>
        </pc:spChg>
        <pc:spChg chg="mod">
          <ac:chgData name="Ariana Landa" userId="S::alanda@stu.chino.k12.ca.us::674b4530-7c6a-4613-b32c-eb6566276a83" providerId="AD" clId="Web-{EEE49B33-508A-A845-20ED-6BBB514D8441}" dt="2022-01-13T17:10:37.822" v="229" actId="20577"/>
          <ac:spMkLst>
            <pc:docMk/>
            <pc:sldMk cId="3290722092" sldId="260"/>
            <ac:spMk id="9" creationId="{0DEB858D-6839-4546-A57D-4A5ADA561FAE}"/>
          </ac:spMkLst>
        </pc:spChg>
        <pc:spChg chg="add mod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10" creationId="{5E7BB9C2-B08B-423F-A6D9-E67F86EC18C4}"/>
          </ac:spMkLst>
        </pc:spChg>
        <pc:spChg chg="del mod">
          <ac:chgData name="Ariana Landa" userId="S::alanda@stu.chino.k12.ca.us::674b4530-7c6a-4613-b32c-eb6566276a83" providerId="AD" clId="Web-{EEE49B33-508A-A845-20ED-6BBB514D8441}" dt="2022-01-13T17:10:23.009" v="227"/>
          <ac:spMkLst>
            <pc:docMk/>
            <pc:sldMk cId="3290722092" sldId="260"/>
            <ac:spMk id="12" creationId="{8E356A59-5C87-444D-8D38-EAC9C518302A}"/>
          </ac:spMkLst>
        </pc:spChg>
        <pc:spChg chg="add mod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16" creationId="{3D462FB1-76F3-4575-9E24-1883D49EE730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19" creationId="{4BC99CB9-DDAD-44A2-8A1C-E3AF4E72DF5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21" creationId="{64053CBF-3932-45FF-8285-EE5146085F3A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38" creationId="{A86541C6-61B1-4DAA-B57A-EAF3F24F0491}"/>
          </ac:spMkLst>
        </pc:spChg>
        <pc:spChg chg="add">
          <ac:chgData name="Ariana Landa" userId="S::alanda@stu.chino.k12.ca.us::674b4530-7c6a-4613-b32c-eb6566276a83" providerId="AD" clId="Web-{EEE49B33-508A-A845-20ED-6BBB514D8441}" dt="2022-01-13T17:00:12.679" v="212"/>
          <ac:spMkLst>
            <pc:docMk/>
            <pc:sldMk cId="3290722092" sldId="260"/>
            <ac:spMk id="40" creationId="{71750011-2006-46BB-AFDE-C6E461752333}"/>
          </ac:spMkLst>
        </pc:spChg>
        <pc:grpChg chg="add del">
          <ac:chgData name="Ariana Landa" userId="S::alanda@stu.chino.k12.ca.us::674b4530-7c6a-4613-b32c-eb6566276a83" providerId="AD" clId="Web-{EEE49B33-508A-A845-20ED-6BBB514D8441}" dt="2022-01-13T17:00:12.679" v="212"/>
          <ac:grpSpMkLst>
            <pc:docMk/>
            <pc:sldMk cId="3290722092" sldId="260"/>
            <ac:grpSpMk id="23" creationId="{2E751C04-BEA6-446B-A678-9C74819EBD4C}"/>
          </ac:grpSpMkLst>
        </pc:grpChg>
        <pc:grpChg chg="add del">
          <ac:chgData name="Ariana Landa" userId="S::alanda@stu.chino.k12.ca.us::674b4530-7c6a-4613-b32c-eb6566276a83" providerId="AD" clId="Web-{EEE49B33-508A-A845-20ED-6BBB514D8441}" dt="2022-01-13T17:00:12.679" v="212"/>
          <ac:grpSpMkLst>
            <pc:docMk/>
            <pc:sldMk cId="3290722092" sldId="260"/>
            <ac:grpSpMk id="29" creationId="{B63ACBA3-DEFD-4C6D-BBA0-64468FA99C2D}"/>
          </ac:grpSpMkLst>
        </pc:grpChg>
        <pc:picChg chg="add mod ord">
          <ac:chgData name="Ariana Landa" userId="S::alanda@stu.chino.k12.ca.us::674b4530-7c6a-4613-b32c-eb6566276a83" providerId="AD" clId="Web-{EEE49B33-508A-A845-20ED-6BBB514D8441}" dt="2022-01-13T17:00:12.679" v="212"/>
          <ac:picMkLst>
            <pc:docMk/>
            <pc:sldMk cId="3290722092" sldId="260"/>
            <ac:picMk id="7" creationId="{7B6B38E0-D6A8-4500-89FF-1582A6564C2B}"/>
          </ac:picMkLst>
        </pc:picChg>
        <pc:picChg chg="add mod ord">
          <ac:chgData name="Ariana Landa" userId="S::alanda@stu.chino.k12.ca.us::674b4530-7c6a-4613-b32c-eb6566276a83" providerId="AD" clId="Web-{EEE49B33-508A-A845-20ED-6BBB514D8441}" dt="2022-01-13T17:00:12.679" v="212"/>
          <ac:picMkLst>
            <pc:docMk/>
            <pc:sldMk cId="3290722092" sldId="260"/>
            <ac:picMk id="15" creationId="{0EEEEAFC-6C36-49F7-9716-CF0BF92E90F8}"/>
          </ac:picMkLst>
        </pc:picChg>
      </pc:sldChg>
      <pc:sldChg chg="addSp delSp modSp mod setBg setClrOvrMap">
        <pc:chgData name="Ariana Landa" userId="S::alanda@stu.chino.k12.ca.us::674b4530-7c6a-4613-b32c-eb6566276a83" providerId="AD" clId="Web-{EEE49B33-508A-A845-20ED-6BBB514D8441}" dt="2022-01-13T16:57:53.234" v="200"/>
        <pc:sldMkLst>
          <pc:docMk/>
          <pc:sldMk cId="1816660535" sldId="261"/>
        </pc:sldMkLst>
        <pc:spChg chg="mod ord">
          <ac:chgData name="Ariana Landa" userId="S::alanda@stu.chino.k12.ca.us::674b4530-7c6a-4613-b32c-eb6566276a83" providerId="AD" clId="Web-{EEE49B33-508A-A845-20ED-6BBB514D8441}" dt="2022-01-13T16:57:53.234" v="200"/>
          <ac:spMkLst>
            <pc:docMk/>
            <pc:sldMk cId="1816660535" sldId="261"/>
            <ac:spMk id="2" creationId="{6603B977-23F1-4A43-8981-EDCABAE2C8F6}"/>
          </ac:spMkLst>
        </pc:spChg>
        <pc:spChg chg="add mod">
          <ac:chgData name="Ariana Landa" userId="S::alanda@stu.chino.k12.ca.us::674b4530-7c6a-4613-b32c-eb6566276a83" providerId="AD" clId="Web-{EEE49B33-508A-A845-20ED-6BBB514D8441}" dt="2022-01-13T16:56:49.496" v="196"/>
          <ac:spMkLst>
            <pc:docMk/>
            <pc:sldMk cId="1816660535" sldId="261"/>
            <ac:spMk id="6" creationId="{1679B94F-FB91-41DA-81BA-45226CFC953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32.798" v="183"/>
          <ac:spMkLst>
            <pc:docMk/>
            <pc:sldMk cId="1816660535" sldId="261"/>
            <ac:spMk id="25" creationId="{5A59F003-E00A-43F9-91DC-CC54E3B87466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32.798" v="183"/>
          <ac:spMkLst>
            <pc:docMk/>
            <pc:sldMk cId="1816660535" sldId="261"/>
            <ac:spMk id="27" creationId="{D74A4382-E3AD-430A-9A1F-DFA3E0E77A7D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32.798" v="183"/>
          <ac:spMkLst>
            <pc:docMk/>
            <pc:sldMk cId="1816660535" sldId="261"/>
            <ac:spMk id="29" creationId="{79F40191-0F44-4FD1-82CC-ACB507C14BE6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32.783" v="182"/>
          <ac:spMkLst>
            <pc:docMk/>
            <pc:sldMk cId="1816660535" sldId="261"/>
            <ac:spMk id="31" creationId="{BCC55ACC-A2F6-403C-A3A4-D59B3734D45F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45.393" v="185"/>
          <ac:spMkLst>
            <pc:docMk/>
            <pc:sldMk cId="1816660535" sldId="261"/>
            <ac:spMk id="32" creationId="{6F40FBDA-CEB1-40F0-9AB9-BD9C402D70FE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45.393" v="185"/>
          <ac:spMkLst>
            <pc:docMk/>
            <pc:sldMk cId="1816660535" sldId="261"/>
            <ac:spMk id="33" creationId="{0344D4FE-ABEF-4230-9E4E-AD5782FC78AC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29.689" v="180"/>
          <ac:spMkLst>
            <pc:docMk/>
            <pc:sldMk cId="1816660535" sldId="261"/>
            <ac:spMk id="34" creationId="{B0354608-2C0B-45C8-8C8B-8E3ED2EF58E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45.393" v="185"/>
          <ac:spMkLst>
            <pc:docMk/>
            <pc:sldMk cId="1816660535" sldId="261"/>
            <ac:spMk id="35" creationId="{9325F979-D3F9-4926-81B7-7ACCB31A501B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29.689" v="180"/>
          <ac:spMkLst>
            <pc:docMk/>
            <pc:sldMk cId="1816660535" sldId="261"/>
            <ac:spMk id="36" creationId="{A69EB637-CEDE-43AD-8B65-DDD63C08FB3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6:49.496" v="196"/>
          <ac:spMkLst>
            <pc:docMk/>
            <pc:sldMk cId="1816660535" sldId="261"/>
            <ac:spMk id="37" creationId="{D472C551-D440-40DF-9260-BDB9AC40960A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29.689" v="180"/>
          <ac:spMkLst>
            <pc:docMk/>
            <pc:sldMk cId="1816660535" sldId="261"/>
            <ac:spMk id="38" creationId="{CDD7DB09-290B-4A1F-BFC1-51ED7C978ED6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3:29.689" v="180"/>
          <ac:spMkLst>
            <pc:docMk/>
            <pc:sldMk cId="1816660535" sldId="261"/>
            <ac:spMk id="40" creationId="{B0FAED46-1BF7-48DB-980D-571CD2A30DC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6:49.496" v="196"/>
          <ac:spMkLst>
            <pc:docMk/>
            <pc:sldMk cId="1816660535" sldId="261"/>
            <ac:spMk id="44" creationId="{508BEF50-7B1E-49A4-BC19-5F4F1D755E6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6:49.496" v="196"/>
          <ac:spMkLst>
            <pc:docMk/>
            <pc:sldMk cId="1816660535" sldId="261"/>
            <ac:spMk id="46" creationId="{3FBAD350-5664-4811-A208-657FB882D350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6:49.496" v="196"/>
          <ac:spMkLst>
            <pc:docMk/>
            <pc:sldMk cId="1816660535" sldId="261"/>
            <ac:spMk id="48" creationId="{C39ADB8F-D187-49D7-BDCF-C1B6DC727068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7:53.234" v="200"/>
          <ac:spMkLst>
            <pc:docMk/>
            <pc:sldMk cId="1816660535" sldId="261"/>
            <ac:spMk id="50" creationId="{E49CC64F-7275-4E33-961B-0C5CDC439875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7:53.219" v="199"/>
          <ac:spMkLst>
            <pc:docMk/>
            <pc:sldMk cId="1816660535" sldId="261"/>
            <ac:spMk id="52" creationId="{8F23F8A3-8FD7-4779-8323-FDC26BE99889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6:49.496" v="195"/>
          <ac:spMkLst>
            <pc:docMk/>
            <pc:sldMk cId="1816660535" sldId="261"/>
            <ac:spMk id="53" creationId="{F13C74B1-5B17-4795-BED0-7140497B445A}"/>
          </ac:spMkLst>
        </pc:spChg>
        <pc:spChg chg="add">
          <ac:chgData name="Ariana Landa" userId="S::alanda@stu.chino.k12.ca.us::674b4530-7c6a-4613-b32c-eb6566276a83" providerId="AD" clId="Web-{EEE49B33-508A-A845-20ED-6BBB514D8441}" dt="2022-01-13T16:57:53.234" v="200"/>
          <ac:spMkLst>
            <pc:docMk/>
            <pc:sldMk cId="1816660535" sldId="261"/>
            <ac:spMk id="54" creationId="{85ED3100-3941-4F9A-9FAB-4A7A9B4A0014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6:49.496" v="195"/>
          <ac:spMkLst>
            <pc:docMk/>
            <pc:sldMk cId="1816660535" sldId="261"/>
            <ac:spMk id="55" creationId="{D4974D33-8DC5-464E-8C6D-BE58F0669C17}"/>
          </ac:spMkLst>
        </pc:spChg>
        <pc:spChg chg="add">
          <ac:chgData name="Ariana Landa" userId="S::alanda@stu.chino.k12.ca.us::674b4530-7c6a-4613-b32c-eb6566276a83" providerId="AD" clId="Web-{EEE49B33-508A-A845-20ED-6BBB514D8441}" dt="2022-01-13T16:57:53.234" v="200"/>
          <ac:spMkLst>
            <pc:docMk/>
            <pc:sldMk cId="1816660535" sldId="261"/>
            <ac:spMk id="56" creationId="{8CBEFB3C-8BDC-4A1B-94A5-A6A24CBB6A56}"/>
          </ac:spMkLst>
        </pc:spChg>
        <pc:spChg chg="add del">
          <ac:chgData name="Ariana Landa" userId="S::alanda@stu.chino.k12.ca.us::674b4530-7c6a-4613-b32c-eb6566276a83" providerId="AD" clId="Web-{EEE49B33-508A-A845-20ED-6BBB514D8441}" dt="2022-01-13T16:57:53.219" v="199"/>
          <ac:spMkLst>
            <pc:docMk/>
            <pc:sldMk cId="1816660535" sldId="261"/>
            <ac:spMk id="57" creationId="{F605C4CC-A25C-416F-8333-7CB7DC97D870}"/>
          </ac:spMkLst>
        </pc:spChg>
        <pc:grpChg chg="add">
          <ac:chgData name="Ariana Landa" userId="S::alanda@stu.chino.k12.ca.us::674b4530-7c6a-4613-b32c-eb6566276a83" providerId="AD" clId="Web-{EEE49B33-508A-A845-20ED-6BBB514D8441}" dt="2022-01-13T16:57:53.234" v="200"/>
          <ac:grpSpMkLst>
            <pc:docMk/>
            <pc:sldMk cId="1816660535" sldId="261"/>
            <ac:grpSpMk id="59" creationId="{7A9648D6-B41B-42D0-A817-AE2607B0B5B8}"/>
          </ac:grpSpMkLst>
        </pc:grpChg>
        <pc:picChg chg="add mod ord">
          <ac:chgData name="Ariana Landa" userId="S::alanda@stu.chino.k12.ca.us::674b4530-7c6a-4613-b32c-eb6566276a83" providerId="AD" clId="Web-{EEE49B33-508A-A845-20ED-6BBB514D8441}" dt="2022-01-13T16:57:53.234" v="200"/>
          <ac:picMkLst>
            <pc:docMk/>
            <pc:sldMk cId="1816660535" sldId="261"/>
            <ac:picMk id="3" creationId="{05038043-7BCD-41F9-A3E4-5651094FE10A}"/>
          </ac:picMkLst>
        </pc:picChg>
        <pc:picChg chg="mod ord">
          <ac:chgData name="Ariana Landa" userId="S::alanda@stu.chino.k12.ca.us::674b4530-7c6a-4613-b32c-eb6566276a83" providerId="AD" clId="Web-{EEE49B33-508A-A845-20ED-6BBB514D8441}" dt="2022-01-13T16:53:45.393" v="185"/>
          <ac:picMkLst>
            <pc:docMk/>
            <pc:sldMk cId="1816660535" sldId="261"/>
            <ac:picMk id="4" creationId="{CE55CBC6-1AA6-4060-941A-4ED967360125}"/>
          </ac:picMkLst>
        </pc:picChg>
        <pc:cxnChg chg="add del">
          <ac:chgData name="Ariana Landa" userId="S::alanda@stu.chino.k12.ca.us::674b4530-7c6a-4613-b32c-eb6566276a83" providerId="AD" clId="Web-{EEE49B33-508A-A845-20ED-6BBB514D8441}" dt="2022-01-13T16:56:49.496" v="196"/>
          <ac:cxnSpMkLst>
            <pc:docMk/>
            <pc:sldMk cId="1816660535" sldId="261"/>
            <ac:cxnSpMk id="42" creationId="{56020367-4FD5-4596-8E10-C5F095CD8DBF}"/>
          </ac:cxnSpMkLst>
        </pc:cxnChg>
        <pc:cxnChg chg="add">
          <ac:chgData name="Ariana Landa" userId="S::alanda@stu.chino.k12.ca.us::674b4530-7c6a-4613-b32c-eb6566276a83" providerId="AD" clId="Web-{EEE49B33-508A-A845-20ED-6BBB514D8441}" dt="2022-01-13T16:57:53.234" v="200"/>
          <ac:cxnSpMkLst>
            <pc:docMk/>
            <pc:sldMk cId="1816660535" sldId="261"/>
            <ac:cxnSpMk id="64" creationId="{C49DA8F6-BCC1-4447-B54C-57856834B94B}"/>
          </ac:cxnSpMkLst>
        </pc:cxnChg>
      </pc:sldChg>
    </pc:docChg>
  </pc:docChgLst>
  <pc:docChgLst>
    <pc:chgData name="Ariana Landa" userId="S::alanda@stu.chino.k12.ca.us::674b4530-7c6a-4613-b32c-eb6566276a83" providerId="AD" clId="Web-{5794ED74-916D-DC9E-228D-174173B44896}"/>
    <pc:docChg chg="modSld">
      <pc:chgData name="Ariana Landa" userId="S::alanda@stu.chino.k12.ca.us::674b4530-7c6a-4613-b32c-eb6566276a83" providerId="AD" clId="Web-{5794ED74-916D-DC9E-228D-174173B44896}" dt="2022-01-14T16:49:15.363" v="12" actId="20577"/>
      <pc:docMkLst>
        <pc:docMk/>
      </pc:docMkLst>
      <pc:sldChg chg="addSp delSp modSp mod setBg setClrOvrMap">
        <pc:chgData name="Ariana Landa" userId="S::alanda@stu.chino.k12.ca.us::674b4530-7c6a-4613-b32c-eb6566276a83" providerId="AD" clId="Web-{5794ED74-916D-DC9E-228D-174173B44896}" dt="2022-01-14T16:49:15.363" v="12" actId="20577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2" creationId="{453F3196-3270-4179-93E8-70F529E6D1E5}"/>
          </ac:spMkLst>
        </pc:spChg>
        <pc:spChg chg="mod ord">
          <ac:chgData name="Ariana Landa" userId="S::alanda@stu.chino.k12.ca.us::674b4530-7c6a-4613-b32c-eb6566276a83" providerId="AD" clId="Web-{5794ED74-916D-DC9E-228D-174173B44896}" dt="2022-01-14T16:49:15.363" v="12" actId="20577"/>
          <ac:spMkLst>
            <pc:docMk/>
            <pc:sldMk cId="1428730094" sldId="258"/>
            <ac:spMk id="3" creationId="{E1E6BC00-C1FB-4094-880F-4C3F00766048}"/>
          </ac:spMkLst>
        </pc:spChg>
        <pc:spChg chg="mod ord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5" creationId="{BD1D762C-4256-43BC-8883-13A49A2928F4}"/>
          </ac:spMkLst>
        </pc:spChg>
        <pc:spChg chg="add mod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7" creationId="{F2212EA2-798D-4F9A-B3BE-6A9B3D4FAF97}"/>
          </ac:spMkLst>
        </pc:spChg>
        <pc:spChg chg="add del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24" creationId="{4F74D28C-3268-4E35-8EE1-D92CB4A85A7D}"/>
          </ac:spMkLst>
        </pc:spChg>
        <pc:spChg chg="add del">
          <ac:chgData name="Ariana Landa" userId="S::alanda@stu.chino.k12.ca.us::674b4530-7c6a-4613-b32c-eb6566276a83" providerId="AD" clId="Web-{5794ED74-916D-DC9E-228D-174173B44896}" dt="2022-01-14T16:48:53.612" v="7"/>
          <ac:spMkLst>
            <pc:docMk/>
            <pc:sldMk cId="1428730094" sldId="258"/>
            <ac:spMk id="26" creationId="{A3BAF07C-C39E-42EB-BB22-8D46691D9735}"/>
          </ac:spMkLst>
        </pc:spChg>
        <pc:spChg chg="add del">
          <ac:chgData name="Ariana Landa" userId="S::alanda@stu.chino.k12.ca.us::674b4530-7c6a-4613-b32c-eb6566276a83" providerId="AD" clId="Web-{5794ED74-916D-DC9E-228D-174173B44896}" dt="2022-01-14T16:48:58.096" v="9"/>
          <ac:spMkLst>
            <pc:docMk/>
            <pc:sldMk cId="1428730094" sldId="258"/>
            <ac:spMk id="28" creationId="{EAE48C4B-3A90-42C3-BA00-6092B477179E}"/>
          </ac:spMkLst>
        </pc:spChg>
        <pc:spChg chg="add del">
          <ac:chgData name="Ariana Landa" userId="S::alanda@stu.chino.k12.ca.us::674b4530-7c6a-4613-b32c-eb6566276a83" providerId="AD" clId="Web-{5794ED74-916D-DC9E-228D-174173B44896}" dt="2022-01-14T16:48:47.534" v="5"/>
          <ac:spMkLst>
            <pc:docMk/>
            <pc:sldMk cId="1428730094" sldId="258"/>
            <ac:spMk id="29" creationId="{A86541C6-61B1-4DAA-B57A-EAF3F24F0491}"/>
          </ac:spMkLst>
        </pc:spChg>
        <pc:spChg chg="add del">
          <ac:chgData name="Ariana Landa" userId="S::alanda@stu.chino.k12.ca.us::674b4530-7c6a-4613-b32c-eb6566276a83" providerId="AD" clId="Web-{5794ED74-916D-DC9E-228D-174173B44896}" dt="2022-01-14T16:48:58.096" v="9"/>
          <ac:spMkLst>
            <pc:docMk/>
            <pc:sldMk cId="1428730094" sldId="258"/>
            <ac:spMk id="30" creationId="{F919E280-CA27-4214-97E6-294E0C3BC4B3}"/>
          </ac:spMkLst>
        </pc:spChg>
        <pc:spChg chg="add del">
          <ac:chgData name="Ariana Landa" userId="S::alanda@stu.chino.k12.ca.us::674b4530-7c6a-4613-b32c-eb6566276a83" providerId="AD" clId="Web-{5794ED74-916D-DC9E-228D-174173B44896}" dt="2022-01-14T16:48:47.534" v="5"/>
          <ac:spMkLst>
            <pc:docMk/>
            <pc:sldMk cId="1428730094" sldId="258"/>
            <ac:spMk id="31" creationId="{71750011-2006-46BB-AFDE-C6E461752333}"/>
          </ac:spMkLst>
        </pc:spChg>
        <pc:spChg chg="add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32" creationId="{A7AE9375-4664-4DB2-922D-2782A6E439AC}"/>
          </ac:spMkLst>
        </pc:spChg>
        <pc:spChg chg="add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33" creationId="{C87417AF-190E-4D6E-AFA6-7D3E84B0B430}"/>
          </ac:spMkLst>
        </pc:spChg>
        <pc:spChg chg="add">
          <ac:chgData name="Ariana Landa" userId="S::alanda@stu.chino.k12.ca.us::674b4530-7c6a-4613-b32c-eb6566276a83" providerId="AD" clId="Web-{5794ED74-916D-DC9E-228D-174173B44896}" dt="2022-01-14T16:48:58.112" v="10"/>
          <ac:spMkLst>
            <pc:docMk/>
            <pc:sldMk cId="1428730094" sldId="258"/>
            <ac:spMk id="35" creationId="{80B30ED8-273E-4C07-8568-2FE5CC5C483D}"/>
          </ac:spMkLst>
        </pc:spChg>
        <pc:grpChg chg="add del">
          <ac:chgData name="Ariana Landa" userId="S::alanda@stu.chino.k12.ca.us::674b4530-7c6a-4613-b32c-eb6566276a83" providerId="AD" clId="Web-{5794ED74-916D-DC9E-228D-174173B44896}" dt="2022-01-14T16:48:53.612" v="7"/>
          <ac:grpSpMkLst>
            <pc:docMk/>
            <pc:sldMk cId="1428730094" sldId="258"/>
            <ac:grpSpMk id="27" creationId="{D8E9CF54-0466-4261-9E62-0249E60E1886}"/>
          </ac:grpSpMkLst>
        </pc:grpChg>
        <pc:picChg chg="mod">
          <ac:chgData name="Ariana Landa" userId="S::alanda@stu.chino.k12.ca.us::674b4530-7c6a-4613-b32c-eb6566276a83" providerId="AD" clId="Web-{5794ED74-916D-DC9E-228D-174173B44896}" dt="2022-01-14T16:48:58.112" v="10"/>
          <ac:picMkLst>
            <pc:docMk/>
            <pc:sldMk cId="1428730094" sldId="258"/>
            <ac:picMk id="4" creationId="{7537CF5A-B9A9-4D24-8920-CD971DD4970B}"/>
          </ac:picMkLst>
        </pc:picChg>
        <pc:picChg chg="add mod ord">
          <ac:chgData name="Ariana Landa" userId="S::alanda@stu.chino.k12.ca.us::674b4530-7c6a-4613-b32c-eb6566276a83" providerId="AD" clId="Web-{5794ED74-916D-DC9E-228D-174173B44896}" dt="2022-01-14T16:48:58.112" v="10"/>
          <ac:picMkLst>
            <pc:docMk/>
            <pc:sldMk cId="1428730094" sldId="258"/>
            <ac:picMk id="6" creationId="{CF421F62-3A62-45D8-A6F7-2E20C05256CC}"/>
          </ac:picMkLst>
        </pc:picChg>
        <pc:cxnChg chg="add">
          <ac:chgData name="Ariana Landa" userId="S::alanda@stu.chino.k12.ca.us::674b4530-7c6a-4613-b32c-eb6566276a83" providerId="AD" clId="Web-{5794ED74-916D-DC9E-228D-174173B44896}" dt="2022-01-14T16:48:58.112" v="10"/>
          <ac:cxnSpMkLst>
            <pc:docMk/>
            <pc:sldMk cId="1428730094" sldId="258"/>
            <ac:cxnSpMk id="34" creationId="{EE504C98-6397-41C1-A8D8-2D9C4ED307E0}"/>
          </ac:cxnSpMkLst>
        </pc:cxnChg>
      </pc:sldChg>
    </pc:docChg>
  </pc:docChgLst>
  <pc:docChgLst>
    <pc:chgData name="Ariana Landa" userId="S::alanda@stu.chino.k12.ca.us::674b4530-7c6a-4613-b32c-eb6566276a83" providerId="AD" clId="Web-{D1449F20-BCDA-0D25-F736-55925912EA60}"/>
    <pc:docChg chg="modSld">
      <pc:chgData name="Ariana Landa" userId="S::alanda@stu.chino.k12.ca.us::674b4530-7c6a-4613-b32c-eb6566276a83" providerId="AD" clId="Web-{D1449F20-BCDA-0D25-F736-55925912EA60}" dt="2022-01-12T19:14:17.705" v="242" actId="20577"/>
      <pc:docMkLst>
        <pc:docMk/>
      </pc:docMkLst>
      <pc:sldChg chg="modSp">
        <pc:chgData name="Ariana Landa" userId="S::alanda@stu.chino.k12.ca.us::674b4530-7c6a-4613-b32c-eb6566276a83" providerId="AD" clId="Web-{D1449F20-BCDA-0D25-F736-55925912EA60}" dt="2022-01-12T19:11:08.545" v="211" actId="20577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D1449F20-BCDA-0D25-F736-55925912EA60}" dt="2022-01-12T18:41:17.245" v="101" actId="20577"/>
          <ac:spMkLst>
            <pc:docMk/>
            <pc:sldMk cId="1428730094" sldId="258"/>
            <ac:spMk id="2" creationId="{453F3196-3270-4179-93E8-70F529E6D1E5}"/>
          </ac:spMkLst>
        </pc:spChg>
        <pc:spChg chg="mod">
          <ac:chgData name="Ariana Landa" userId="S::alanda@stu.chino.k12.ca.us::674b4530-7c6a-4613-b32c-eb6566276a83" providerId="AD" clId="Web-{D1449F20-BCDA-0D25-F736-55925912EA60}" dt="2022-01-12T19:11:08.545" v="211" actId="20577"/>
          <ac:spMkLst>
            <pc:docMk/>
            <pc:sldMk cId="1428730094" sldId="258"/>
            <ac:spMk id="3" creationId="{E1E6BC00-C1FB-4094-880F-4C3F00766048}"/>
          </ac:spMkLst>
        </pc:spChg>
      </pc:sldChg>
      <pc:sldChg chg="modSp mod setBg">
        <pc:chgData name="Ariana Landa" userId="S::alanda@stu.chino.k12.ca.us::674b4530-7c6a-4613-b32c-eb6566276a83" providerId="AD" clId="Web-{D1449F20-BCDA-0D25-F736-55925912EA60}" dt="2022-01-12T19:14:17.705" v="242" actId="20577"/>
        <pc:sldMkLst>
          <pc:docMk/>
          <pc:sldMk cId="2262626851" sldId="259"/>
        </pc:sldMkLst>
        <pc:spChg chg="mod">
          <ac:chgData name="Ariana Landa" userId="S::alanda@stu.chino.k12.ca.us::674b4530-7c6a-4613-b32c-eb6566276a83" providerId="AD" clId="Web-{D1449F20-BCDA-0D25-F736-55925912EA60}" dt="2022-01-12T18:41:10.839" v="99" actId="20577"/>
          <ac:spMkLst>
            <pc:docMk/>
            <pc:sldMk cId="2262626851" sldId="259"/>
            <ac:spMk id="2" creationId="{0C54841D-B67C-4A0C-946A-66AC6E1D4196}"/>
          </ac:spMkLst>
        </pc:spChg>
        <pc:spChg chg="mod">
          <ac:chgData name="Ariana Landa" userId="S::alanda@stu.chino.k12.ca.us::674b4530-7c6a-4613-b32c-eb6566276a83" providerId="AD" clId="Web-{D1449F20-BCDA-0D25-F736-55925912EA60}" dt="2022-01-12T19:14:17.705" v="242" actId="20577"/>
          <ac:spMkLst>
            <pc:docMk/>
            <pc:sldMk cId="2262626851" sldId="259"/>
            <ac:spMk id="3" creationId="{0CE565AA-0C7A-411B-9BE4-E38E5E925567}"/>
          </ac:spMkLst>
        </pc:spChg>
      </pc:sldChg>
      <pc:sldChg chg="addSp modSp mod setBg">
        <pc:chgData name="Ariana Landa" userId="S::alanda@stu.chino.k12.ca.us::674b4530-7c6a-4613-b32c-eb6566276a83" providerId="AD" clId="Web-{D1449F20-BCDA-0D25-F736-55925912EA60}" dt="2022-01-12T19:08:52.980" v="196" actId="1076"/>
        <pc:sldMkLst>
          <pc:docMk/>
          <pc:sldMk cId="3290722092" sldId="260"/>
        </pc:sldMkLst>
        <pc:spChg chg="mod">
          <ac:chgData name="Ariana Landa" userId="S::alanda@stu.chino.k12.ca.us::674b4530-7c6a-4613-b32c-eb6566276a83" providerId="AD" clId="Web-{D1449F20-BCDA-0D25-F736-55925912EA60}" dt="2022-01-12T19:07:17.212" v="188" actId="20577"/>
          <ac:spMkLst>
            <pc:docMk/>
            <pc:sldMk cId="3290722092" sldId="260"/>
            <ac:spMk id="2" creationId="{DE23E864-F52C-4E3C-90D6-5E7B9D0340AE}"/>
          </ac:spMkLst>
        </pc:spChg>
        <pc:spChg chg="mod">
          <ac:chgData name="Ariana Landa" userId="S::alanda@stu.chino.k12.ca.us::674b4530-7c6a-4613-b32c-eb6566276a83" providerId="AD" clId="Web-{D1449F20-BCDA-0D25-F736-55925912EA60}" dt="2022-01-12T18:48:37.269" v="119" actId="20577"/>
          <ac:spMkLst>
            <pc:docMk/>
            <pc:sldMk cId="3290722092" sldId="260"/>
            <ac:spMk id="3" creationId="{1323E27D-5D17-4328-8F43-DAA7BDD7A25D}"/>
          </ac:spMkLst>
        </pc:spChg>
        <pc:spChg chg="add mod">
          <ac:chgData name="Ariana Landa" userId="S::alanda@stu.chino.k12.ca.us::674b4530-7c6a-4613-b32c-eb6566276a83" providerId="AD" clId="Web-{D1449F20-BCDA-0D25-F736-55925912EA60}" dt="2022-01-12T19:03:26.864" v="180" actId="20577"/>
          <ac:spMkLst>
            <pc:docMk/>
            <pc:sldMk cId="3290722092" sldId="260"/>
            <ac:spMk id="4" creationId="{86956245-3DDB-4A91-8236-5F0E66013D52}"/>
          </ac:spMkLst>
        </pc:spChg>
        <pc:spChg chg="add mod">
          <ac:chgData name="Ariana Landa" userId="S::alanda@stu.chino.k12.ca.us::674b4530-7c6a-4613-b32c-eb6566276a83" providerId="AD" clId="Web-{D1449F20-BCDA-0D25-F736-55925912EA60}" dt="2022-01-12T18:58:16.499" v="162" actId="1076"/>
          <ac:spMkLst>
            <pc:docMk/>
            <pc:sldMk cId="3290722092" sldId="260"/>
            <ac:spMk id="6" creationId="{AEEBED69-E4A2-424A-96AB-3BAAA0A89FC4}"/>
          </ac:spMkLst>
        </pc:spChg>
        <pc:spChg chg="add mod">
          <ac:chgData name="Ariana Landa" userId="S::alanda@stu.chino.k12.ca.us::674b4530-7c6a-4613-b32c-eb6566276a83" providerId="AD" clId="Web-{D1449F20-BCDA-0D25-F736-55925912EA60}" dt="2022-01-12T19:00:22.486" v="168" actId="1076"/>
          <ac:spMkLst>
            <pc:docMk/>
            <pc:sldMk cId="3290722092" sldId="260"/>
            <ac:spMk id="9" creationId="{0DEB858D-6839-4546-A57D-4A5ADA561FAE}"/>
          </ac:spMkLst>
        </pc:spChg>
        <pc:spChg chg="add mod">
          <ac:chgData name="Ariana Landa" userId="S::alanda@stu.chino.k12.ca.us::674b4530-7c6a-4613-b32c-eb6566276a83" providerId="AD" clId="Web-{D1449F20-BCDA-0D25-F736-55925912EA60}" dt="2022-01-12T19:05:12.913" v="184"/>
          <ac:spMkLst>
            <pc:docMk/>
            <pc:sldMk cId="3290722092" sldId="260"/>
            <ac:spMk id="12" creationId="{8E356A59-5C87-444D-8D38-EAC9C518302A}"/>
          </ac:spMkLst>
        </pc:spChg>
        <pc:picChg chg="add mod">
          <ac:chgData name="Ariana Landa" userId="S::alanda@stu.chino.k12.ca.us::674b4530-7c6a-4613-b32c-eb6566276a83" providerId="AD" clId="Web-{D1449F20-BCDA-0D25-F736-55925912EA60}" dt="2022-01-12T19:08:34.667" v="192" actId="1076"/>
          <ac:picMkLst>
            <pc:docMk/>
            <pc:sldMk cId="3290722092" sldId="260"/>
            <ac:picMk id="5" creationId="{69FBE4F5-1A67-460F-85AD-510FD09CC4C4}"/>
          </ac:picMkLst>
        </pc:picChg>
        <pc:picChg chg="add mod">
          <ac:chgData name="Ariana Landa" userId="S::alanda@stu.chino.k12.ca.us::674b4530-7c6a-4613-b32c-eb6566276a83" providerId="AD" clId="Web-{D1449F20-BCDA-0D25-F736-55925912EA60}" dt="2022-01-12T19:08:38.136" v="193" actId="1076"/>
          <ac:picMkLst>
            <pc:docMk/>
            <pc:sldMk cId="3290722092" sldId="260"/>
            <ac:picMk id="8" creationId="{0333BAB5-ED8B-41D0-A806-7F05E400C1E8}"/>
          </ac:picMkLst>
        </pc:picChg>
        <pc:picChg chg="add mod">
          <ac:chgData name="Ariana Landa" userId="S::alanda@stu.chino.k12.ca.us::674b4530-7c6a-4613-b32c-eb6566276a83" providerId="AD" clId="Web-{D1449F20-BCDA-0D25-F736-55925912EA60}" dt="2022-01-12T19:08:52.980" v="196" actId="1076"/>
          <ac:picMkLst>
            <pc:docMk/>
            <pc:sldMk cId="3290722092" sldId="260"/>
            <ac:picMk id="11" creationId="{15152914-19AE-4D14-BBC1-9C56C523F30C}"/>
          </ac:picMkLst>
        </pc:picChg>
        <pc:picChg chg="add mod">
          <ac:chgData name="Ariana Landa" userId="S::alanda@stu.chino.k12.ca.us::674b4530-7c6a-4613-b32c-eb6566276a83" providerId="AD" clId="Web-{D1449F20-BCDA-0D25-F736-55925912EA60}" dt="2022-01-12T19:08:44.558" v="195" actId="14100"/>
          <ac:picMkLst>
            <pc:docMk/>
            <pc:sldMk cId="3290722092" sldId="260"/>
            <ac:picMk id="14" creationId="{B24B8A70-BD90-4B2D-9541-52BDFCD669F7}"/>
          </ac:picMkLst>
        </pc:picChg>
      </pc:sldChg>
      <pc:sldChg chg="addSp delSp modSp mod setBg setClrOvrMap">
        <pc:chgData name="Ariana Landa" userId="S::alanda@stu.chino.k12.ca.us::674b4530-7c6a-4613-b32c-eb6566276a83" providerId="AD" clId="Web-{D1449F20-BCDA-0D25-F736-55925912EA60}" dt="2022-01-12T18:54:32.245" v="136"/>
        <pc:sldMkLst>
          <pc:docMk/>
          <pc:sldMk cId="1816660535" sldId="261"/>
        </pc:sldMkLst>
        <pc:spChg chg="mod ord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2" creationId="{6603B977-23F1-4A43-8981-EDCABAE2C8F6}"/>
          </ac:spMkLst>
        </pc:spChg>
        <pc:spChg chg="del">
          <ac:chgData name="Ariana Landa" userId="S::alanda@stu.chino.k12.ca.us::674b4530-7c6a-4613-b32c-eb6566276a83" providerId="AD" clId="Web-{D1449F20-BCDA-0D25-F736-55925912EA60}" dt="2022-01-12T18:50:20.209" v="120"/>
          <ac:spMkLst>
            <pc:docMk/>
            <pc:sldMk cId="1816660535" sldId="261"/>
            <ac:spMk id="3" creationId="{DF079FD2-31EF-4B45-B055-F0E7A36CD7A9}"/>
          </ac:spMkLst>
        </pc:spChg>
        <pc:spChg chg="add mod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5" creationId="{0D212B13-1027-48E4-B9EF-BBD3C8DC9871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0:53.381" v="127"/>
          <ac:spMkLst>
            <pc:docMk/>
            <pc:sldMk cId="1816660535" sldId="261"/>
            <ac:spMk id="7" creationId="{D928DD85-BB99-450D-A702-2683E0296282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0:53.381" v="127"/>
          <ac:spMkLst>
            <pc:docMk/>
            <pc:sldMk cId="1816660535" sldId="261"/>
            <ac:spMk id="8" creationId="{240E5BD2-4019-4012-A1AA-628900E659E9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0:57.209" v="129"/>
          <ac:spMkLst>
            <pc:docMk/>
            <pc:sldMk cId="1816660535" sldId="261"/>
            <ac:spMk id="9" creationId="{7E5E0B76-91D2-43DE-BDEE-2B6977EF8082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0:50.194" v="125"/>
          <ac:spMkLst>
            <pc:docMk/>
            <pc:sldMk cId="1816660535" sldId="261"/>
            <ac:spMk id="10" creationId="{37C89E4B-3C9F-44B9-8B86-D9E3D112D8EC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0:57.209" v="129"/>
          <ac:spMkLst>
            <pc:docMk/>
            <pc:sldMk cId="1816660535" sldId="261"/>
            <ac:spMk id="11" creationId="{8F23F8A3-8FD7-4779-8323-FDC26BE99889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0:57.209" v="129"/>
          <ac:spMkLst>
            <pc:docMk/>
            <pc:sldMk cId="1816660535" sldId="261"/>
            <ac:spMk id="13" creationId="{F605C4CC-A25C-416F-8333-7CB7DC97D870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4:13.463" v="135"/>
          <ac:spMkLst>
            <pc:docMk/>
            <pc:sldMk cId="1816660535" sldId="261"/>
            <ac:spMk id="15" creationId="{F13C74B1-5B17-4795-BED0-7140497B445A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4:13.463" v="135"/>
          <ac:spMkLst>
            <pc:docMk/>
            <pc:sldMk cId="1816660535" sldId="261"/>
            <ac:spMk id="16" creationId="{D4974D33-8DC5-464E-8C6D-BE58F0669C17}"/>
          </ac:spMkLst>
        </pc:spChg>
        <pc:spChg chg="add del mod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17" creationId="{111EFDE1-0293-4291-87E2-196DEEB375E1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19" creationId="{5E39A796-BE83-48B1-B33F-35C4A32AAB57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20" creationId="{72F84B47-E267-4194-8194-831DB7B5547F}"/>
          </ac:spMkLst>
        </pc:spChg>
        <pc:spChg chg="add del">
          <ac:chgData name="Ariana Landa" userId="S::alanda@stu.chino.k12.ca.us::674b4530-7c6a-4613-b32c-eb6566276a83" providerId="AD" clId="Web-{D1449F20-BCDA-0D25-F736-55925912EA60}" dt="2022-01-12T18:54:13.463" v="134"/>
          <ac:spMkLst>
            <pc:docMk/>
            <pc:sldMk cId="1816660535" sldId="261"/>
            <ac:spMk id="22" creationId="{37C89E4B-3C9F-44B9-8B86-D9E3D112D8EC}"/>
          </ac:spMkLst>
        </pc:spChg>
        <pc:spChg chg="add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25" creationId="{5A59F003-E00A-43F9-91DC-CC54E3B87466}"/>
          </ac:spMkLst>
        </pc:spChg>
        <pc:spChg chg="add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27" creationId="{D74A4382-E3AD-430A-9A1F-DFA3E0E77A7D}"/>
          </ac:spMkLst>
        </pc:spChg>
        <pc:spChg chg="add">
          <ac:chgData name="Ariana Landa" userId="S::alanda@stu.chino.k12.ca.us::674b4530-7c6a-4613-b32c-eb6566276a83" providerId="AD" clId="Web-{D1449F20-BCDA-0D25-F736-55925912EA60}" dt="2022-01-12T18:54:32.245" v="136"/>
          <ac:spMkLst>
            <pc:docMk/>
            <pc:sldMk cId="1816660535" sldId="261"/>
            <ac:spMk id="29" creationId="{79F40191-0F44-4FD1-82CC-ACB507C14BE6}"/>
          </ac:spMkLst>
        </pc:spChg>
        <pc:picChg chg="add mod ord">
          <ac:chgData name="Ariana Landa" userId="S::alanda@stu.chino.k12.ca.us::674b4530-7c6a-4613-b32c-eb6566276a83" providerId="AD" clId="Web-{D1449F20-BCDA-0D25-F736-55925912EA60}" dt="2022-01-12T18:54:32.245" v="136"/>
          <ac:picMkLst>
            <pc:docMk/>
            <pc:sldMk cId="1816660535" sldId="261"/>
            <ac:picMk id="4" creationId="{CE55CBC6-1AA6-4060-941A-4ED967360125}"/>
          </ac:picMkLst>
        </pc:picChg>
        <pc:cxnChg chg="add del">
          <ac:chgData name="Ariana Landa" userId="S::alanda@stu.chino.k12.ca.us::674b4530-7c6a-4613-b32c-eb6566276a83" providerId="AD" clId="Web-{D1449F20-BCDA-0D25-F736-55925912EA60}" dt="2022-01-12T18:50:50.194" v="125"/>
          <ac:cxnSpMkLst>
            <pc:docMk/>
            <pc:sldMk cId="1816660535" sldId="261"/>
            <ac:cxnSpMk id="12" creationId="{AA2EAA10-076F-46BD-8F0F-B9A2FB77A85C}"/>
          </ac:cxnSpMkLst>
        </pc:cxnChg>
        <pc:cxnChg chg="add del">
          <ac:chgData name="Ariana Landa" userId="S::alanda@stu.chino.k12.ca.us::674b4530-7c6a-4613-b32c-eb6566276a83" providerId="AD" clId="Web-{D1449F20-BCDA-0D25-F736-55925912EA60}" dt="2022-01-12T18:50:50.194" v="125"/>
          <ac:cxnSpMkLst>
            <pc:docMk/>
            <pc:sldMk cId="1816660535" sldId="261"/>
            <ac:cxnSpMk id="14" creationId="{D891E407-403B-4764-86C9-33A56D3BCAA3}"/>
          </ac:cxnSpMkLst>
        </pc:cxnChg>
        <pc:cxnChg chg="add del">
          <ac:chgData name="Ariana Landa" userId="S::alanda@stu.chino.k12.ca.us::674b4530-7c6a-4613-b32c-eb6566276a83" providerId="AD" clId="Web-{D1449F20-BCDA-0D25-F736-55925912EA60}" dt="2022-01-12T18:54:13.463" v="134"/>
          <ac:cxnSpMkLst>
            <pc:docMk/>
            <pc:sldMk cId="1816660535" sldId="261"/>
            <ac:cxnSpMk id="24" creationId="{AA2EAA10-076F-46BD-8F0F-B9A2FB77A85C}"/>
          </ac:cxnSpMkLst>
        </pc:cxnChg>
        <pc:cxnChg chg="add del">
          <ac:chgData name="Ariana Landa" userId="S::alanda@stu.chino.k12.ca.us::674b4530-7c6a-4613-b32c-eb6566276a83" providerId="AD" clId="Web-{D1449F20-BCDA-0D25-F736-55925912EA60}" dt="2022-01-12T18:54:13.463" v="134"/>
          <ac:cxnSpMkLst>
            <pc:docMk/>
            <pc:sldMk cId="1816660535" sldId="261"/>
            <ac:cxnSpMk id="26" creationId="{D891E407-403B-4764-86C9-33A56D3BCAA3}"/>
          </ac:cxnSpMkLst>
        </pc:cxnChg>
      </pc:sldChg>
    </pc:docChg>
  </pc:docChgLst>
  <pc:docChgLst>
    <pc:chgData name="Ariana Landa" userId="S::alanda@stu.chino.k12.ca.us::674b4530-7c6a-4613-b32c-eb6566276a83" providerId="AD" clId="Web-{C11AA685-AA2B-4065-ADCF-DCD65211FCEC}"/>
    <pc:docChg chg="addSld delSld modSld modMainMaster">
      <pc:chgData name="Ariana Landa" userId="S::alanda@stu.chino.k12.ca.us::674b4530-7c6a-4613-b32c-eb6566276a83" providerId="AD" clId="Web-{C11AA685-AA2B-4065-ADCF-DCD65211FCEC}" dt="2022-01-19T19:05:27.427" v="16"/>
      <pc:docMkLst>
        <pc:docMk/>
      </pc:docMkLst>
      <pc:sldChg chg="add del modTransition">
        <pc:chgData name="Ariana Landa" userId="S::alanda@stu.chino.k12.ca.us::674b4530-7c6a-4613-b32c-eb6566276a83" providerId="AD" clId="Web-{C11AA685-AA2B-4065-ADCF-DCD65211FCEC}" dt="2022-01-19T19:05:27.427" v="16"/>
        <pc:sldMkLst>
          <pc:docMk/>
          <pc:sldMk cId="109857222" sldId="256"/>
        </pc:sldMkLst>
      </pc:sldChg>
      <pc:sldChg chg="addSp delSp modSp mod modTransition setBg">
        <pc:chgData name="Ariana Landa" userId="S::alanda@stu.chino.k12.ca.us::674b4530-7c6a-4613-b32c-eb6566276a83" providerId="AD" clId="Web-{C11AA685-AA2B-4065-ADCF-DCD65211FCEC}" dt="2022-01-19T18:59:14.902" v="14"/>
        <pc:sldMkLst>
          <pc:docMk/>
          <pc:sldMk cId="2552093060" sldId="257"/>
        </pc:sldMkLst>
        <pc:spChg chg="mo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2" creationId="{B0D14DBF-01E9-41C4-8EAB-B6FF5D86157E}"/>
          </ac:spMkLst>
        </pc:spChg>
        <pc:spChg chg="mo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3" creationId="{10BBCEDA-2D3F-433A-9B1D-82A0412A43B4}"/>
          </ac:spMkLst>
        </pc:spChg>
        <pc:spChg chg="or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17" creationId="{25B176E6-A08D-4E4A-83DA-A94A2BD6DBEB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94" creationId="{0ED52484-C939-4951-85D6-79046BBC644D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96" creationId="{123AC743-1CAC-4594-8F81-8E5C1E45BA7B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98" creationId="{3DF8EA8C-4EAB-49EE-BBAB-78BE910D2232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100" creationId="{9973AF05-1CBD-4B57-BB0F-EAEF9F8FB679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105" creationId="{07977D39-626F-40D7-B00F-16E02602DD5A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107" creationId="{B905CDE4-B751-4B3E-B625-6E59F8903414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109" creationId="{08108C16-F4C0-44AA-999D-17BD39219B24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27:27.738" v="1"/>
          <ac:spMkLst>
            <pc:docMk/>
            <pc:sldMk cId="2552093060" sldId="257"/>
            <ac:spMk id="111" creationId="{C8F10CB3-3B5E-4C7A-98CF-B87454DDFA39}"/>
          </ac:spMkLst>
        </pc:spChg>
        <pc:picChg chg="mod">
          <ac:chgData name="Ariana Landa" userId="S::alanda@stu.chino.k12.ca.us::674b4530-7c6a-4613-b32c-eb6566276a83" providerId="AD" clId="Web-{C11AA685-AA2B-4065-ADCF-DCD65211FCEC}" dt="2022-01-19T18:27:27.738" v="1"/>
          <ac:picMkLst>
            <pc:docMk/>
            <pc:sldMk cId="2552093060" sldId="257"/>
            <ac:picMk id="4" creationId="{F7CE4758-B0A5-4683-86AA-0158F642AF0E}"/>
          </ac:picMkLst>
        </pc:picChg>
        <pc:picChg chg="add mod">
          <ac:chgData name="Ariana Landa" userId="S::alanda@stu.chino.k12.ca.us::674b4530-7c6a-4613-b32c-eb6566276a83" providerId="AD" clId="Web-{C11AA685-AA2B-4065-ADCF-DCD65211FCEC}" dt="2022-01-19T18:27:27.738" v="1"/>
          <ac:picMkLst>
            <pc:docMk/>
            <pc:sldMk cId="2552093060" sldId="257"/>
            <ac:picMk id="5" creationId="{FACF3B90-6BDD-4BA8-8E4B-95C255000659}"/>
          </ac:picMkLst>
        </pc:picChg>
        <pc:picChg chg="mod ord">
          <ac:chgData name="Ariana Landa" userId="S::alanda@stu.chino.k12.ca.us::674b4530-7c6a-4613-b32c-eb6566276a83" providerId="AD" clId="Web-{C11AA685-AA2B-4065-ADCF-DCD65211FCEC}" dt="2022-01-19T18:27:27.738" v="1"/>
          <ac:picMkLst>
            <pc:docMk/>
            <pc:sldMk cId="2552093060" sldId="257"/>
            <ac:picMk id="27" creationId="{F54DE3F6-0457-4B0D-9A0C-78C4D660A70E}"/>
          </ac:picMkLst>
        </pc:picChg>
        <pc:picChg chg="mod ord">
          <ac:chgData name="Ariana Landa" userId="S::alanda@stu.chino.k12.ca.us::674b4530-7c6a-4613-b32c-eb6566276a83" providerId="AD" clId="Web-{C11AA685-AA2B-4065-ADCF-DCD65211FCEC}" dt="2022-01-19T18:27:27.738" v="1"/>
          <ac:picMkLst>
            <pc:docMk/>
            <pc:sldMk cId="2552093060" sldId="257"/>
            <ac:picMk id="31" creationId="{DDE80106-FB29-4B16-9E04-EC4C9E24A9AD}"/>
          </ac:picMkLst>
        </pc:picChg>
        <pc:picChg chg="mod ord">
          <ac:chgData name="Ariana Landa" userId="S::alanda@stu.chino.k12.ca.us::674b4530-7c6a-4613-b32c-eb6566276a83" providerId="AD" clId="Web-{C11AA685-AA2B-4065-ADCF-DCD65211FCEC}" dt="2022-01-19T18:27:27.738" v="1"/>
          <ac:picMkLst>
            <pc:docMk/>
            <pc:sldMk cId="2552093060" sldId="257"/>
            <ac:picMk id="35" creationId="{44B46D4A-9534-46C4-9D62-9F8BAD06D84B}"/>
          </ac:picMkLst>
        </pc:picChg>
      </pc:sldChg>
      <pc:sldChg chg="addSp delSp modSp mod modTransition setClrOvrMap">
        <pc:chgData name="Ariana Landa" userId="S::alanda@stu.chino.k12.ca.us::674b4530-7c6a-4613-b32c-eb6566276a83" providerId="AD" clId="Web-{C11AA685-AA2B-4065-ADCF-DCD65211FCEC}" dt="2022-01-19T18:59:14.902" v="14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2" creationId="{453F3196-3270-4179-93E8-70F529E6D1E5}"/>
          </ac:spMkLst>
        </pc:spChg>
        <pc:spChg chg="mo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3" creationId="{E1E6BC00-C1FB-4094-880F-4C3F00766048}"/>
          </ac:spMkLst>
        </pc:spChg>
        <pc:spChg chg="mo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5" creationId="{BD1D762C-4256-43BC-8883-13A49A2928F4}"/>
          </ac:spMkLst>
        </pc:spChg>
        <pc:spChg chg="mo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7" creationId="{F2212EA2-798D-4F9A-B3BE-6A9B3D4FAF97}"/>
          </ac:spMkLst>
        </pc:spChg>
        <pc:spChg chg="add mo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9" creationId="{0B50121B-3B0D-46ED-A9D7-6BBBCB09C9CE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32" creationId="{A7AE9375-4664-4DB2-922D-2782A6E439AC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33" creationId="{C87417AF-190E-4D6E-AFA6-7D3E84B0B430}"/>
          </ac:spMkLst>
        </pc:spChg>
        <pc:spChg chg="del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35" creationId="{80B30ED8-273E-4C07-8568-2FE5CC5C483D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40" creationId="{98BA90CC-0056-473E-80AE-8CB0EE6ACCBB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29:22.635" v="6"/>
          <ac:spMkLst>
            <pc:docMk/>
            <pc:sldMk cId="1428730094" sldId="258"/>
            <ac:spMk id="42" creationId="{2396E232-7219-4009-893A-28527CADCE64}"/>
          </ac:spMkLst>
        </pc:spChg>
        <pc:picChg chg="mod ord">
          <ac:chgData name="Ariana Landa" userId="S::alanda@stu.chino.k12.ca.us::674b4530-7c6a-4613-b32c-eb6566276a83" providerId="AD" clId="Web-{C11AA685-AA2B-4065-ADCF-DCD65211FCEC}" dt="2022-01-19T18:29:22.635" v="6"/>
          <ac:picMkLst>
            <pc:docMk/>
            <pc:sldMk cId="1428730094" sldId="258"/>
            <ac:picMk id="4" creationId="{7537CF5A-B9A9-4D24-8920-CD971DD4970B}"/>
          </ac:picMkLst>
        </pc:picChg>
        <pc:picChg chg="mod ord">
          <ac:chgData name="Ariana Landa" userId="S::alanda@stu.chino.k12.ca.us::674b4530-7c6a-4613-b32c-eb6566276a83" providerId="AD" clId="Web-{C11AA685-AA2B-4065-ADCF-DCD65211FCEC}" dt="2022-01-19T18:29:22.635" v="6"/>
          <ac:picMkLst>
            <pc:docMk/>
            <pc:sldMk cId="1428730094" sldId="258"/>
            <ac:picMk id="6" creationId="{CF421F62-3A62-45D8-A6F7-2E20C05256CC}"/>
          </ac:picMkLst>
        </pc:picChg>
        <pc:picChg chg="add mod ord">
          <ac:chgData name="Ariana Landa" userId="S::alanda@stu.chino.k12.ca.us::674b4530-7c6a-4613-b32c-eb6566276a83" providerId="AD" clId="Web-{C11AA685-AA2B-4065-ADCF-DCD65211FCEC}" dt="2022-01-19T18:29:22.635" v="6"/>
          <ac:picMkLst>
            <pc:docMk/>
            <pc:sldMk cId="1428730094" sldId="258"/>
            <ac:picMk id="8" creationId="{DA2FF46B-BD49-411F-A247-BFA2773DB8D7}"/>
          </ac:picMkLst>
        </pc:picChg>
        <pc:cxnChg chg="del">
          <ac:chgData name="Ariana Landa" userId="S::alanda@stu.chino.k12.ca.us::674b4530-7c6a-4613-b32c-eb6566276a83" providerId="AD" clId="Web-{C11AA685-AA2B-4065-ADCF-DCD65211FCEC}" dt="2022-01-19T18:29:22.635" v="6"/>
          <ac:cxnSpMkLst>
            <pc:docMk/>
            <pc:sldMk cId="1428730094" sldId="258"/>
            <ac:cxnSpMk id="34" creationId="{EE504C98-6397-41C1-A8D8-2D9C4ED307E0}"/>
          </ac:cxnSpMkLst>
        </pc:cxnChg>
      </pc:sldChg>
      <pc:sldChg chg="modTransition">
        <pc:chgData name="Ariana Landa" userId="S::alanda@stu.chino.k12.ca.us::674b4530-7c6a-4613-b32c-eb6566276a83" providerId="AD" clId="Web-{C11AA685-AA2B-4065-ADCF-DCD65211FCEC}" dt="2022-01-19T18:59:14.902" v="14"/>
        <pc:sldMkLst>
          <pc:docMk/>
          <pc:sldMk cId="2262626851" sldId="259"/>
        </pc:sldMkLst>
      </pc:sldChg>
      <pc:sldChg chg="modTransition">
        <pc:chgData name="Ariana Landa" userId="S::alanda@stu.chino.k12.ca.us::674b4530-7c6a-4613-b32c-eb6566276a83" providerId="AD" clId="Web-{C11AA685-AA2B-4065-ADCF-DCD65211FCEC}" dt="2022-01-19T18:59:14.902" v="14"/>
        <pc:sldMkLst>
          <pc:docMk/>
          <pc:sldMk cId="3290722092" sldId="260"/>
        </pc:sldMkLst>
      </pc:sldChg>
      <pc:sldChg chg="addSp delSp modSp mod modTransition setBg setClrOvrMap">
        <pc:chgData name="Ariana Landa" userId="S::alanda@stu.chino.k12.ca.us::674b4530-7c6a-4613-b32c-eb6566276a83" providerId="AD" clId="Web-{C11AA685-AA2B-4065-ADCF-DCD65211FCEC}" dt="2022-01-19T18:59:14.902" v="14"/>
        <pc:sldMkLst>
          <pc:docMk/>
          <pc:sldMk cId="1816660535" sldId="261"/>
        </pc:sldMkLst>
        <pc:spChg chg="mod">
          <ac:chgData name="Ariana Landa" userId="S::alanda@stu.chino.k12.ca.us::674b4530-7c6a-4613-b32c-eb6566276a83" providerId="AD" clId="Web-{C11AA685-AA2B-4065-ADCF-DCD65211FCEC}" dt="2022-01-19T18:30:31.982" v="11"/>
          <ac:spMkLst>
            <pc:docMk/>
            <pc:sldMk cId="1816660535" sldId="261"/>
            <ac:spMk id="2" creationId="{6603B977-23F1-4A43-8981-EDCABAE2C8F6}"/>
          </ac:spMkLst>
        </pc:spChg>
        <pc:spChg chg="add del">
          <ac:chgData name="Ariana Landa" userId="S::alanda@stu.chino.k12.ca.us::674b4530-7c6a-4613-b32c-eb6566276a83" providerId="AD" clId="Web-{C11AA685-AA2B-4065-ADCF-DCD65211FCEC}" dt="2022-01-19T18:30:31.982" v="11"/>
          <ac:spMkLst>
            <pc:docMk/>
            <pc:sldMk cId="1816660535" sldId="261"/>
            <ac:spMk id="54" creationId="{85ED3100-3941-4F9A-9FAB-4A7A9B4A0014}"/>
          </ac:spMkLst>
        </pc:spChg>
        <pc:spChg chg="add del">
          <ac:chgData name="Ariana Landa" userId="S::alanda@stu.chino.k12.ca.us::674b4530-7c6a-4613-b32c-eb6566276a83" providerId="AD" clId="Web-{C11AA685-AA2B-4065-ADCF-DCD65211FCEC}" dt="2022-01-19T18:30:31.982" v="11"/>
          <ac:spMkLst>
            <pc:docMk/>
            <pc:sldMk cId="1816660535" sldId="261"/>
            <ac:spMk id="56" creationId="{8CBEFB3C-8BDC-4A1B-94A5-A6A24CBB6A56}"/>
          </ac:spMkLst>
        </pc:spChg>
        <pc:spChg chg="add del">
          <ac:chgData name="Ariana Landa" userId="S::alanda@stu.chino.k12.ca.us::674b4530-7c6a-4613-b32c-eb6566276a83" providerId="AD" clId="Web-{C11AA685-AA2B-4065-ADCF-DCD65211FCEC}" dt="2022-01-19T18:30:31.967" v="10"/>
          <ac:spMkLst>
            <pc:docMk/>
            <pc:sldMk cId="1816660535" sldId="261"/>
            <ac:spMk id="66" creationId="{CF62D2A7-8207-488C-9F46-316BA81A16C8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30:31.982" v="11"/>
          <ac:spMkLst>
            <pc:docMk/>
            <pc:sldMk cId="1816660535" sldId="261"/>
            <ac:spMk id="67" creationId="{96CF2A2B-0745-440C-9224-C5C6A0A4286F}"/>
          </ac:spMkLst>
        </pc:spChg>
        <pc:spChg chg="add">
          <ac:chgData name="Ariana Landa" userId="S::alanda@stu.chino.k12.ca.us::674b4530-7c6a-4613-b32c-eb6566276a83" providerId="AD" clId="Web-{C11AA685-AA2B-4065-ADCF-DCD65211FCEC}" dt="2022-01-19T18:30:31.982" v="11"/>
          <ac:spMkLst>
            <pc:docMk/>
            <pc:sldMk cId="1816660535" sldId="261"/>
            <ac:spMk id="68" creationId="{75BE6D6B-84C9-4D2B-97EB-773B7369EF82}"/>
          </ac:spMkLst>
        </pc:spChg>
        <pc:spChg chg="add del">
          <ac:chgData name="Ariana Landa" userId="S::alanda@stu.chino.k12.ca.us::674b4530-7c6a-4613-b32c-eb6566276a83" providerId="AD" clId="Web-{C11AA685-AA2B-4065-ADCF-DCD65211FCEC}" dt="2022-01-19T18:30:22.982" v="8"/>
          <ac:spMkLst>
            <pc:docMk/>
            <pc:sldMk cId="1816660535" sldId="261"/>
            <ac:spMk id="69" creationId="{F1611BA9-268A-49A6-84F8-FC91536686E4}"/>
          </ac:spMkLst>
        </pc:spChg>
        <pc:spChg chg="add del">
          <ac:chgData name="Ariana Landa" userId="S::alanda@stu.chino.k12.ca.us::674b4530-7c6a-4613-b32c-eb6566276a83" providerId="AD" clId="Web-{C11AA685-AA2B-4065-ADCF-DCD65211FCEC}" dt="2022-01-19T18:30:22.982" v="8"/>
          <ac:spMkLst>
            <pc:docMk/>
            <pc:sldMk cId="1816660535" sldId="261"/>
            <ac:spMk id="71" creationId="{E20EB187-900F-4AF5-813B-101456D9FD39}"/>
          </ac:spMkLst>
        </pc:spChg>
        <pc:spChg chg="add del">
          <ac:chgData name="Ariana Landa" userId="S::alanda@stu.chino.k12.ca.us::674b4530-7c6a-4613-b32c-eb6566276a83" providerId="AD" clId="Web-{C11AA685-AA2B-4065-ADCF-DCD65211FCEC}" dt="2022-01-19T18:30:22.982" v="8"/>
          <ac:spMkLst>
            <pc:docMk/>
            <pc:sldMk cId="1816660535" sldId="261"/>
            <ac:spMk id="73" creationId="{1825D5AF-D278-4D9A-A4F5-A1A1D3507636}"/>
          </ac:spMkLst>
        </pc:spChg>
        <pc:grpChg chg="add del">
          <ac:chgData name="Ariana Landa" userId="S::alanda@stu.chino.k12.ca.us::674b4530-7c6a-4613-b32c-eb6566276a83" providerId="AD" clId="Web-{C11AA685-AA2B-4065-ADCF-DCD65211FCEC}" dt="2022-01-19T18:30:31.982" v="11"/>
          <ac:grpSpMkLst>
            <pc:docMk/>
            <pc:sldMk cId="1816660535" sldId="261"/>
            <ac:grpSpMk id="59" creationId="{7A9648D6-B41B-42D0-A817-AE2607B0B5B8}"/>
          </ac:grpSpMkLst>
        </pc:grpChg>
        <pc:picChg chg="mod ord">
          <ac:chgData name="Ariana Landa" userId="S::alanda@stu.chino.k12.ca.us::674b4530-7c6a-4613-b32c-eb6566276a83" providerId="AD" clId="Web-{C11AA685-AA2B-4065-ADCF-DCD65211FCEC}" dt="2022-01-19T18:30:31.982" v="11"/>
          <ac:picMkLst>
            <pc:docMk/>
            <pc:sldMk cId="1816660535" sldId="261"/>
            <ac:picMk id="3" creationId="{05038043-7BCD-41F9-A3E4-5651094FE10A}"/>
          </ac:picMkLst>
        </pc:picChg>
        <pc:cxnChg chg="add del">
          <ac:chgData name="Ariana Landa" userId="S::alanda@stu.chino.k12.ca.us::674b4530-7c6a-4613-b32c-eb6566276a83" providerId="AD" clId="Web-{C11AA685-AA2B-4065-ADCF-DCD65211FCEC}" dt="2022-01-19T18:30:31.982" v="11"/>
          <ac:cxnSpMkLst>
            <pc:docMk/>
            <pc:sldMk cId="1816660535" sldId="261"/>
            <ac:cxnSpMk id="64" creationId="{C49DA8F6-BCC1-4447-B54C-57856834B94B}"/>
          </ac:cxnSpMkLst>
        </pc:cxnChg>
      </pc:sldChg>
      <pc:sldMasterChg chg="modTransition modSldLayout">
        <pc:chgData name="Ariana Landa" userId="S::alanda@stu.chino.k12.ca.us::674b4530-7c6a-4613-b32c-eb6566276a83" providerId="AD" clId="Web-{C11AA685-AA2B-4065-ADCF-DCD65211FCEC}" dt="2022-01-19T18:59:14.902" v="14"/>
        <pc:sldMasterMkLst>
          <pc:docMk/>
          <pc:sldMasterMk cId="2460954070" sldId="2147483660"/>
        </pc:sldMasterMkLst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Ariana Landa" userId="S::alanda@stu.chino.k12.ca.us::674b4530-7c6a-4613-b32c-eb6566276a83" providerId="AD" clId="Web-{C11AA685-AA2B-4065-ADCF-DCD65211FCEC}" dt="2022-01-19T18:59:14.902" v="14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Ariana Landa" userId="S::alanda@stu.chino.k12.ca.us::674b4530-7c6a-4613-b32c-eb6566276a83" providerId="AD" clId="Web-{42551E74-389A-4A7F-B03E-B2E04CDCD0ED}"/>
    <pc:docChg chg="addSld modSld">
      <pc:chgData name="Ariana Landa" userId="S::alanda@stu.chino.k12.ca.us::674b4530-7c6a-4613-b32c-eb6566276a83" providerId="AD" clId="Web-{42551E74-389A-4A7F-B03E-B2E04CDCD0ED}" dt="2022-01-11T17:58:07.157" v="201" actId="20577"/>
      <pc:docMkLst>
        <pc:docMk/>
      </pc:docMkLst>
      <pc:sldChg chg="modSp">
        <pc:chgData name="Ariana Landa" userId="S::alanda@stu.chino.k12.ca.us::674b4530-7c6a-4613-b32c-eb6566276a83" providerId="AD" clId="Web-{42551E74-389A-4A7F-B03E-B2E04CDCD0ED}" dt="2022-01-11T17:44:23.643" v="43" actId="20577"/>
        <pc:sldMkLst>
          <pc:docMk/>
          <pc:sldMk cId="109857222" sldId="256"/>
        </pc:sldMkLst>
        <pc:spChg chg="mod">
          <ac:chgData name="Ariana Landa" userId="S::alanda@stu.chino.k12.ca.us::674b4530-7c6a-4613-b32c-eb6566276a83" providerId="AD" clId="Web-{42551E74-389A-4A7F-B03E-B2E04CDCD0ED}" dt="2022-01-11T17:44:23.643" v="4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riana Landa" userId="S::alanda@stu.chino.k12.ca.us::674b4530-7c6a-4613-b32c-eb6566276a83" providerId="AD" clId="Web-{42551E74-389A-4A7F-B03E-B2E04CDCD0ED}" dt="2022-01-11T17:43:51.813" v="4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Ariana Landa" userId="S::alanda@stu.chino.k12.ca.us::674b4530-7c6a-4613-b32c-eb6566276a83" providerId="AD" clId="Web-{42551E74-389A-4A7F-B03E-B2E04CDCD0ED}" dt="2022-01-11T17:57:13.888" v="159" actId="20577"/>
        <pc:sldMkLst>
          <pc:docMk/>
          <pc:sldMk cId="2552093060" sldId="257"/>
        </pc:sldMkLst>
        <pc:spChg chg="mod">
          <ac:chgData name="Ariana Landa" userId="S::alanda@stu.chino.k12.ca.us::674b4530-7c6a-4613-b32c-eb6566276a83" providerId="AD" clId="Web-{42551E74-389A-4A7F-B03E-B2E04CDCD0ED}" dt="2022-01-11T17:45:05.020" v="54" actId="20577"/>
          <ac:spMkLst>
            <pc:docMk/>
            <pc:sldMk cId="2552093060" sldId="257"/>
            <ac:spMk id="2" creationId="{B0D14DBF-01E9-41C4-8EAB-B6FF5D86157E}"/>
          </ac:spMkLst>
        </pc:spChg>
        <pc:spChg chg="mod">
          <ac:chgData name="Ariana Landa" userId="S::alanda@stu.chino.k12.ca.us::674b4530-7c6a-4613-b32c-eb6566276a83" providerId="AD" clId="Web-{42551E74-389A-4A7F-B03E-B2E04CDCD0ED}" dt="2022-01-11T17:57:13.888" v="159" actId="20577"/>
          <ac:spMkLst>
            <pc:docMk/>
            <pc:sldMk cId="2552093060" sldId="257"/>
            <ac:spMk id="3" creationId="{10BBCEDA-2D3F-433A-9B1D-82A0412A43B4}"/>
          </ac:spMkLst>
        </pc:spChg>
      </pc:sldChg>
      <pc:sldChg chg="modSp">
        <pc:chgData name="Ariana Landa" userId="S::alanda@stu.chino.k12.ca.us::674b4530-7c6a-4613-b32c-eb6566276a83" providerId="AD" clId="Web-{42551E74-389A-4A7F-B03E-B2E04CDCD0ED}" dt="2022-01-11T17:58:07.157" v="201" actId="20577"/>
        <pc:sldMkLst>
          <pc:docMk/>
          <pc:sldMk cId="1428730094" sldId="258"/>
        </pc:sldMkLst>
        <pc:spChg chg="mod">
          <ac:chgData name="Ariana Landa" userId="S::alanda@stu.chino.k12.ca.us::674b4530-7c6a-4613-b32c-eb6566276a83" providerId="AD" clId="Web-{42551E74-389A-4A7F-B03E-B2E04CDCD0ED}" dt="2022-01-11T17:45:16.709" v="56" actId="20577"/>
          <ac:spMkLst>
            <pc:docMk/>
            <pc:sldMk cId="1428730094" sldId="258"/>
            <ac:spMk id="2" creationId="{453F3196-3270-4179-93E8-70F529E6D1E5}"/>
          </ac:spMkLst>
        </pc:spChg>
        <pc:spChg chg="mod">
          <ac:chgData name="Ariana Landa" userId="S::alanda@stu.chino.k12.ca.us::674b4530-7c6a-4613-b32c-eb6566276a83" providerId="AD" clId="Web-{42551E74-389A-4A7F-B03E-B2E04CDCD0ED}" dt="2022-01-11T17:58:07.157" v="201" actId="20577"/>
          <ac:spMkLst>
            <pc:docMk/>
            <pc:sldMk cId="1428730094" sldId="258"/>
            <ac:spMk id="3" creationId="{E1E6BC00-C1FB-4094-880F-4C3F00766048}"/>
          </ac:spMkLst>
        </pc:spChg>
      </pc:sldChg>
      <pc:sldChg chg="modSp">
        <pc:chgData name="Ariana Landa" userId="S::alanda@stu.chino.k12.ca.us::674b4530-7c6a-4613-b32c-eb6566276a83" providerId="AD" clId="Web-{42551E74-389A-4A7F-B03E-B2E04CDCD0ED}" dt="2022-01-11T17:50:48.414" v="65" actId="14100"/>
        <pc:sldMkLst>
          <pc:docMk/>
          <pc:sldMk cId="2262626851" sldId="259"/>
        </pc:sldMkLst>
        <pc:spChg chg="mod">
          <ac:chgData name="Ariana Landa" userId="S::alanda@stu.chino.k12.ca.us::674b4530-7c6a-4613-b32c-eb6566276a83" providerId="AD" clId="Web-{42551E74-389A-4A7F-B03E-B2E04CDCD0ED}" dt="2022-01-11T17:45:27.100" v="57" actId="20577"/>
          <ac:spMkLst>
            <pc:docMk/>
            <pc:sldMk cId="2262626851" sldId="259"/>
            <ac:spMk id="2" creationId="{0C54841D-B67C-4A0C-946A-66AC6E1D4196}"/>
          </ac:spMkLst>
        </pc:spChg>
        <pc:spChg chg="mod">
          <ac:chgData name="Ariana Landa" userId="S::alanda@stu.chino.k12.ca.us::674b4530-7c6a-4613-b32c-eb6566276a83" providerId="AD" clId="Web-{42551E74-389A-4A7F-B03E-B2E04CDCD0ED}" dt="2022-01-11T17:50:48.414" v="65" actId="14100"/>
          <ac:spMkLst>
            <pc:docMk/>
            <pc:sldMk cId="2262626851" sldId="259"/>
            <ac:spMk id="3" creationId="{0CE565AA-0C7A-411B-9BE4-E38E5E925567}"/>
          </ac:spMkLst>
        </pc:spChg>
      </pc:sldChg>
      <pc:sldChg chg="modSp new">
        <pc:chgData name="Ariana Landa" userId="S::alanda@stu.chino.k12.ca.us::674b4530-7c6a-4613-b32c-eb6566276a83" providerId="AD" clId="Web-{42551E74-389A-4A7F-B03E-B2E04CDCD0ED}" dt="2022-01-11T17:51:04.524" v="66" actId="14100"/>
        <pc:sldMkLst>
          <pc:docMk/>
          <pc:sldMk cId="3290722092" sldId="260"/>
        </pc:sldMkLst>
        <pc:spChg chg="mod">
          <ac:chgData name="Ariana Landa" userId="S::alanda@stu.chino.k12.ca.us::674b4530-7c6a-4613-b32c-eb6566276a83" providerId="AD" clId="Web-{42551E74-389A-4A7F-B03E-B2E04CDCD0ED}" dt="2022-01-11T17:45:39.022" v="62" actId="20577"/>
          <ac:spMkLst>
            <pc:docMk/>
            <pc:sldMk cId="3290722092" sldId="260"/>
            <ac:spMk id="2" creationId="{DE23E864-F52C-4E3C-90D6-5E7B9D0340AE}"/>
          </ac:spMkLst>
        </pc:spChg>
        <pc:spChg chg="mod">
          <ac:chgData name="Ariana Landa" userId="S::alanda@stu.chino.k12.ca.us::674b4530-7c6a-4613-b32c-eb6566276a83" providerId="AD" clId="Web-{42551E74-389A-4A7F-B03E-B2E04CDCD0ED}" dt="2022-01-11T17:51:04.524" v="66" actId="14100"/>
          <ac:spMkLst>
            <pc:docMk/>
            <pc:sldMk cId="3290722092" sldId="260"/>
            <ac:spMk id="3" creationId="{1323E27D-5D17-4328-8F43-DAA7BDD7A25D}"/>
          </ac:spMkLst>
        </pc:spChg>
      </pc:sldChg>
      <pc:sldChg chg="new">
        <pc:chgData name="Ariana Landa" userId="S::alanda@stu.chino.k12.ca.us::674b4530-7c6a-4613-b32c-eb6566276a83" providerId="AD" clId="Web-{42551E74-389A-4A7F-B03E-B2E04CDCD0ED}" dt="2022-01-11T17:42:30.981" v="1"/>
        <pc:sldMkLst>
          <pc:docMk/>
          <pc:sldMk cId="1816660535" sldId="261"/>
        </pc:sldMkLst>
      </pc:sldChg>
    </pc:docChg>
  </pc:docChgLst>
  <pc:docChgLst>
    <pc:chgData clId="Web-{42551E74-389A-4A7F-B03E-B2E04CDCD0ED}"/>
    <pc:docChg chg="addSld">
      <pc:chgData name="" userId="" providerId="" clId="Web-{42551E74-389A-4A7F-B03E-B2E04CDCD0ED}" dt="2022-01-11T17:42:11.402" v="2"/>
      <pc:docMkLst>
        <pc:docMk/>
      </pc:docMkLst>
      <pc:sldChg chg="new">
        <pc:chgData name="" userId="" providerId="" clId="Web-{42551E74-389A-4A7F-B03E-B2E04CDCD0ED}" dt="2022-01-11T17:42:00.776" v="0"/>
        <pc:sldMkLst>
          <pc:docMk/>
          <pc:sldMk cId="2552093060" sldId="257"/>
        </pc:sldMkLst>
      </pc:sldChg>
      <pc:sldChg chg="new">
        <pc:chgData name="" userId="" providerId="" clId="Web-{42551E74-389A-4A7F-B03E-B2E04CDCD0ED}" dt="2022-01-11T17:42:07.120" v="1"/>
        <pc:sldMkLst>
          <pc:docMk/>
          <pc:sldMk cId="1428730094" sldId="258"/>
        </pc:sldMkLst>
      </pc:sldChg>
      <pc:sldChg chg="new">
        <pc:chgData name="" userId="" providerId="" clId="Web-{42551E74-389A-4A7F-B03E-B2E04CDCD0ED}" dt="2022-01-11T17:42:11.402" v="2"/>
        <pc:sldMkLst>
          <pc:docMk/>
          <pc:sldMk cId="2262626851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qaz.wiki/wiki/Indigenous_peoples_of_Californi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hyperlink" Target="https://www.scienceintheclassroom.org/research-papers/seeing-forest-tree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en.wikipedia.org/wiki/Bowling_Ball_Beach" TargetMode="External"/><Relationship Id="rId9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s://www.flickr.com/photos/a_sorense/3425644988/" TargetMode="External"/><Relationship Id="rId7" Type="http://schemas.openxmlformats.org/officeDocument/2006/relationships/hyperlink" Target="https://www.flickr.com/photos/maethlin/2547018179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commons.wikimedia.org/wiki/File:PSM_V37_D487_Modern_hut_of_mission_indians_in_coahuila_valley.jpg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8.jpeg"/><Relationship Id="rId9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mgoescamping.com/wild-edible-plants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s://ru.qaz.wiki/wiki/Ahmedabad" TargetMode="External"/><Relationship Id="rId7" Type="http://schemas.openxmlformats.org/officeDocument/2006/relationships/hyperlink" Target="https://en.wikipedia.org/wiki/Bowling_Ball_Beach" TargetMode="External"/><Relationship Id="rId12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www.scienceintheclassroom.org/research-papers/seeing-forest-trees" TargetMode="External"/><Relationship Id="rId5" Type="http://schemas.openxmlformats.org/officeDocument/2006/relationships/hyperlink" Target="http://www.flickr.com/photos/bluefootedbooby/419739354/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15.jpeg"/><Relationship Id="rId9" Type="http://schemas.openxmlformats.org/officeDocument/2006/relationships/hyperlink" Target="http://rollingwrites.blogspot.com/2011/12/myths-about-singapore.html" TargetMode="External"/><Relationship Id="rId1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jvilagtudat.blogspot.com/2018/03/egy-letunt-kor-kepviseloi-ezek.html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s.qaz.wiki/wiki/Indigenous_peoples_of_California" TargetMode="Externa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05F59E42-3497-4F52-BF3D-D52DE6A04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en-US" sz="8000" dirty="0">
                <a:cs typeface="Calibri Light"/>
              </a:rPr>
              <a:t>The Pomo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cs typeface="Calibri"/>
              </a:rPr>
              <a:t>By Ariana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2DA4F4-28AB-4CCD-8F9D-13E56B92CA60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4" descr="Free picture: wood, cold, winter, mountain, evergreen, snow, landscape, blue sky">
            <a:extLst>
              <a:ext uri="{FF2B5EF4-FFF2-40B4-BE49-F238E27FC236}">
                <a16:creationId xmlns:a16="http://schemas.microsoft.com/office/drawing/2014/main" id="{DDE80106-FB29-4B16-9E04-EC4C9E24A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857" b="10165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14DBF-01E9-41C4-8EAB-B6FF5D86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en-US">
                <a:latin typeface="Blackadder ITC"/>
                <a:cs typeface="Calibri Light"/>
              </a:rPr>
              <a:t>Location</a:t>
            </a:r>
            <a:endParaRPr lang="en-US">
              <a:latin typeface="Blackadder ITC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7CE4758-B0A5-4683-86AA-0158F642A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 b="12999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BCEDA-2D3F-433A-9B1D-82A0412A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The Pomos  lived in the Northen coastal of California.  They lived by rivers and forests the weather is cold because on top of the forests are snowy mountains.</a:t>
            </a:r>
            <a:endParaRPr lang="en-US" sz="180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Fast Flowing River Free Stock Photo - Public Domain Pictures">
            <a:extLst>
              <a:ext uri="{FF2B5EF4-FFF2-40B4-BE49-F238E27FC236}">
                <a16:creationId xmlns:a16="http://schemas.microsoft.com/office/drawing/2014/main" id="{FACF3B90-6BDD-4BA8-8E4B-95C255000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6" r="16056" b="2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7" name="Picture 27" descr="A picture containing tree, outdoor, sky, mountain&#10;&#10;Description automatically generated">
            <a:extLst>
              <a:ext uri="{FF2B5EF4-FFF2-40B4-BE49-F238E27FC236}">
                <a16:creationId xmlns:a16="http://schemas.microsoft.com/office/drawing/2014/main" id="{F54DE3F6-0457-4B0D-9A0C-78C4D660A7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0308" r="7086" b="3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8" descr="Free picture: snow, trees, winter, wood, cold, forest, mountain">
            <a:extLst>
              <a:ext uri="{FF2B5EF4-FFF2-40B4-BE49-F238E27FC236}">
                <a16:creationId xmlns:a16="http://schemas.microsoft.com/office/drawing/2014/main" id="{44B46D4A-9534-46C4-9D62-9F8BAD06D8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22" r="17043" b="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B176E6-A08D-4E4A-83DA-A94A2BD6DBEB}"/>
              </a:ext>
            </a:extLst>
          </p:cNvPr>
          <p:cNvSpPr txBox="1"/>
          <p:nvPr/>
        </p:nvSpPr>
        <p:spPr>
          <a:xfrm>
            <a:off x="9870531" y="6657945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093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outdoor, tree, grass, rock&#10;&#10;Description automatically generated">
            <a:extLst>
              <a:ext uri="{FF2B5EF4-FFF2-40B4-BE49-F238E27FC236}">
                <a16:creationId xmlns:a16="http://schemas.microsoft.com/office/drawing/2014/main" id="{DA2FF46B-BD49-411F-A247-BFA2773DB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024" r="-3" b="28330"/>
          <a:stretch/>
        </p:blipFill>
        <p:spPr>
          <a:xfrm>
            <a:off x="5926240" y="10"/>
            <a:ext cx="626575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6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F421F62-3A62-45D8-A6F7-2E20C0525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474" r="-2" b="18267"/>
          <a:stretch/>
        </p:blipFill>
        <p:spPr>
          <a:xfrm>
            <a:off x="6984273" y="2286000"/>
            <a:ext cx="5207727" cy="2286000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Picture 4" descr="A picture containing ceiling, floor, indoor, building&#10;&#10;Description automatically generated">
            <a:extLst>
              <a:ext uri="{FF2B5EF4-FFF2-40B4-BE49-F238E27FC236}">
                <a16:creationId xmlns:a16="http://schemas.microsoft.com/office/drawing/2014/main" id="{7537CF5A-B9A9-4D24-8920-CD971DD497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17365"/>
          <a:stretch/>
        </p:blipFill>
        <p:spPr>
          <a:xfrm>
            <a:off x="8047618" y="4572000"/>
            <a:ext cx="4144382" cy="2286000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40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396E232-7219-4009-893A-28527CAD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664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F3196-3270-4179-93E8-70F529E6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US">
                <a:latin typeface="Blackadder ITC"/>
                <a:cs typeface="Calibri Light"/>
              </a:rPr>
              <a:t>Shelter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6BC00-C1FB-4094-880F-4C3F0076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1249"/>
            <a:ext cx="5707565" cy="41557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The Pomos had plank homes that fit 12 families. They make the homes out of wood.  They built several different homes. Some have underground areas of their house too.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D762C-4256-43BC-8883-13A49A2928F4}"/>
              </a:ext>
            </a:extLst>
          </p:cNvPr>
          <p:cNvSpPr txBox="1"/>
          <p:nvPr/>
        </p:nvSpPr>
        <p:spPr>
          <a:xfrm>
            <a:off x="9718246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12EA2-798D-4F9A-B3BE-6A9B3D4FAF97}"/>
              </a:ext>
            </a:extLst>
          </p:cNvPr>
          <p:cNvSpPr txBox="1"/>
          <p:nvPr/>
        </p:nvSpPr>
        <p:spPr>
          <a:xfrm>
            <a:off x="738407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0121B-3B0D-46ED-A9D7-6BBBCB09C9CE}"/>
              </a:ext>
            </a:extLst>
          </p:cNvPr>
          <p:cNvSpPr txBox="1"/>
          <p:nvPr/>
        </p:nvSpPr>
        <p:spPr>
          <a:xfrm>
            <a:off x="5037086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8730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841D-B67C-4A0C-946A-66AC6E1D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en-US" sz="1800">
                <a:latin typeface="Arial Black"/>
                <a:cs typeface="Calibri Light"/>
              </a:rPr>
              <a:t>          </a:t>
            </a:r>
            <a:r>
              <a:rPr lang="en-US" sz="4000">
                <a:latin typeface="Arial Black"/>
                <a:cs typeface="Calibri Light"/>
              </a:rPr>
              <a:t>         Food</a:t>
            </a:r>
          </a:p>
        </p:txBody>
      </p:sp>
      <p:sp>
        <p:nvSpPr>
          <p:cNvPr id="32" name="Freeform: Shape 28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0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5" descr="Free Images : ocean, pile, food, seafood, invertebrate, seashell, clam, close up, mollusk ...">
            <a:extLst>
              <a:ext uri="{FF2B5EF4-FFF2-40B4-BE49-F238E27FC236}">
                <a16:creationId xmlns:a16="http://schemas.microsoft.com/office/drawing/2014/main" id="{9D4C4C2C-2037-402B-8CAB-5ADB5A8AE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3" r="24102" b="7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36" name="Freeform: Shape 32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Red Berries On Rowan Tree Free Stock Photo - Public Domain Pictures">
            <a:extLst>
              <a:ext uri="{FF2B5EF4-FFF2-40B4-BE49-F238E27FC236}">
                <a16:creationId xmlns:a16="http://schemas.microsoft.com/office/drawing/2014/main" id="{5548B20D-60E9-4F14-9F03-B16598027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0" r="1" b="1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20" name="Picture 20" descr="Free Images : sea, ocean, animal, jumping, swim, spray, humpback whale, vertebrate, breaching ...">
            <a:extLst>
              <a:ext uri="{FF2B5EF4-FFF2-40B4-BE49-F238E27FC236}">
                <a16:creationId xmlns:a16="http://schemas.microsoft.com/office/drawing/2014/main" id="{52DEC53A-DB48-49A5-A59A-C9B564F80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3" r="7144" b="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4" name="Picture 4" descr="A bowl of blueberries&#10;&#10;Description automatically generated">
            <a:extLst>
              <a:ext uri="{FF2B5EF4-FFF2-40B4-BE49-F238E27FC236}">
                <a16:creationId xmlns:a16="http://schemas.microsoft.com/office/drawing/2014/main" id="{CA78FBA4-5992-4F45-82BA-8CBCBAEBC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602" r="3459" b="-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565AA-0C7A-411B-9BE4-E38E5E925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From the ocean they ate whales and shellfish, They hunted deer, elk, antelope, rabbits, squirrels and birds. They gathered seeds, berries, and acorns.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420A9-149A-4265-BDD4-FBDD190A89EE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62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E864-F52C-4E3C-90D6-5E7B9D03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en-US">
                <a:latin typeface="Blackadder ITC"/>
              </a:rPr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3E27D-5D17-4328-8F43-DAA7BDD7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/>
              </a:rPr>
              <a:t>They made baskets out of plants to collect seeds and acorns.  Women would wear colorful costumes. They would do ceremonies every night that included several days of  dancing.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0EEEEAFC-6C36-49F7-9716-CF0BF92E9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921" b="398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9" descr="A picture containing container, basket, indoor, dark&#10;&#10;Description automatically generated">
            <a:extLst>
              <a:ext uri="{FF2B5EF4-FFF2-40B4-BE49-F238E27FC236}">
                <a16:creationId xmlns:a16="http://schemas.microsoft.com/office/drawing/2014/main" id="{7B6B38E0-D6A8-4500-89FF-1582A65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" b="5219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56245-3DDB-4A91-8236-5F0E66013D5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9FBE4F5-1A67-460F-85AD-510FD09CC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004606" y="-2323740"/>
            <a:ext cx="81052" cy="98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EBED69-E4A2-424A-96AB-3BAAA0A89FC4}"/>
              </a:ext>
            </a:extLst>
          </p:cNvPr>
          <p:cNvSpPr txBox="1"/>
          <p:nvPr/>
        </p:nvSpPr>
        <p:spPr>
          <a:xfrm>
            <a:off x="6731211" y="4796645"/>
            <a:ext cx="4937424" cy="24561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>
              <a:cs typeface="Calibri"/>
            </a:endParaRPr>
          </a:p>
        </p:txBody>
      </p:sp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0333BAB5-ED8B-41D0-A806-7F05E400C1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844287" y="-2236901"/>
            <a:ext cx="2743200" cy="1440180"/>
          </a:xfrm>
          <a:prstGeom prst="rect">
            <a:avLst/>
          </a:prstGeom>
        </p:spPr>
      </p:pic>
      <p:pic>
        <p:nvPicPr>
          <p:cNvPr id="11" name="Picture 11" descr="A picture containing tree, outdoor, sky, mountain&#10;&#10;Description automatically generated">
            <a:extLst>
              <a:ext uri="{FF2B5EF4-FFF2-40B4-BE49-F238E27FC236}">
                <a16:creationId xmlns:a16="http://schemas.microsoft.com/office/drawing/2014/main" id="{15152914-19AE-4D14-BBC1-9C56C523F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844287" y="-2553203"/>
            <a:ext cx="2743200" cy="1440180"/>
          </a:xfrm>
          <a:prstGeom prst="rect">
            <a:avLst/>
          </a:prstGeom>
        </p:spPr>
      </p:pic>
      <p:pic>
        <p:nvPicPr>
          <p:cNvPr id="14" name="Picture 14" descr="Green Leaf Trees on Forest · Free Stock Photo">
            <a:extLst>
              <a:ext uri="{FF2B5EF4-FFF2-40B4-BE49-F238E27FC236}">
                <a16:creationId xmlns:a16="http://schemas.microsoft.com/office/drawing/2014/main" id="{B24B8A70-BD90-4B2D-9541-52BDFCD669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7117" y="-1827362"/>
            <a:ext cx="2743200" cy="1038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B9C2-B08B-423F-A6D9-E67F86EC18C4}"/>
              </a:ext>
            </a:extLst>
          </p:cNvPr>
          <p:cNvSpPr txBox="1"/>
          <p:nvPr/>
        </p:nvSpPr>
        <p:spPr>
          <a:xfrm>
            <a:off x="9718246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2FB1-76F3-4575-9E24-1883D49EE730}"/>
              </a:ext>
            </a:extLst>
          </p:cNvPr>
          <p:cNvSpPr txBox="1"/>
          <p:nvPr/>
        </p:nvSpPr>
        <p:spPr>
          <a:xfrm>
            <a:off x="738407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722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7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5038043-7BCD-41F9-A3E4-5651094FE1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806" b="1007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3B977-23F1-4A43-8981-EDCABAE2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                            </a:t>
            </a:r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E55CBC6-1AA6-4060-941A-4ED967360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4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 flipH="1">
            <a:off x="12192001" y="10"/>
            <a:ext cx="2717339" cy="1523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12B13-1027-48E4-B9EF-BBD3C8DC9871}"/>
              </a:ext>
            </a:extLst>
          </p:cNvPr>
          <p:cNvSpPr txBox="1"/>
          <p:nvPr/>
        </p:nvSpPr>
        <p:spPr>
          <a:xfrm>
            <a:off x="9870533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9B94F-FB91-41DA-81BA-45226CFC953C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666053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Pomo</vt:lpstr>
      <vt:lpstr>Location</vt:lpstr>
      <vt:lpstr>Shelter</vt:lpstr>
      <vt:lpstr>                   Food</vt:lpstr>
      <vt:lpstr>Culture</vt:lpstr>
      <vt:lpstr>                           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13</cp:revision>
  <dcterms:created xsi:type="dcterms:W3CDTF">2022-01-11T17:41:51Z</dcterms:created>
  <dcterms:modified xsi:type="dcterms:W3CDTF">2022-01-19T19:05:38Z</dcterms:modified>
</cp:coreProperties>
</file>