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A1C1E-B71B-1B16-76B9-C6EF07A8815C}" v="86" dt="2024-11-18T16:28:19.765"/>
    <p1510:client id="{C16D2E22-6C3A-033E-50ED-773A180D6D74}" v="20" dt="2024-11-18T18:30:29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ody P McDaniel" userId="S::307200180@stu.chino.k12.ca.us::1938c88e-16b2-4aa1-ac81-ba0489b13839" providerId="AD" clId="Web-{AC19FE5E-5395-0511-6D55-F54FFEA8F2EC}"/>
    <pc:docChg chg="modSld">
      <pc:chgData name="Melody P McDaniel" userId="S::307200180@stu.chino.k12.ca.us::1938c88e-16b2-4aa1-ac81-ba0489b13839" providerId="AD" clId="Web-{AC19FE5E-5395-0511-6D55-F54FFEA8F2EC}" dt="2024-11-15T19:24:04.782" v="160"/>
      <pc:docMkLst>
        <pc:docMk/>
      </pc:docMkLst>
      <pc:sldChg chg="modTransition">
        <pc:chgData name="Melody P McDaniel" userId="S::307200180@stu.chino.k12.ca.us::1938c88e-16b2-4aa1-ac81-ba0489b13839" providerId="AD" clId="Web-{AC19FE5E-5395-0511-6D55-F54FFEA8F2EC}" dt="2024-11-15T19:21:02.931" v="153"/>
        <pc:sldMkLst>
          <pc:docMk/>
          <pc:sldMk cId="109857222" sldId="256"/>
        </pc:sldMkLst>
      </pc:sldChg>
      <pc:sldChg chg="addSp delSp modSp mod modTransition setBg">
        <pc:chgData name="Melody P McDaniel" userId="S::307200180@stu.chino.k12.ca.us::1938c88e-16b2-4aa1-ac81-ba0489b13839" providerId="AD" clId="Web-{AC19FE5E-5395-0511-6D55-F54FFEA8F2EC}" dt="2024-11-15T19:22:55.982" v="158"/>
        <pc:sldMkLst>
          <pc:docMk/>
          <pc:sldMk cId="3702673896" sldId="257"/>
        </pc:sldMkLst>
        <pc:spChg chg="mod">
          <ac:chgData name="Melody P McDaniel" userId="S::307200180@stu.chino.k12.ca.us::1938c88e-16b2-4aa1-ac81-ba0489b13839" providerId="AD" clId="Web-{AC19FE5E-5395-0511-6D55-F54FFEA8F2EC}" dt="2024-11-15T19:10:08.049" v="26"/>
          <ac:spMkLst>
            <pc:docMk/>
            <pc:sldMk cId="3702673896" sldId="257"/>
            <ac:spMk id="2" creationId="{3BC11C28-6AC7-8479-93A9-47645B69A066}"/>
          </ac:spMkLst>
        </pc:spChg>
        <pc:spChg chg="add mod">
          <ac:chgData name="Melody P McDaniel" userId="S::307200180@stu.chino.k12.ca.us::1938c88e-16b2-4aa1-ac81-ba0489b13839" providerId="AD" clId="Web-{AC19FE5E-5395-0511-6D55-F54FFEA8F2EC}" dt="2024-11-15T19:10:08.049" v="26"/>
          <ac:spMkLst>
            <pc:docMk/>
            <pc:sldMk cId="3702673896" sldId="257"/>
            <ac:spMk id="4" creationId="{0A4501A8-9842-439F-280F-8FAB7D878A28}"/>
          </ac:spMkLst>
        </pc:spChg>
        <pc:spChg chg="mod">
          <ac:chgData name="Melody P McDaniel" userId="S::307200180@stu.chino.k12.ca.us::1938c88e-16b2-4aa1-ac81-ba0489b13839" providerId="AD" clId="Web-{AC19FE5E-5395-0511-6D55-F54FFEA8F2EC}" dt="2024-11-15T19:10:08.049" v="26"/>
          <ac:spMkLst>
            <pc:docMk/>
            <pc:sldMk cId="3702673896" sldId="257"/>
            <ac:spMk id="14" creationId="{D4BD5469-5FD7-3333-A9CB-2C3FDF5A9608}"/>
          </ac:spMkLst>
        </pc:spChg>
        <pc:spChg chg="del">
          <ac:chgData name="Melody P McDaniel" userId="S::307200180@stu.chino.k12.ca.us::1938c88e-16b2-4aa1-ac81-ba0489b13839" providerId="AD" clId="Web-{AC19FE5E-5395-0511-6D55-F54FFEA8F2EC}" dt="2024-11-15T19:08:49.046" v="0"/>
          <ac:spMkLst>
            <pc:docMk/>
            <pc:sldMk cId="3702673896" sldId="257"/>
            <ac:spMk id="20" creationId="{9F7D5CDA-D291-4307-BF55-1381FED29634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0:08.049" v="26"/>
          <ac:spMkLst>
            <pc:docMk/>
            <pc:sldMk cId="3702673896" sldId="257"/>
            <ac:spMk id="25" creationId="{3EAF38DC-B069-4F74-89ED-92C7579C3D26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0:08.049" v="26"/>
          <ac:spMkLst>
            <pc:docMk/>
            <pc:sldMk cId="3702673896" sldId="257"/>
            <ac:spMk id="27" creationId="{83549E37-C86B-4401-90BD-D8BF83859F14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0:08.049" v="26"/>
          <ac:spMkLst>
            <pc:docMk/>
            <pc:sldMk cId="3702673896" sldId="257"/>
            <ac:spMk id="29" creationId="{8A17784E-76D8-4521-A77D-0D2EBB923004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0:08.049" v="26"/>
          <ac:spMkLst>
            <pc:docMk/>
            <pc:sldMk cId="3702673896" sldId="257"/>
            <ac:spMk id="31" creationId="{7A0CBFF4-EA32-4FE2-BA6B-8F3A6E6ED144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0:08.049" v="26"/>
          <ac:spMkLst>
            <pc:docMk/>
            <pc:sldMk cId="3702673896" sldId="257"/>
            <ac:spMk id="33" creationId="{FC8D5885-2804-4D3C-BE31-902E4D3279B0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0:08.049" v="25"/>
          <ac:spMkLst>
            <pc:docMk/>
            <pc:sldMk cId="3702673896" sldId="257"/>
            <ac:spMk id="38" creationId="{560AFAAC-EA6C-45A9-9E03-C9C9F0193B4F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0:08.049" v="25"/>
          <ac:spMkLst>
            <pc:docMk/>
            <pc:sldMk cId="3702673896" sldId="257"/>
            <ac:spMk id="40" creationId="{83549E37-C86B-4401-90BD-D8BF83859F14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0:08.049" v="25"/>
          <ac:spMkLst>
            <pc:docMk/>
            <pc:sldMk cId="3702673896" sldId="257"/>
            <ac:spMk id="42" creationId="{8A17784E-76D8-4521-A77D-0D2EBB923004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0:08.049" v="25"/>
          <ac:spMkLst>
            <pc:docMk/>
            <pc:sldMk cId="3702673896" sldId="257"/>
            <ac:spMk id="44" creationId="{C0036C6B-F09C-4EAB-AE02-8D056EE74856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0:08.049" v="25"/>
          <ac:spMkLst>
            <pc:docMk/>
            <pc:sldMk cId="3702673896" sldId="257"/>
            <ac:spMk id="46" creationId="{FC8D5885-2804-4D3C-BE31-902E4D3279B0}"/>
          </ac:spMkLst>
        </pc:spChg>
        <pc:spChg chg="add">
          <ac:chgData name="Melody P McDaniel" userId="S::307200180@stu.chino.k12.ca.us::1938c88e-16b2-4aa1-ac81-ba0489b13839" providerId="AD" clId="Web-{AC19FE5E-5395-0511-6D55-F54FFEA8F2EC}" dt="2024-11-15T19:10:08.049" v="26"/>
          <ac:spMkLst>
            <pc:docMk/>
            <pc:sldMk cId="3702673896" sldId="257"/>
            <ac:spMk id="48" creationId="{F13C74B1-5B17-4795-BED0-7140497B445A}"/>
          </ac:spMkLst>
        </pc:spChg>
        <pc:spChg chg="add">
          <ac:chgData name="Melody P McDaniel" userId="S::307200180@stu.chino.k12.ca.us::1938c88e-16b2-4aa1-ac81-ba0489b13839" providerId="AD" clId="Web-{AC19FE5E-5395-0511-6D55-F54FFEA8F2EC}" dt="2024-11-15T19:10:08.049" v="26"/>
          <ac:spMkLst>
            <pc:docMk/>
            <pc:sldMk cId="3702673896" sldId="257"/>
            <ac:spMk id="49" creationId="{D4974D33-8DC5-464E-8C6D-BE58F0669C17}"/>
          </ac:spMkLst>
        </pc:spChg>
        <pc:picChg chg="add mod ord">
          <ac:chgData name="Melody P McDaniel" userId="S::307200180@stu.chino.k12.ca.us::1938c88e-16b2-4aa1-ac81-ba0489b13839" providerId="AD" clId="Web-{AC19FE5E-5395-0511-6D55-F54FFEA8F2EC}" dt="2024-11-15T19:10:08.049" v="26"/>
          <ac:picMkLst>
            <pc:docMk/>
            <pc:sldMk cId="3702673896" sldId="257"/>
            <ac:picMk id="3" creationId="{5B22ADEE-D024-217F-6F3A-3CA9D4EA3B5D}"/>
          </ac:picMkLst>
        </pc:picChg>
        <pc:picChg chg="del mod ord">
          <ac:chgData name="Melody P McDaniel" userId="S::307200180@stu.chino.k12.ca.us::1938c88e-16b2-4aa1-ac81-ba0489b13839" providerId="AD" clId="Web-{AC19FE5E-5395-0511-6D55-F54FFEA8F2EC}" dt="2024-11-15T19:08:51.702" v="1"/>
          <ac:picMkLst>
            <pc:docMk/>
            <pc:sldMk cId="3702673896" sldId="257"/>
            <ac:picMk id="16" creationId="{123AACA6-ED78-24F6-F9CC-7F62FA204F20}"/>
          </ac:picMkLst>
        </pc:picChg>
      </pc:sldChg>
      <pc:sldChg chg="modTransition">
        <pc:chgData name="Melody P McDaniel" userId="S::307200180@stu.chino.k12.ca.us::1938c88e-16b2-4aa1-ac81-ba0489b13839" providerId="AD" clId="Web-{AC19FE5E-5395-0511-6D55-F54FFEA8F2EC}" dt="2024-11-15T19:22:30.622" v="157"/>
        <pc:sldMkLst>
          <pc:docMk/>
          <pc:sldMk cId="2916364470" sldId="258"/>
        </pc:sldMkLst>
      </pc:sldChg>
      <pc:sldChg chg="modTransition">
        <pc:chgData name="Melody P McDaniel" userId="S::307200180@stu.chino.k12.ca.us::1938c88e-16b2-4aa1-ac81-ba0489b13839" providerId="AD" clId="Web-{AC19FE5E-5395-0511-6D55-F54FFEA8F2EC}" dt="2024-11-15T19:22:02.277" v="155"/>
        <pc:sldMkLst>
          <pc:docMk/>
          <pc:sldMk cId="149607408" sldId="259"/>
        </pc:sldMkLst>
      </pc:sldChg>
      <pc:sldChg chg="modTransition">
        <pc:chgData name="Melody P McDaniel" userId="S::307200180@stu.chino.k12.ca.us::1938c88e-16b2-4aa1-ac81-ba0489b13839" providerId="AD" clId="Web-{AC19FE5E-5395-0511-6D55-F54FFEA8F2EC}" dt="2024-11-15T19:22:09.215" v="156"/>
        <pc:sldMkLst>
          <pc:docMk/>
          <pc:sldMk cId="1539808346" sldId="260"/>
        </pc:sldMkLst>
      </pc:sldChg>
      <pc:sldChg chg="addSp delSp modSp mod modTransition setBg">
        <pc:chgData name="Melody P McDaniel" userId="S::307200180@stu.chino.k12.ca.us::1938c88e-16b2-4aa1-ac81-ba0489b13839" providerId="AD" clId="Web-{AC19FE5E-5395-0511-6D55-F54FFEA8F2EC}" dt="2024-11-15T19:24:04.782" v="160"/>
        <pc:sldMkLst>
          <pc:docMk/>
          <pc:sldMk cId="3182050153" sldId="261"/>
        </pc:sldMkLst>
        <pc:spChg chg="mod">
          <ac:chgData name="Melody P McDaniel" userId="S::307200180@stu.chino.k12.ca.us::1938c88e-16b2-4aa1-ac81-ba0489b13839" providerId="AD" clId="Web-{AC19FE5E-5395-0511-6D55-F54FFEA8F2EC}" dt="2024-11-15T19:14:16.761" v="80"/>
          <ac:spMkLst>
            <pc:docMk/>
            <pc:sldMk cId="3182050153" sldId="261"/>
            <ac:spMk id="2" creationId="{AB054344-8CF1-F276-A1B5-0AEA88D465C0}"/>
          </ac:spMkLst>
        </pc:spChg>
        <pc:spChg chg="mod">
          <ac:chgData name="Melody P McDaniel" userId="S::307200180@stu.chino.k12.ca.us::1938c88e-16b2-4aa1-ac81-ba0489b13839" providerId="AD" clId="Web-{AC19FE5E-5395-0511-6D55-F54FFEA8F2EC}" dt="2024-11-15T19:14:16.761" v="80"/>
          <ac:spMkLst>
            <pc:docMk/>
            <pc:sldMk cId="3182050153" sldId="261"/>
            <ac:spMk id="3" creationId="{690C5888-3009-8B7F-8698-EB3DF54351EE}"/>
          </ac:spMkLst>
        </pc:spChg>
        <pc:spChg chg="add del mod">
          <ac:chgData name="Melody P McDaniel" userId="S::307200180@stu.chino.k12.ca.us::1938c88e-16b2-4aa1-ac81-ba0489b13839" providerId="AD" clId="Web-{AC19FE5E-5395-0511-6D55-F54FFEA8F2EC}" dt="2024-11-15T19:13:52.776" v="74"/>
          <ac:spMkLst>
            <pc:docMk/>
            <pc:sldMk cId="3182050153" sldId="261"/>
            <ac:spMk id="5" creationId="{1B777D01-174B-D519-DEB7-AF137374B4FC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4:14.026" v="77"/>
          <ac:spMkLst>
            <pc:docMk/>
            <pc:sldMk cId="3182050153" sldId="261"/>
            <ac:spMk id="8" creationId="{100EDD19-6802-4EC3-95CE-CFFAB042CFD6}"/>
          </ac:spMkLst>
        </pc:spChg>
        <pc:spChg chg="add">
          <ac:chgData name="Melody P McDaniel" userId="S::307200180@stu.chino.k12.ca.us::1938c88e-16b2-4aa1-ac81-ba0489b13839" providerId="AD" clId="Web-{AC19FE5E-5395-0511-6D55-F54FFEA8F2EC}" dt="2024-11-15T19:14:16.761" v="80"/>
          <ac:spMkLst>
            <pc:docMk/>
            <pc:sldMk cId="3182050153" sldId="261"/>
            <ac:spMk id="9" creationId="{3EAF38DC-B069-4F74-89ED-92C7579C3D26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4:14.026" v="77"/>
          <ac:spMkLst>
            <pc:docMk/>
            <pc:sldMk cId="3182050153" sldId="261"/>
            <ac:spMk id="10" creationId="{DB17E863-922E-4C26-BD64-E8FD41D28661}"/>
          </ac:spMkLst>
        </pc:spChg>
        <pc:spChg chg="add">
          <ac:chgData name="Melody P McDaniel" userId="S::307200180@stu.chino.k12.ca.us::1938c88e-16b2-4aa1-ac81-ba0489b13839" providerId="AD" clId="Web-{AC19FE5E-5395-0511-6D55-F54FFEA8F2EC}" dt="2024-11-15T19:14:16.761" v="80"/>
          <ac:spMkLst>
            <pc:docMk/>
            <pc:sldMk cId="3182050153" sldId="261"/>
            <ac:spMk id="11" creationId="{83549E37-C86B-4401-90BD-D8BF83859F14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4:16.714" v="79"/>
          <ac:spMkLst>
            <pc:docMk/>
            <pc:sldMk cId="3182050153" sldId="261"/>
            <ac:spMk id="12" creationId="{8E0105E7-23DB-4CF2-8258-FF47C7620F6E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4:16.714" v="79"/>
          <ac:spMkLst>
            <pc:docMk/>
            <pc:sldMk cId="3182050153" sldId="261"/>
            <ac:spMk id="13" creationId="{DAF1966E-FD40-4A4A-B61B-C4DF7FA05F06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4:16.714" v="79"/>
          <ac:spMkLst>
            <pc:docMk/>
            <pc:sldMk cId="3182050153" sldId="261"/>
            <ac:spMk id="14" creationId="{074B4F7D-14B2-478B-8BF5-01E4E0C5D263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14:16.714" v="79"/>
          <ac:spMkLst>
            <pc:docMk/>
            <pc:sldMk cId="3182050153" sldId="261"/>
            <ac:spMk id="15" creationId="{047BFA19-D45E-416B-A404-7AF2F3F27017}"/>
          </ac:spMkLst>
        </pc:spChg>
        <pc:spChg chg="add">
          <ac:chgData name="Melody P McDaniel" userId="S::307200180@stu.chino.k12.ca.us::1938c88e-16b2-4aa1-ac81-ba0489b13839" providerId="AD" clId="Web-{AC19FE5E-5395-0511-6D55-F54FFEA8F2EC}" dt="2024-11-15T19:14:16.761" v="80"/>
          <ac:spMkLst>
            <pc:docMk/>
            <pc:sldMk cId="3182050153" sldId="261"/>
            <ac:spMk id="17" creationId="{FC8D5885-2804-4D3C-BE31-902E4D3279B0}"/>
          </ac:spMkLst>
        </pc:spChg>
        <pc:spChg chg="add">
          <ac:chgData name="Melody P McDaniel" userId="S::307200180@stu.chino.k12.ca.us::1938c88e-16b2-4aa1-ac81-ba0489b13839" providerId="AD" clId="Web-{AC19FE5E-5395-0511-6D55-F54FFEA8F2EC}" dt="2024-11-15T19:14:16.761" v="80"/>
          <ac:spMkLst>
            <pc:docMk/>
            <pc:sldMk cId="3182050153" sldId="261"/>
            <ac:spMk id="19" creationId="{8A17784E-76D8-4521-A77D-0D2EBB923004}"/>
          </ac:spMkLst>
        </pc:spChg>
        <pc:spChg chg="add">
          <ac:chgData name="Melody P McDaniel" userId="S::307200180@stu.chino.k12.ca.us::1938c88e-16b2-4aa1-ac81-ba0489b13839" providerId="AD" clId="Web-{AC19FE5E-5395-0511-6D55-F54FFEA8F2EC}" dt="2024-11-15T19:14:16.761" v="80"/>
          <ac:spMkLst>
            <pc:docMk/>
            <pc:sldMk cId="3182050153" sldId="261"/>
            <ac:spMk id="20" creationId="{7A0CBFF4-EA32-4FE2-BA6B-8F3A6E6ED144}"/>
          </ac:spMkLst>
        </pc:spChg>
        <pc:picChg chg="add del mod">
          <ac:chgData name="Melody P McDaniel" userId="S::307200180@stu.chino.k12.ca.us::1938c88e-16b2-4aa1-ac81-ba0489b13839" providerId="AD" clId="Web-{AC19FE5E-5395-0511-6D55-F54FFEA8F2EC}" dt="2024-11-15T19:13:52.776" v="75"/>
          <ac:picMkLst>
            <pc:docMk/>
            <pc:sldMk cId="3182050153" sldId="261"/>
            <ac:picMk id="4" creationId="{0CE0084B-40CD-AA8C-F556-166E0C8B0038}"/>
          </ac:picMkLst>
        </pc:picChg>
        <pc:picChg chg="add">
          <ac:chgData name="Melody P McDaniel" userId="S::307200180@stu.chino.k12.ca.us::1938c88e-16b2-4aa1-ac81-ba0489b13839" providerId="AD" clId="Web-{AC19FE5E-5395-0511-6D55-F54FFEA8F2EC}" dt="2024-11-15T19:14:16.761" v="80"/>
          <ac:picMkLst>
            <pc:docMk/>
            <pc:sldMk cId="3182050153" sldId="261"/>
            <ac:picMk id="18" creationId="{8523C7A0-6AA3-B36C-084F-7913B00D8FE8}"/>
          </ac:picMkLst>
        </pc:picChg>
      </pc:sldChg>
      <pc:sldChg chg="addSp delSp modSp mod modTransition setBg">
        <pc:chgData name="Melody P McDaniel" userId="S::307200180@stu.chino.k12.ca.us::1938c88e-16b2-4aa1-ac81-ba0489b13839" providerId="AD" clId="Web-{AC19FE5E-5395-0511-6D55-F54FFEA8F2EC}" dt="2024-11-15T19:23:12.795" v="159"/>
        <pc:sldMkLst>
          <pc:docMk/>
          <pc:sldMk cId="1830715351" sldId="262"/>
        </pc:sldMkLst>
        <pc:spChg chg="mod ord">
          <ac:chgData name="Melody P McDaniel" userId="S::307200180@stu.chino.k12.ca.us::1938c88e-16b2-4aa1-ac81-ba0489b13839" providerId="AD" clId="Web-{AC19FE5E-5395-0511-6D55-F54FFEA8F2EC}" dt="2024-11-15T19:20:12.930" v="152"/>
          <ac:spMkLst>
            <pc:docMk/>
            <pc:sldMk cId="1830715351" sldId="262"/>
            <ac:spMk id="2" creationId="{F0697FB3-A102-24C3-31BC-8016ED283A21}"/>
          </ac:spMkLst>
        </pc:spChg>
        <pc:spChg chg="del">
          <ac:chgData name="Melody P McDaniel" userId="S::307200180@stu.chino.k12.ca.us::1938c88e-16b2-4aa1-ac81-ba0489b13839" providerId="AD" clId="Web-{AC19FE5E-5395-0511-6D55-F54FFEA8F2EC}" dt="2024-11-15T19:16:33.844" v="144"/>
          <ac:spMkLst>
            <pc:docMk/>
            <pc:sldMk cId="1830715351" sldId="262"/>
            <ac:spMk id="3" creationId="{FC717024-A3CA-DE80-7AD0-F7EAA9A9DC33}"/>
          </ac:spMkLst>
        </pc:spChg>
        <pc:spChg chg="add del mod">
          <ac:chgData name="Melody P McDaniel" userId="S::307200180@stu.chino.k12.ca.us::1938c88e-16b2-4aa1-ac81-ba0489b13839" providerId="AD" clId="Web-{AC19FE5E-5395-0511-6D55-F54FFEA8F2EC}" dt="2024-11-15T19:20:02.648" v="151"/>
          <ac:spMkLst>
            <pc:docMk/>
            <pc:sldMk cId="1830715351" sldId="262"/>
            <ac:spMk id="5" creationId="{3D0E1829-3FD2-9188-3BC4-67A5E5231B88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20:12.930" v="152"/>
          <ac:spMkLst>
            <pc:docMk/>
            <pc:sldMk cId="1830715351" sldId="262"/>
            <ac:spMk id="10" creationId="{F13C74B1-5B17-4795-BED0-7140497B445A}"/>
          </ac:spMkLst>
        </pc:spChg>
        <pc:spChg chg="add del">
          <ac:chgData name="Melody P McDaniel" userId="S::307200180@stu.chino.k12.ca.us::1938c88e-16b2-4aa1-ac81-ba0489b13839" providerId="AD" clId="Web-{AC19FE5E-5395-0511-6D55-F54FFEA8F2EC}" dt="2024-11-15T19:20:12.930" v="152"/>
          <ac:spMkLst>
            <pc:docMk/>
            <pc:sldMk cId="1830715351" sldId="262"/>
            <ac:spMk id="12" creationId="{D4974D33-8DC5-464E-8C6D-BE58F0669C17}"/>
          </ac:spMkLst>
        </pc:spChg>
        <pc:spChg chg="add">
          <ac:chgData name="Melody P McDaniel" userId="S::307200180@stu.chino.k12.ca.us::1938c88e-16b2-4aa1-ac81-ba0489b13839" providerId="AD" clId="Web-{AC19FE5E-5395-0511-6D55-F54FFEA8F2EC}" dt="2024-11-15T19:20:12.930" v="152"/>
          <ac:spMkLst>
            <pc:docMk/>
            <pc:sldMk cId="1830715351" sldId="262"/>
            <ac:spMk id="17" creationId="{37C89E4B-3C9F-44B9-8B86-D9E3D112D8EC}"/>
          </ac:spMkLst>
        </pc:spChg>
        <pc:picChg chg="add mod ord">
          <ac:chgData name="Melody P McDaniel" userId="S::307200180@stu.chino.k12.ca.us::1938c88e-16b2-4aa1-ac81-ba0489b13839" providerId="AD" clId="Web-{AC19FE5E-5395-0511-6D55-F54FFEA8F2EC}" dt="2024-11-15T19:20:12.930" v="152"/>
          <ac:picMkLst>
            <pc:docMk/>
            <pc:sldMk cId="1830715351" sldId="262"/>
            <ac:picMk id="4" creationId="{67257042-4E9F-3EC0-5DB5-5C45267A9469}"/>
          </ac:picMkLst>
        </pc:picChg>
        <pc:cxnChg chg="add">
          <ac:chgData name="Melody P McDaniel" userId="S::307200180@stu.chino.k12.ca.us::1938c88e-16b2-4aa1-ac81-ba0489b13839" providerId="AD" clId="Web-{AC19FE5E-5395-0511-6D55-F54FFEA8F2EC}" dt="2024-11-15T19:20:12.930" v="152"/>
          <ac:cxnSpMkLst>
            <pc:docMk/>
            <pc:sldMk cId="1830715351" sldId="262"/>
            <ac:cxnSpMk id="19" creationId="{AA2EAA10-076F-46BD-8F0F-B9A2FB77A85C}"/>
          </ac:cxnSpMkLst>
        </pc:cxnChg>
        <pc:cxnChg chg="add">
          <ac:chgData name="Melody P McDaniel" userId="S::307200180@stu.chino.k12.ca.us::1938c88e-16b2-4aa1-ac81-ba0489b13839" providerId="AD" clId="Web-{AC19FE5E-5395-0511-6D55-F54FFEA8F2EC}" dt="2024-11-15T19:20:12.930" v="152"/>
          <ac:cxnSpMkLst>
            <pc:docMk/>
            <pc:sldMk cId="1830715351" sldId="262"/>
            <ac:cxnSpMk id="21" creationId="{D891E407-403B-4764-86C9-33A56D3BCAA3}"/>
          </ac:cxnSpMkLst>
        </pc:cxnChg>
      </pc:sldChg>
    </pc:docChg>
  </pc:docChgLst>
  <pc:docChgLst>
    <pc:chgData name="Melody P McDaniel" userId="S::307200180@stu.chino.k12.ca.us::1938c88e-16b2-4aa1-ac81-ba0489b13839" providerId="AD" clId="Web-{76C116AA-9C30-38F2-C558-8D2D775CE9AC}"/>
    <pc:docChg chg="addSld modSld sldOrd">
      <pc:chgData name="Melody P McDaniel" userId="S::307200180@stu.chino.k12.ca.us::1938c88e-16b2-4aa1-ac81-ba0489b13839" providerId="AD" clId="Web-{76C116AA-9C30-38F2-C558-8D2D775CE9AC}" dt="2024-11-12T17:29:09.888" v="477" actId="20577"/>
      <pc:docMkLst>
        <pc:docMk/>
      </pc:docMkLst>
      <pc:sldChg chg="modSp">
        <pc:chgData name="Melody P McDaniel" userId="S::307200180@stu.chino.k12.ca.us::1938c88e-16b2-4aa1-ac81-ba0489b13839" providerId="AD" clId="Web-{76C116AA-9C30-38F2-C558-8D2D775CE9AC}" dt="2024-11-12T17:01:21.577" v="20" actId="20577"/>
        <pc:sldMkLst>
          <pc:docMk/>
          <pc:sldMk cId="109857222" sldId="256"/>
        </pc:sldMkLst>
        <pc:spChg chg="mod">
          <ac:chgData name="Melody P McDaniel" userId="S::307200180@stu.chino.k12.ca.us::1938c88e-16b2-4aa1-ac81-ba0489b13839" providerId="AD" clId="Web-{76C116AA-9C30-38F2-C558-8D2D775CE9AC}" dt="2024-11-12T17:01:12.515" v="1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elody P McDaniel" userId="S::307200180@stu.chino.k12.ca.us::1938c88e-16b2-4aa1-ac81-ba0489b13839" providerId="AD" clId="Web-{76C116AA-9C30-38F2-C558-8D2D775CE9AC}" dt="2024-11-12T17:01:21.577" v="2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Melody P McDaniel" userId="S::307200180@stu.chino.k12.ca.us::1938c88e-16b2-4aa1-ac81-ba0489b13839" providerId="AD" clId="Web-{76C116AA-9C30-38F2-C558-8D2D775CE9AC}" dt="2024-11-12T17:01:42.656" v="30" actId="20577"/>
        <pc:sldMkLst>
          <pc:docMk/>
          <pc:sldMk cId="3702673896" sldId="257"/>
        </pc:sldMkLst>
        <pc:spChg chg="mod">
          <ac:chgData name="Melody P McDaniel" userId="S::307200180@stu.chino.k12.ca.us::1938c88e-16b2-4aa1-ac81-ba0489b13839" providerId="AD" clId="Web-{76C116AA-9C30-38F2-C558-8D2D775CE9AC}" dt="2024-11-12T17:01:42.656" v="30" actId="20577"/>
          <ac:spMkLst>
            <pc:docMk/>
            <pc:sldMk cId="3702673896" sldId="257"/>
            <ac:spMk id="2" creationId="{3BC11C28-6AC7-8479-93A9-47645B69A066}"/>
          </ac:spMkLst>
        </pc:spChg>
      </pc:sldChg>
      <pc:sldChg chg="modSp new">
        <pc:chgData name="Melody P McDaniel" userId="S::307200180@stu.chino.k12.ca.us::1938c88e-16b2-4aa1-ac81-ba0489b13839" providerId="AD" clId="Web-{76C116AA-9C30-38F2-C558-8D2D775CE9AC}" dt="2024-11-12T17:01:35.328" v="26" actId="20577"/>
        <pc:sldMkLst>
          <pc:docMk/>
          <pc:sldMk cId="2916364470" sldId="258"/>
        </pc:sldMkLst>
        <pc:spChg chg="mod">
          <ac:chgData name="Melody P McDaniel" userId="S::307200180@stu.chino.k12.ca.us::1938c88e-16b2-4aa1-ac81-ba0489b13839" providerId="AD" clId="Web-{76C116AA-9C30-38F2-C558-8D2D775CE9AC}" dt="2024-11-12T17:01:35.328" v="26" actId="20577"/>
          <ac:spMkLst>
            <pc:docMk/>
            <pc:sldMk cId="2916364470" sldId="258"/>
            <ac:spMk id="2" creationId="{35DFD17B-6662-96C0-5EEF-ECC6D4AF2F2B}"/>
          </ac:spMkLst>
        </pc:spChg>
      </pc:sldChg>
      <pc:sldChg chg="modSp new">
        <pc:chgData name="Melody P McDaniel" userId="S::307200180@stu.chino.k12.ca.us::1938c88e-16b2-4aa1-ac81-ba0489b13839" providerId="AD" clId="Web-{76C116AA-9C30-38F2-C558-8D2D775CE9AC}" dt="2024-11-12T17:14:49.732" v="285" actId="20577"/>
        <pc:sldMkLst>
          <pc:docMk/>
          <pc:sldMk cId="149607408" sldId="259"/>
        </pc:sldMkLst>
        <pc:spChg chg="mod">
          <ac:chgData name="Melody P McDaniel" userId="S::307200180@stu.chino.k12.ca.us::1938c88e-16b2-4aa1-ac81-ba0489b13839" providerId="AD" clId="Web-{76C116AA-9C30-38F2-C558-8D2D775CE9AC}" dt="2024-11-12T17:12:46.930" v="174" actId="20577"/>
          <ac:spMkLst>
            <pc:docMk/>
            <pc:sldMk cId="149607408" sldId="259"/>
            <ac:spMk id="2" creationId="{B0EAC10C-2F5F-A0F5-7669-EBA218CA4688}"/>
          </ac:spMkLst>
        </pc:spChg>
        <pc:spChg chg="mod">
          <ac:chgData name="Melody P McDaniel" userId="S::307200180@stu.chino.k12.ca.us::1938c88e-16b2-4aa1-ac81-ba0489b13839" providerId="AD" clId="Web-{76C116AA-9C30-38F2-C558-8D2D775CE9AC}" dt="2024-11-12T17:14:49.732" v="285" actId="20577"/>
          <ac:spMkLst>
            <pc:docMk/>
            <pc:sldMk cId="149607408" sldId="259"/>
            <ac:spMk id="3" creationId="{9E291366-40F7-5640-FA6D-F4933982EF20}"/>
          </ac:spMkLst>
        </pc:spChg>
      </pc:sldChg>
      <pc:sldChg chg="modSp new">
        <pc:chgData name="Melody P McDaniel" userId="S::307200180@stu.chino.k12.ca.us::1938c88e-16b2-4aa1-ac81-ba0489b13839" providerId="AD" clId="Web-{76C116AA-9C30-38F2-C558-8D2D775CE9AC}" dt="2024-11-12T17:29:09.888" v="477" actId="20577"/>
        <pc:sldMkLst>
          <pc:docMk/>
          <pc:sldMk cId="1539808346" sldId="260"/>
        </pc:sldMkLst>
        <pc:spChg chg="mod">
          <ac:chgData name="Melody P McDaniel" userId="S::307200180@stu.chino.k12.ca.us::1938c88e-16b2-4aa1-ac81-ba0489b13839" providerId="AD" clId="Web-{76C116AA-9C30-38F2-C558-8D2D775CE9AC}" dt="2024-11-12T17:25:22.348" v="445" actId="1076"/>
          <ac:spMkLst>
            <pc:docMk/>
            <pc:sldMk cId="1539808346" sldId="260"/>
            <ac:spMk id="2" creationId="{58343456-3031-964E-55B1-F2849943D664}"/>
          </ac:spMkLst>
        </pc:spChg>
        <pc:spChg chg="mod">
          <ac:chgData name="Melody P McDaniel" userId="S::307200180@stu.chino.k12.ca.us::1938c88e-16b2-4aa1-ac81-ba0489b13839" providerId="AD" clId="Web-{76C116AA-9C30-38F2-C558-8D2D775CE9AC}" dt="2024-11-12T17:29:09.888" v="477" actId="20577"/>
          <ac:spMkLst>
            <pc:docMk/>
            <pc:sldMk cId="1539808346" sldId="260"/>
            <ac:spMk id="3" creationId="{284C91BD-A9F3-B25B-A5CC-452D37F6F52C}"/>
          </ac:spMkLst>
        </pc:spChg>
      </pc:sldChg>
      <pc:sldChg chg="new ord">
        <pc:chgData name="Melody P McDaniel" userId="S::307200180@stu.chino.k12.ca.us::1938c88e-16b2-4aa1-ac81-ba0489b13839" providerId="AD" clId="Web-{76C116AA-9C30-38F2-C558-8D2D775CE9AC}" dt="2024-11-12T17:01:56.829" v="32"/>
        <pc:sldMkLst>
          <pc:docMk/>
          <pc:sldMk cId="3182050153" sldId="261"/>
        </pc:sldMkLst>
      </pc:sldChg>
    </pc:docChg>
  </pc:docChgLst>
  <pc:docChgLst>
    <pc:chgData name="Melody P McDaniel" userId="S::307200180@stu.chino.k12.ca.us::1938c88e-16b2-4aa1-ac81-ba0489b13839" providerId="AD" clId="Web-{1A3296F1-1F20-D922-3509-2A4F15942906}"/>
    <pc:docChg chg="modSld">
      <pc:chgData name="Melody P McDaniel" userId="S::307200180@stu.chino.k12.ca.us::1938c88e-16b2-4aa1-ac81-ba0489b13839" providerId="AD" clId="Web-{1A3296F1-1F20-D922-3509-2A4F15942906}" dt="2024-11-12T17:46:58.408" v="369" actId="20577"/>
      <pc:docMkLst>
        <pc:docMk/>
      </pc:docMkLst>
      <pc:sldChg chg="modSp">
        <pc:chgData name="Melody P McDaniel" userId="S::307200180@stu.chino.k12.ca.us::1938c88e-16b2-4aa1-ac81-ba0489b13839" providerId="AD" clId="Web-{1A3296F1-1F20-D922-3509-2A4F15942906}" dt="2024-11-12T17:46:58.408" v="369" actId="20577"/>
        <pc:sldMkLst>
          <pc:docMk/>
          <pc:sldMk cId="2916364470" sldId="258"/>
        </pc:sldMkLst>
        <pc:spChg chg="mod">
          <ac:chgData name="Melody P McDaniel" userId="S::307200180@stu.chino.k12.ca.us::1938c88e-16b2-4aa1-ac81-ba0489b13839" providerId="AD" clId="Web-{1A3296F1-1F20-D922-3509-2A4F15942906}" dt="2024-11-12T17:43:15.088" v="321" actId="14100"/>
          <ac:spMkLst>
            <pc:docMk/>
            <pc:sldMk cId="2916364470" sldId="258"/>
            <ac:spMk id="2" creationId="{35DFD17B-6662-96C0-5EEF-ECC6D4AF2F2B}"/>
          </ac:spMkLst>
        </pc:spChg>
        <pc:spChg chg="mod">
          <ac:chgData name="Melody P McDaniel" userId="S::307200180@stu.chino.k12.ca.us::1938c88e-16b2-4aa1-ac81-ba0489b13839" providerId="AD" clId="Web-{1A3296F1-1F20-D922-3509-2A4F15942906}" dt="2024-11-12T17:46:58.408" v="369" actId="20577"/>
          <ac:spMkLst>
            <pc:docMk/>
            <pc:sldMk cId="2916364470" sldId="258"/>
            <ac:spMk id="3" creationId="{23A2CB43-8A8A-C7C4-99C9-7FD67FED331F}"/>
          </ac:spMkLst>
        </pc:spChg>
      </pc:sldChg>
      <pc:sldChg chg="modSp">
        <pc:chgData name="Melody P McDaniel" userId="S::307200180@stu.chino.k12.ca.us::1938c88e-16b2-4aa1-ac81-ba0489b13839" providerId="AD" clId="Web-{1A3296F1-1F20-D922-3509-2A4F15942906}" dt="2024-11-12T17:34:17.509" v="98" actId="20577"/>
        <pc:sldMkLst>
          <pc:docMk/>
          <pc:sldMk cId="1539808346" sldId="260"/>
        </pc:sldMkLst>
        <pc:spChg chg="mod">
          <ac:chgData name="Melody P McDaniel" userId="S::307200180@stu.chino.k12.ca.us::1938c88e-16b2-4aa1-ac81-ba0489b13839" providerId="AD" clId="Web-{1A3296F1-1F20-D922-3509-2A4F15942906}" dt="2024-11-12T17:34:17.509" v="98" actId="20577"/>
          <ac:spMkLst>
            <pc:docMk/>
            <pc:sldMk cId="1539808346" sldId="260"/>
            <ac:spMk id="3" creationId="{284C91BD-A9F3-B25B-A5CC-452D37F6F52C}"/>
          </ac:spMkLst>
        </pc:spChg>
      </pc:sldChg>
    </pc:docChg>
  </pc:docChgLst>
  <pc:docChgLst>
    <pc:chgData name="Melody P McDaniel" userId="S::307200180@stu.chino.k12.ca.us::1938c88e-16b2-4aa1-ac81-ba0489b13839" providerId="AD" clId="Web-{D5E62EFB-BBE6-BF3C-D017-A9C884AC0C02}"/>
    <pc:docChg chg="modSld modMainMaster">
      <pc:chgData name="Melody P McDaniel" userId="S::307200180@stu.chino.k12.ca.us::1938c88e-16b2-4aa1-ac81-ba0489b13839" providerId="AD" clId="Web-{D5E62EFB-BBE6-BF3C-D017-A9C884AC0C02}" dt="2024-11-15T16:44:50.266" v="168" actId="20577"/>
      <pc:docMkLst>
        <pc:docMk/>
      </pc:docMkLst>
      <pc:sldChg chg="mod">
        <pc:chgData name="Melody P McDaniel" userId="S::307200180@stu.chino.k12.ca.us::1938c88e-16b2-4aa1-ac81-ba0489b13839" providerId="AD" clId="Web-{D5E62EFB-BBE6-BF3C-D017-A9C884AC0C02}" dt="2024-11-15T16:30:15.313" v="157"/>
        <pc:sldMkLst>
          <pc:docMk/>
          <pc:sldMk cId="109857222" sldId="256"/>
        </pc:sldMkLst>
      </pc:sldChg>
      <pc:sldChg chg="addSp delSp modSp mod">
        <pc:chgData name="Melody P McDaniel" userId="S::307200180@stu.chino.k12.ca.us::1938c88e-16b2-4aa1-ac81-ba0489b13839" providerId="AD" clId="Web-{D5E62EFB-BBE6-BF3C-D017-A9C884AC0C02}" dt="2024-11-15T16:30:15.313" v="157"/>
        <pc:sldMkLst>
          <pc:docMk/>
          <pc:sldMk cId="3702673896" sldId="257"/>
        </pc:sldMkLst>
        <pc:spChg chg="mod">
          <ac:chgData name="Melody P McDaniel" userId="S::307200180@stu.chino.k12.ca.us::1938c88e-16b2-4aa1-ac81-ba0489b13839" providerId="AD" clId="Web-{D5E62EFB-BBE6-BF3C-D017-A9C884AC0C02}" dt="2024-11-15T16:16:39.159" v="101"/>
          <ac:spMkLst>
            <pc:docMk/>
            <pc:sldMk cId="3702673896" sldId="257"/>
            <ac:spMk id="2" creationId="{3BC11C28-6AC7-8479-93A9-47645B69A066}"/>
          </ac:spMkLst>
        </pc:spChg>
        <pc:spChg chg="del">
          <ac:chgData name="Melody P McDaniel" userId="S::307200180@stu.chino.k12.ca.us::1938c88e-16b2-4aa1-ac81-ba0489b13839" providerId="AD" clId="Web-{D5E62EFB-BBE6-BF3C-D017-A9C884AC0C02}" dt="2024-11-15T16:16:39.159" v="101"/>
          <ac:spMkLst>
            <pc:docMk/>
            <pc:sldMk cId="3702673896" sldId="257"/>
            <ac:spMk id="9" creationId="{9F7D5CDA-D291-4307-BF55-1381FED29634}"/>
          </ac:spMkLst>
        </pc:spChg>
        <pc:spChg chg="mod">
          <ac:chgData name="Melody P McDaniel" userId="S::307200180@stu.chino.k12.ca.us::1938c88e-16b2-4aa1-ac81-ba0489b13839" providerId="AD" clId="Web-{D5E62EFB-BBE6-BF3C-D017-A9C884AC0C02}" dt="2024-11-15T16:16:39.159" v="101"/>
          <ac:spMkLst>
            <pc:docMk/>
            <pc:sldMk cId="3702673896" sldId="257"/>
            <ac:spMk id="14" creationId="{D4BD5469-5FD7-3333-A9CB-2C3FDF5A9608}"/>
          </ac:spMkLst>
        </pc:spChg>
        <pc:spChg chg="add">
          <ac:chgData name="Melody P McDaniel" userId="S::307200180@stu.chino.k12.ca.us::1938c88e-16b2-4aa1-ac81-ba0489b13839" providerId="AD" clId="Web-{D5E62EFB-BBE6-BF3C-D017-A9C884AC0C02}" dt="2024-11-15T16:16:39.159" v="101"/>
          <ac:spMkLst>
            <pc:docMk/>
            <pc:sldMk cId="3702673896" sldId="257"/>
            <ac:spMk id="20" creationId="{9F7D5CDA-D291-4307-BF55-1381FED29634}"/>
          </ac:spMkLst>
        </pc:spChg>
        <pc:picChg chg="add">
          <ac:chgData name="Melody P McDaniel" userId="S::307200180@stu.chino.k12.ca.us::1938c88e-16b2-4aa1-ac81-ba0489b13839" providerId="AD" clId="Web-{D5E62EFB-BBE6-BF3C-D017-A9C884AC0C02}" dt="2024-11-15T16:16:39.159" v="101"/>
          <ac:picMkLst>
            <pc:docMk/>
            <pc:sldMk cId="3702673896" sldId="257"/>
            <ac:picMk id="16" creationId="{123AACA6-ED78-24F6-F9CC-7F62FA204F20}"/>
          </ac:picMkLst>
        </pc:picChg>
      </pc:sldChg>
      <pc:sldChg chg="addSp delSp modSp mod modTransition">
        <pc:chgData name="Melody P McDaniel" userId="S::307200180@stu.chino.k12.ca.us::1938c88e-16b2-4aa1-ac81-ba0489b13839" providerId="AD" clId="Web-{D5E62EFB-BBE6-BF3C-D017-A9C884AC0C02}" dt="2024-11-15T16:40:17.475" v="163" actId="14100"/>
        <pc:sldMkLst>
          <pc:docMk/>
          <pc:sldMk cId="2916364470" sldId="258"/>
        </pc:sldMkLst>
        <pc:spChg chg="mod">
          <ac:chgData name="Melody P McDaniel" userId="S::307200180@stu.chino.k12.ca.us::1938c88e-16b2-4aa1-ac81-ba0489b13839" providerId="AD" clId="Web-{D5E62EFB-BBE6-BF3C-D017-A9C884AC0C02}" dt="2024-11-15T16:40:17.475" v="163" actId="14100"/>
          <ac:spMkLst>
            <pc:docMk/>
            <pc:sldMk cId="2916364470" sldId="258"/>
            <ac:spMk id="2" creationId="{35DFD17B-6662-96C0-5EEF-ECC6D4AF2F2B}"/>
          </ac:spMkLst>
        </pc:spChg>
        <pc:spChg chg="del">
          <ac:chgData name="Melody P McDaniel" userId="S::307200180@stu.chino.k12.ca.us::1938c88e-16b2-4aa1-ac81-ba0489b13839" providerId="AD" clId="Web-{D5E62EFB-BBE6-BF3C-D017-A9C884AC0C02}" dt="2024-11-15T16:16:03.954" v="100"/>
          <ac:spMkLst>
            <pc:docMk/>
            <pc:sldMk cId="2916364470" sldId="258"/>
            <ac:spMk id="3" creationId="{23A2CB43-8A8A-C7C4-99C9-7FD67FED331F}"/>
          </ac:spMkLst>
        </pc:spChg>
        <pc:spChg chg="add mod">
          <ac:chgData name="Melody P McDaniel" userId="S::307200180@stu.chino.k12.ca.us::1938c88e-16b2-4aa1-ac81-ba0489b13839" providerId="AD" clId="Web-{D5E62EFB-BBE6-BF3C-D017-A9C884AC0C02}" dt="2024-11-15T16:06:23.903" v="35" actId="1076"/>
          <ac:spMkLst>
            <pc:docMk/>
            <pc:sldMk cId="2916364470" sldId="258"/>
            <ac:spMk id="7" creationId="{D46BCD48-6A31-011F-6146-A615FAD6379F}"/>
          </ac:spMkLst>
        </pc:spChg>
        <pc:spChg chg="add mod">
          <ac:chgData name="Melody P McDaniel" userId="S::307200180@stu.chino.k12.ca.us::1938c88e-16b2-4aa1-ac81-ba0489b13839" providerId="AD" clId="Web-{D5E62EFB-BBE6-BF3C-D017-A9C884AC0C02}" dt="2024-11-15T16:07:21.014" v="54" actId="14100"/>
          <ac:spMkLst>
            <pc:docMk/>
            <pc:sldMk cId="2916364470" sldId="258"/>
            <ac:spMk id="10" creationId="{AF928657-B53E-E67B-59FE-0A0C995691A5}"/>
          </ac:spMkLst>
        </pc:spChg>
        <pc:spChg chg="del mod">
          <ac:chgData name="Melody P McDaniel" userId="S::307200180@stu.chino.k12.ca.us::1938c88e-16b2-4aa1-ac81-ba0489b13839" providerId="AD" clId="Web-{D5E62EFB-BBE6-BF3C-D017-A9C884AC0C02}" dt="2024-11-15T16:28:51.185" v="155"/>
          <ac:spMkLst>
            <pc:docMk/>
            <pc:sldMk cId="2916364470" sldId="258"/>
            <ac:spMk id="23" creationId="{616C7EC4-A183-D37E-47F0-1EB4BCBEC0D3}"/>
          </ac:spMkLst>
        </pc:spChg>
        <pc:spChg chg="add del mod">
          <ac:chgData name="Melody P McDaniel" userId="S::307200180@stu.chino.k12.ca.us::1938c88e-16b2-4aa1-ac81-ba0489b13839" providerId="AD" clId="Web-{D5E62EFB-BBE6-BF3C-D017-A9C884AC0C02}" dt="2024-11-15T16:23:37.158" v="136"/>
          <ac:spMkLst>
            <pc:docMk/>
            <pc:sldMk cId="2916364470" sldId="258"/>
            <ac:spMk id="34" creationId="{67201917-FFAF-261A-0C96-5161506DEE63}"/>
          </ac:spMkLst>
        </pc:spChg>
        <pc:graphicFrameChg chg="add del">
          <ac:chgData name="Melody P McDaniel" userId="S::307200180@stu.chino.k12.ca.us::1938c88e-16b2-4aa1-ac81-ba0489b13839" providerId="AD" clId="Web-{D5E62EFB-BBE6-BF3C-D017-A9C884AC0C02}" dt="2024-11-15T16:22:10.155" v="125"/>
          <ac:graphicFrameMkLst>
            <pc:docMk/>
            <pc:sldMk cId="2916364470" sldId="258"/>
            <ac:graphicFrameMk id="25" creationId="{4F03F717-1E24-02C1-1A1B-141E6A83C634}"/>
          </ac:graphicFrameMkLst>
        </pc:graphicFrameChg>
        <pc:picChg chg="add del mod">
          <ac:chgData name="Melody P McDaniel" userId="S::307200180@stu.chino.k12.ca.us::1938c88e-16b2-4aa1-ac81-ba0489b13839" providerId="AD" clId="Web-{D5E62EFB-BBE6-BF3C-D017-A9C884AC0C02}" dt="2024-11-15T16:06:29.387" v="38"/>
          <ac:picMkLst>
            <pc:docMk/>
            <pc:sldMk cId="2916364470" sldId="258"/>
            <ac:picMk id="4" creationId="{F63B6B12-2549-F6CC-FB8B-AF69D14D97D2}"/>
          </ac:picMkLst>
        </pc:picChg>
        <pc:picChg chg="add del mod">
          <ac:chgData name="Melody P McDaniel" userId="S::307200180@stu.chino.k12.ca.us::1938c88e-16b2-4aa1-ac81-ba0489b13839" providerId="AD" clId="Web-{D5E62EFB-BBE6-BF3C-D017-A9C884AC0C02}" dt="2024-11-15T16:06:27.543" v="37"/>
          <ac:picMkLst>
            <pc:docMk/>
            <pc:sldMk cId="2916364470" sldId="258"/>
            <ac:picMk id="5" creationId="{D7E23E8D-93EB-C5D6-B07A-48A976226E48}"/>
          </ac:picMkLst>
        </pc:picChg>
        <pc:picChg chg="add del mod">
          <ac:chgData name="Melody P McDaniel" userId="S::307200180@stu.chino.k12.ca.us::1938c88e-16b2-4aa1-ac81-ba0489b13839" providerId="AD" clId="Web-{D5E62EFB-BBE6-BF3C-D017-A9C884AC0C02}" dt="2024-11-15T16:06:31.700" v="39"/>
          <ac:picMkLst>
            <pc:docMk/>
            <pc:sldMk cId="2916364470" sldId="258"/>
            <ac:picMk id="6" creationId="{1E3BC7CA-9A89-9784-0CDF-AAC402552184}"/>
          </ac:picMkLst>
        </pc:picChg>
        <pc:picChg chg="add mod">
          <ac:chgData name="Melody P McDaniel" userId="S::307200180@stu.chino.k12.ca.us::1938c88e-16b2-4aa1-ac81-ba0489b13839" providerId="AD" clId="Web-{D5E62EFB-BBE6-BF3C-D017-A9C884AC0C02}" dt="2024-11-15T16:07:21.030" v="55" actId="14100"/>
          <ac:picMkLst>
            <pc:docMk/>
            <pc:sldMk cId="2916364470" sldId="258"/>
            <ac:picMk id="9" creationId="{979AD9B2-041D-6A46-413C-446B85573BF1}"/>
          </ac:picMkLst>
        </pc:picChg>
        <pc:picChg chg="mod">
          <ac:chgData name="Melody P McDaniel" userId="S::307200180@stu.chino.k12.ca.us::1938c88e-16b2-4aa1-ac81-ba0489b13839" providerId="AD" clId="Web-{D5E62EFB-BBE6-BF3C-D017-A9C884AC0C02}" dt="2024-11-15T16:22:23.561" v="127" actId="1076"/>
          <ac:picMkLst>
            <pc:docMk/>
            <pc:sldMk cId="2916364470" sldId="258"/>
            <ac:picMk id="22" creationId="{7BE96F2B-FFA3-9AA6-0105-A46717EF2089}"/>
          </ac:picMkLst>
        </pc:picChg>
        <pc:picChg chg="add mod ord">
          <ac:chgData name="Melody P McDaniel" userId="S::307200180@stu.chino.k12.ca.us::1938c88e-16b2-4aa1-ac81-ba0489b13839" providerId="AD" clId="Web-{D5E62EFB-BBE6-BF3C-D017-A9C884AC0C02}" dt="2024-11-15T16:36:27.654" v="158" actId="1076"/>
          <ac:picMkLst>
            <pc:docMk/>
            <pc:sldMk cId="2916364470" sldId="258"/>
            <ac:picMk id="35" creationId="{24F9020A-4756-138D-6BF5-550CC67C0A2C}"/>
          </ac:picMkLst>
        </pc:picChg>
      </pc:sldChg>
      <pc:sldChg chg="addSp delSp modSp mod setBg">
        <pc:chgData name="Melody P McDaniel" userId="S::307200180@stu.chino.k12.ca.us::1938c88e-16b2-4aa1-ac81-ba0489b13839" providerId="AD" clId="Web-{D5E62EFB-BBE6-BF3C-D017-A9C884AC0C02}" dt="2024-11-15T16:41:03.586" v="165" actId="20577"/>
        <pc:sldMkLst>
          <pc:docMk/>
          <pc:sldMk cId="149607408" sldId="259"/>
        </pc:sldMkLst>
        <pc:spChg chg="mod">
          <ac:chgData name="Melody P McDaniel" userId="S::307200180@stu.chino.k12.ca.us::1938c88e-16b2-4aa1-ac81-ba0489b13839" providerId="AD" clId="Web-{D5E62EFB-BBE6-BF3C-D017-A9C884AC0C02}" dt="2024-11-15T16:40:43.788" v="164" actId="20577"/>
          <ac:spMkLst>
            <pc:docMk/>
            <pc:sldMk cId="149607408" sldId="259"/>
            <ac:spMk id="2" creationId="{B0EAC10C-2F5F-A0F5-7669-EBA218CA4688}"/>
          </ac:spMkLst>
        </pc:spChg>
        <pc:spChg chg="mod">
          <ac:chgData name="Melody P McDaniel" userId="S::307200180@stu.chino.k12.ca.us::1938c88e-16b2-4aa1-ac81-ba0489b13839" providerId="AD" clId="Web-{D5E62EFB-BBE6-BF3C-D017-A9C884AC0C02}" dt="2024-11-15T16:41:03.586" v="165" actId="20577"/>
          <ac:spMkLst>
            <pc:docMk/>
            <pc:sldMk cId="149607408" sldId="259"/>
            <ac:spMk id="3" creationId="{9E291366-40F7-5640-FA6D-F4933982EF20}"/>
          </ac:spMkLst>
        </pc:spChg>
        <pc:spChg chg="add del mod">
          <ac:chgData name="Melody P McDaniel" userId="S::307200180@stu.chino.k12.ca.us::1938c88e-16b2-4aa1-ac81-ba0489b13839" providerId="AD" clId="Web-{D5E62EFB-BBE6-BF3C-D017-A9C884AC0C02}" dt="2024-11-15T16:21:00.090" v="123"/>
          <ac:spMkLst>
            <pc:docMk/>
            <pc:sldMk cId="149607408" sldId="259"/>
            <ac:spMk id="5" creationId="{AFF5B55C-84CB-06D2-6D83-03EBE6B8496D}"/>
          </ac:spMkLst>
        </pc:spChg>
        <pc:spChg chg="add del">
          <ac:chgData name="Melody P McDaniel" userId="S::307200180@stu.chino.k12.ca.us::1938c88e-16b2-4aa1-ac81-ba0489b13839" providerId="AD" clId="Web-{D5E62EFB-BBE6-BF3C-D017-A9C884AC0C02}" dt="2024-11-15T16:17:11.097" v="103"/>
          <ac:spMkLst>
            <pc:docMk/>
            <pc:sldMk cId="149607408" sldId="259"/>
            <ac:spMk id="6" creationId="{5C8908E2-EE49-44D2-9428-A28D2312A8D5}"/>
          </ac:spMkLst>
        </pc:spChg>
        <pc:spChg chg="add del">
          <ac:chgData name="Melody P McDaniel" userId="S::307200180@stu.chino.k12.ca.us::1938c88e-16b2-4aa1-ac81-ba0489b13839" providerId="AD" clId="Web-{D5E62EFB-BBE6-BF3C-D017-A9C884AC0C02}" dt="2024-11-15T16:17:13.816" v="105"/>
          <ac:spMkLst>
            <pc:docMk/>
            <pc:sldMk cId="149607408" sldId="259"/>
            <ac:spMk id="9" creationId="{AE3A741D-C19B-960A-5803-1C5887147820}"/>
          </ac:spMkLst>
        </pc:spChg>
        <pc:spChg chg="add del">
          <ac:chgData name="Melody P McDaniel" userId="S::307200180@stu.chino.k12.ca.us::1938c88e-16b2-4aa1-ac81-ba0489b13839" providerId="AD" clId="Web-{D5E62EFB-BBE6-BF3C-D017-A9C884AC0C02}" dt="2024-11-15T16:17:13.816" v="105"/>
          <ac:spMkLst>
            <pc:docMk/>
            <pc:sldMk cId="149607408" sldId="259"/>
            <ac:spMk id="11" creationId="{DC39DE25-0E4E-0AA7-0932-1D78C2372786}"/>
          </ac:spMkLst>
        </pc:spChg>
        <pc:spChg chg="add del">
          <ac:chgData name="Melody P McDaniel" userId="S::307200180@stu.chino.k12.ca.us::1938c88e-16b2-4aa1-ac81-ba0489b13839" providerId="AD" clId="Web-{D5E62EFB-BBE6-BF3C-D017-A9C884AC0C02}" dt="2024-11-15T16:17:13.816" v="105"/>
          <ac:spMkLst>
            <pc:docMk/>
            <pc:sldMk cId="149607408" sldId="259"/>
            <ac:spMk id="13" creationId="{8D6EA299-0840-6DEA-E670-C49AEBC87E89}"/>
          </ac:spMkLst>
        </pc:spChg>
        <pc:spChg chg="add del">
          <ac:chgData name="Melody P McDaniel" userId="S::307200180@stu.chino.k12.ca.us::1938c88e-16b2-4aa1-ac81-ba0489b13839" providerId="AD" clId="Web-{D5E62EFB-BBE6-BF3C-D017-A9C884AC0C02}" dt="2024-11-15T16:17:11.097" v="103"/>
          <ac:spMkLst>
            <pc:docMk/>
            <pc:sldMk cId="149607408" sldId="259"/>
            <ac:spMk id="14" creationId="{BD92035A-AA2F-4CD8-A556-1CE8BDEC75BD}"/>
          </ac:spMkLst>
        </pc:spChg>
        <pc:spChg chg="add del">
          <ac:chgData name="Melody P McDaniel" userId="S::307200180@stu.chino.k12.ca.us::1938c88e-16b2-4aa1-ac81-ba0489b13839" providerId="AD" clId="Web-{D5E62EFB-BBE6-BF3C-D017-A9C884AC0C02}" dt="2024-11-15T16:17:11.097" v="103"/>
          <ac:spMkLst>
            <pc:docMk/>
            <pc:sldMk cId="149607408" sldId="259"/>
            <ac:spMk id="16" creationId="{ED888B23-07FA-482A-96DF-47E31AF1A603}"/>
          </ac:spMkLst>
        </pc:spChg>
        <pc:spChg chg="add">
          <ac:chgData name="Melody P McDaniel" userId="S::307200180@stu.chino.k12.ca.us::1938c88e-16b2-4aa1-ac81-ba0489b13839" providerId="AD" clId="Web-{D5E62EFB-BBE6-BF3C-D017-A9C884AC0C02}" dt="2024-11-15T16:17:13.847" v="106"/>
          <ac:spMkLst>
            <pc:docMk/>
            <pc:sldMk cId="149607408" sldId="259"/>
            <ac:spMk id="20" creationId="{C0763A76-9F1C-4FC5-82B7-DD475DA461B2}"/>
          </ac:spMkLst>
        </pc:spChg>
        <pc:spChg chg="add">
          <ac:chgData name="Melody P McDaniel" userId="S::307200180@stu.chino.k12.ca.us::1938c88e-16b2-4aa1-ac81-ba0489b13839" providerId="AD" clId="Web-{D5E62EFB-BBE6-BF3C-D017-A9C884AC0C02}" dt="2024-11-15T16:17:13.847" v="106"/>
          <ac:spMkLst>
            <pc:docMk/>
            <pc:sldMk cId="149607408" sldId="259"/>
            <ac:spMk id="21" creationId="{E81BF4F6-F2CF-4984-9D14-D6966D92F99F}"/>
          </ac:spMkLst>
        </pc:spChg>
        <pc:grpChg chg="add del">
          <ac:chgData name="Melody P McDaniel" userId="S::307200180@stu.chino.k12.ca.us::1938c88e-16b2-4aa1-ac81-ba0489b13839" providerId="AD" clId="Web-{D5E62EFB-BBE6-BF3C-D017-A9C884AC0C02}" dt="2024-11-15T16:17:11.097" v="103"/>
          <ac:grpSpMkLst>
            <pc:docMk/>
            <pc:sldMk cId="149607408" sldId="259"/>
            <ac:grpSpMk id="10" creationId="{5D1A9D8B-3117-4D9D-BDA4-DD81895098B0}"/>
          </ac:grpSpMkLst>
        </pc:grpChg>
        <pc:picChg chg="add del mod">
          <ac:chgData name="Melody P McDaniel" userId="S::307200180@stu.chino.k12.ca.us::1938c88e-16b2-4aa1-ac81-ba0489b13839" providerId="AD" clId="Web-{D5E62EFB-BBE6-BF3C-D017-A9C884AC0C02}" dt="2024-11-15T16:21:00.090" v="124"/>
          <ac:picMkLst>
            <pc:docMk/>
            <pc:sldMk cId="149607408" sldId="259"/>
            <ac:picMk id="4" creationId="{1C3D7B3B-1594-4E96-8B97-D33F816D3A66}"/>
          </ac:picMkLst>
        </pc:picChg>
        <pc:picChg chg="add del">
          <ac:chgData name="Melody P McDaniel" userId="S::307200180@stu.chino.k12.ca.us::1938c88e-16b2-4aa1-ac81-ba0489b13839" providerId="AD" clId="Web-{D5E62EFB-BBE6-BF3C-D017-A9C884AC0C02}" dt="2024-11-15T16:17:13.816" v="105"/>
          <ac:picMkLst>
            <pc:docMk/>
            <pc:sldMk cId="149607408" sldId="259"/>
            <ac:picMk id="18" creationId="{4558769F-8CB2-7DFF-9D9D-357BC279D972}"/>
          </ac:picMkLst>
        </pc:picChg>
        <pc:picChg chg="add del mod">
          <ac:chgData name="Melody P McDaniel" userId="S::307200180@stu.chino.k12.ca.us::1938c88e-16b2-4aa1-ac81-ba0489b13839" providerId="AD" clId="Web-{D5E62EFB-BBE6-BF3C-D017-A9C884AC0C02}" dt="2024-11-15T16:17:37.645" v="108"/>
          <ac:picMkLst>
            <pc:docMk/>
            <pc:sldMk cId="149607408" sldId="259"/>
            <ac:picMk id="22" creationId="{93471463-A6B4-9184-6A37-1B652271255B}"/>
          </ac:picMkLst>
        </pc:picChg>
      </pc:sldChg>
      <pc:sldChg chg="addSp delSp modSp mod setBg">
        <pc:chgData name="Melody P McDaniel" userId="S::307200180@stu.chino.k12.ca.us::1938c88e-16b2-4aa1-ac81-ba0489b13839" providerId="AD" clId="Web-{D5E62EFB-BBE6-BF3C-D017-A9C884AC0C02}" dt="2024-11-15T16:44:50.266" v="168" actId="20577"/>
        <pc:sldMkLst>
          <pc:docMk/>
          <pc:sldMk cId="1539808346" sldId="260"/>
        </pc:sldMkLst>
        <pc:spChg chg="mod">
          <ac:chgData name="Melody P McDaniel" userId="S::307200180@stu.chino.k12.ca.us::1938c88e-16b2-4aa1-ac81-ba0489b13839" providerId="AD" clId="Web-{D5E62EFB-BBE6-BF3C-D017-A9C884AC0C02}" dt="2024-11-15T16:42:20.182" v="166" actId="20577"/>
          <ac:spMkLst>
            <pc:docMk/>
            <pc:sldMk cId="1539808346" sldId="260"/>
            <ac:spMk id="2" creationId="{58343456-3031-964E-55B1-F2849943D664}"/>
          </ac:spMkLst>
        </pc:spChg>
        <pc:spChg chg="mod">
          <ac:chgData name="Melody P McDaniel" userId="S::307200180@stu.chino.k12.ca.us::1938c88e-16b2-4aa1-ac81-ba0489b13839" providerId="AD" clId="Web-{D5E62EFB-BBE6-BF3C-D017-A9C884AC0C02}" dt="2024-11-15T16:44:50.266" v="168" actId="20577"/>
          <ac:spMkLst>
            <pc:docMk/>
            <pc:sldMk cId="1539808346" sldId="260"/>
            <ac:spMk id="3" creationId="{284C91BD-A9F3-B25B-A5CC-452D37F6F52C}"/>
          </ac:spMkLst>
        </pc:spChg>
        <pc:spChg chg="add del mod">
          <ac:chgData name="Melody P McDaniel" userId="S::307200180@stu.chino.k12.ca.us::1938c88e-16b2-4aa1-ac81-ba0489b13839" providerId="AD" clId="Web-{D5E62EFB-BBE6-BF3C-D017-A9C884AC0C02}" dt="2024-11-15T16:12:55.588" v="98"/>
          <ac:spMkLst>
            <pc:docMk/>
            <pc:sldMk cId="1539808346" sldId="260"/>
            <ac:spMk id="5" creationId="{85F4B408-E364-889D-7281-C350C6329497}"/>
          </ac:spMkLst>
        </pc:spChg>
        <pc:spChg chg="add del mod">
          <ac:chgData name="Melody P McDaniel" userId="S::307200180@stu.chino.k12.ca.us::1938c88e-16b2-4aa1-ac81-ba0489b13839" providerId="AD" clId="Web-{D5E62EFB-BBE6-BF3C-D017-A9C884AC0C02}" dt="2024-11-15T16:12:42.307" v="91"/>
          <ac:spMkLst>
            <pc:docMk/>
            <pc:sldMk cId="1539808346" sldId="260"/>
            <ac:spMk id="8" creationId="{2D169C6B-23A3-896F-755C-6834E2C793B5}"/>
          </ac:spMkLst>
        </pc:spChg>
        <pc:spChg chg="add">
          <ac:chgData name="Melody P McDaniel" userId="S::307200180@stu.chino.k12.ca.us::1938c88e-16b2-4aa1-ac81-ba0489b13839" providerId="AD" clId="Web-{D5E62EFB-BBE6-BF3C-D017-A9C884AC0C02}" dt="2024-11-15T16:13:30.027" v="99"/>
          <ac:spMkLst>
            <pc:docMk/>
            <pc:sldMk cId="1539808346" sldId="260"/>
            <ac:spMk id="9" creationId="{F04E4CBA-303B-48BD-8451-C2701CB0EEBF}"/>
          </ac:spMkLst>
        </pc:spChg>
        <pc:spChg chg="add">
          <ac:chgData name="Melody P McDaniel" userId="S::307200180@stu.chino.k12.ca.us::1938c88e-16b2-4aa1-ac81-ba0489b13839" providerId="AD" clId="Web-{D5E62EFB-BBE6-BF3C-D017-A9C884AC0C02}" dt="2024-11-15T16:13:30.027" v="99"/>
          <ac:spMkLst>
            <pc:docMk/>
            <pc:sldMk cId="1539808346" sldId="260"/>
            <ac:spMk id="12" creationId="{231BF440-39FA-4087-84CC-2EEC0BBDAF29}"/>
          </ac:spMkLst>
        </pc:spChg>
        <pc:spChg chg="add">
          <ac:chgData name="Melody P McDaniel" userId="S::307200180@stu.chino.k12.ca.us::1938c88e-16b2-4aa1-ac81-ba0489b13839" providerId="AD" clId="Web-{D5E62EFB-BBE6-BF3C-D017-A9C884AC0C02}" dt="2024-11-15T16:13:30.027" v="99"/>
          <ac:spMkLst>
            <pc:docMk/>
            <pc:sldMk cId="1539808346" sldId="260"/>
            <ac:spMk id="16" creationId="{F6CA58B3-AFCC-4A40-9882-50D5080879B0}"/>
          </ac:spMkLst>
        </pc:spChg>
        <pc:spChg chg="add">
          <ac:chgData name="Melody P McDaniel" userId="S::307200180@stu.chino.k12.ca.us::1938c88e-16b2-4aa1-ac81-ba0489b13839" providerId="AD" clId="Web-{D5E62EFB-BBE6-BF3C-D017-A9C884AC0C02}" dt="2024-11-15T16:13:30.027" v="99"/>
          <ac:spMkLst>
            <pc:docMk/>
            <pc:sldMk cId="1539808346" sldId="260"/>
            <ac:spMk id="18" creationId="{75C56826-D4E5-42ED-8529-079651CB3005}"/>
          </ac:spMkLst>
        </pc:spChg>
        <pc:spChg chg="add">
          <ac:chgData name="Melody P McDaniel" userId="S::307200180@stu.chino.k12.ca.us::1938c88e-16b2-4aa1-ac81-ba0489b13839" providerId="AD" clId="Web-{D5E62EFB-BBE6-BF3C-D017-A9C884AC0C02}" dt="2024-11-15T16:13:30.027" v="99"/>
          <ac:spMkLst>
            <pc:docMk/>
            <pc:sldMk cId="1539808346" sldId="260"/>
            <ac:spMk id="20" creationId="{82095FCE-EF05-4443-B97A-85DEE3A5CA17}"/>
          </ac:spMkLst>
        </pc:spChg>
        <pc:spChg chg="add">
          <ac:chgData name="Melody P McDaniel" userId="S::307200180@stu.chino.k12.ca.us::1938c88e-16b2-4aa1-ac81-ba0489b13839" providerId="AD" clId="Web-{D5E62EFB-BBE6-BF3C-D017-A9C884AC0C02}" dt="2024-11-15T16:13:30.027" v="99"/>
          <ac:spMkLst>
            <pc:docMk/>
            <pc:sldMk cId="1539808346" sldId="260"/>
            <ac:spMk id="22" creationId="{CA00AE6B-AA30-4CF8-BA6F-339B780AD76C}"/>
          </ac:spMkLst>
        </pc:spChg>
        <pc:picChg chg="add mod ord">
          <ac:chgData name="Melody P McDaniel" userId="S::307200180@stu.chino.k12.ca.us::1938c88e-16b2-4aa1-ac81-ba0489b13839" providerId="AD" clId="Web-{D5E62EFB-BBE6-BF3C-D017-A9C884AC0C02}" dt="2024-11-15T16:13:30.027" v="99"/>
          <ac:picMkLst>
            <pc:docMk/>
            <pc:sldMk cId="1539808346" sldId="260"/>
            <ac:picMk id="4" creationId="{4489E949-120A-BCE1-4E6B-3E62B18FC1F2}"/>
          </ac:picMkLst>
        </pc:picChg>
        <pc:picChg chg="add mod ord">
          <ac:chgData name="Melody P McDaniel" userId="S::307200180@stu.chino.k12.ca.us::1938c88e-16b2-4aa1-ac81-ba0489b13839" providerId="AD" clId="Web-{D5E62EFB-BBE6-BF3C-D017-A9C884AC0C02}" dt="2024-11-15T16:13:30.027" v="99"/>
          <ac:picMkLst>
            <pc:docMk/>
            <pc:sldMk cId="1539808346" sldId="260"/>
            <ac:picMk id="7" creationId="{61CC6C44-9D9A-F77F-D43D-376B28B3A91B}"/>
          </ac:picMkLst>
        </pc:picChg>
      </pc:sldChg>
      <pc:sldChg chg="modSp mod">
        <pc:chgData name="Melody P McDaniel" userId="S::307200180@stu.chino.k12.ca.us::1938c88e-16b2-4aa1-ac81-ba0489b13839" providerId="AD" clId="Web-{D5E62EFB-BBE6-BF3C-D017-A9C884AC0C02}" dt="2024-11-15T16:30:15.313" v="157"/>
        <pc:sldMkLst>
          <pc:docMk/>
          <pc:sldMk cId="3182050153" sldId="261"/>
        </pc:sldMkLst>
        <pc:spChg chg="mod">
          <ac:chgData name="Melody P McDaniel" userId="S::307200180@stu.chino.k12.ca.us::1938c88e-16b2-4aa1-ac81-ba0489b13839" providerId="AD" clId="Web-{D5E62EFB-BBE6-BF3C-D017-A9C884AC0C02}" dt="2024-11-15T16:03:33.740" v="26" actId="20577"/>
          <ac:spMkLst>
            <pc:docMk/>
            <pc:sldMk cId="3182050153" sldId="261"/>
            <ac:spMk id="2" creationId="{AB054344-8CF1-F276-A1B5-0AEA88D465C0}"/>
          </ac:spMkLst>
        </pc:spChg>
      </pc:sldChg>
      <pc:sldChg chg="mod">
        <pc:chgData name="Melody P McDaniel" userId="S::307200180@stu.chino.k12.ca.us::1938c88e-16b2-4aa1-ac81-ba0489b13839" providerId="AD" clId="Web-{D5E62EFB-BBE6-BF3C-D017-A9C884AC0C02}" dt="2024-11-15T16:30:15.313" v="157"/>
        <pc:sldMkLst>
          <pc:docMk/>
          <pc:sldMk cId="1830715351" sldId="262"/>
        </pc:sldMkLst>
      </pc:sldChg>
      <pc:sldMasterChg chg="mod setBg modSldLayout">
        <pc:chgData name="Melody P McDaniel" userId="S::307200180@stu.chino.k12.ca.us::1938c88e-16b2-4aa1-ac81-ba0489b13839" providerId="AD" clId="Web-{D5E62EFB-BBE6-BF3C-D017-A9C884AC0C02}" dt="2024-11-15T16:30:15.313" v="157"/>
        <pc:sldMasterMkLst>
          <pc:docMk/>
          <pc:sldMasterMk cId="2460954070" sldId="2147483660"/>
        </pc:sldMasterMkLst>
        <pc:sldLayoutChg chg="mod">
          <pc:chgData name="Melody P McDaniel" userId="S::307200180@stu.chino.k12.ca.us::1938c88e-16b2-4aa1-ac81-ba0489b13839" providerId="AD" clId="Web-{D5E62EFB-BBE6-BF3C-D017-A9C884AC0C02}" dt="2024-11-15T16:30:15.313" v="157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Melody P McDaniel" userId="S::307200180@stu.chino.k12.ca.us::1938c88e-16b2-4aa1-ac81-ba0489b13839" providerId="AD" clId="Web-{D5E62EFB-BBE6-BF3C-D017-A9C884AC0C02}" dt="2024-11-15T16:30:15.313" v="157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Melody P McDaniel" userId="S::307200180@stu.chino.k12.ca.us::1938c88e-16b2-4aa1-ac81-ba0489b13839" providerId="AD" clId="Web-{D5E62EFB-BBE6-BF3C-D017-A9C884AC0C02}" dt="2024-11-15T16:30:15.313" v="157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Melody P McDaniel" userId="S::307200180@stu.chino.k12.ca.us::1938c88e-16b2-4aa1-ac81-ba0489b13839" providerId="AD" clId="Web-{D5E62EFB-BBE6-BF3C-D017-A9C884AC0C02}" dt="2024-11-15T16:30:15.313" v="157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Melody P McDaniel" userId="S::307200180@stu.chino.k12.ca.us::1938c88e-16b2-4aa1-ac81-ba0489b13839" providerId="AD" clId="Web-{D5E62EFB-BBE6-BF3C-D017-A9C884AC0C02}" dt="2024-11-15T16:30:15.313" v="157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Melody P McDaniel" userId="S::307200180@stu.chino.k12.ca.us::1938c88e-16b2-4aa1-ac81-ba0489b13839" providerId="AD" clId="Web-{D5E62EFB-BBE6-BF3C-D017-A9C884AC0C02}" dt="2024-11-15T16:30:15.313" v="157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Melody P McDaniel" userId="S::307200180@stu.chino.k12.ca.us::1938c88e-16b2-4aa1-ac81-ba0489b13839" providerId="AD" clId="Web-{D5E62EFB-BBE6-BF3C-D017-A9C884AC0C02}" dt="2024-11-15T16:30:15.313" v="157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Melody P McDaniel" userId="S::307200180@stu.chino.k12.ca.us::1938c88e-16b2-4aa1-ac81-ba0489b13839" providerId="AD" clId="Web-{D5E62EFB-BBE6-BF3C-D017-A9C884AC0C02}" dt="2024-11-15T16:30:15.313" v="157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Melody P McDaniel" userId="S::307200180@stu.chino.k12.ca.us::1938c88e-16b2-4aa1-ac81-ba0489b13839" providerId="AD" clId="Web-{D5E62EFB-BBE6-BF3C-D017-A9C884AC0C02}" dt="2024-11-15T16:30:15.313" v="157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Melody P McDaniel" userId="S::307200180@stu.chino.k12.ca.us::1938c88e-16b2-4aa1-ac81-ba0489b13839" providerId="AD" clId="Web-{D5E62EFB-BBE6-BF3C-D017-A9C884AC0C02}" dt="2024-11-15T16:30:15.313" v="157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Melody P McDaniel" userId="S::307200180@stu.chino.k12.ca.us::1938c88e-16b2-4aa1-ac81-ba0489b13839" providerId="AD" clId="Web-{D5E62EFB-BBE6-BF3C-D017-A9C884AC0C02}" dt="2024-11-15T16:30:15.313" v="157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clId="Web-{76C116AA-9C30-38F2-C558-8D2D775CE9AC}"/>
    <pc:docChg chg="addSld">
      <pc:chgData name="" userId="" providerId="" clId="Web-{76C116AA-9C30-38F2-C558-8D2D775CE9AC}" dt="2024-11-12T17:00:26.747" v="0"/>
      <pc:docMkLst>
        <pc:docMk/>
      </pc:docMkLst>
      <pc:sldChg chg="new">
        <pc:chgData name="" userId="" providerId="" clId="Web-{76C116AA-9C30-38F2-C558-8D2D775CE9AC}" dt="2024-11-12T17:00:26.747" v="0"/>
        <pc:sldMkLst>
          <pc:docMk/>
          <pc:sldMk cId="3702673896" sldId="257"/>
        </pc:sldMkLst>
      </pc:sldChg>
    </pc:docChg>
  </pc:docChgLst>
  <pc:docChgLst>
    <pc:chgData name="Melody P McDaniel" userId="S::307200180@stu.chino.k12.ca.us::1938c88e-16b2-4aa1-ac81-ba0489b13839" providerId="AD" clId="Web-{2A269016-2ECD-689F-69FB-63A6747A3D12}"/>
    <pc:docChg chg="modSld">
      <pc:chgData name="Melody P McDaniel" userId="S::307200180@stu.chino.k12.ca.us::1938c88e-16b2-4aa1-ac81-ba0489b13839" providerId="AD" clId="Web-{2A269016-2ECD-689F-69FB-63A6747A3D12}" dt="2024-11-15T18:15:38.448" v="166" actId="14100"/>
      <pc:docMkLst>
        <pc:docMk/>
      </pc:docMkLst>
      <pc:sldChg chg="modSp">
        <pc:chgData name="Melody P McDaniel" userId="S::307200180@stu.chino.k12.ca.us::1938c88e-16b2-4aa1-ac81-ba0489b13839" providerId="AD" clId="Web-{2A269016-2ECD-689F-69FB-63A6747A3D12}" dt="2024-11-15T18:09:03.469" v="134" actId="20577"/>
        <pc:sldMkLst>
          <pc:docMk/>
          <pc:sldMk cId="3702673896" sldId="257"/>
        </pc:sldMkLst>
        <pc:spChg chg="mod">
          <ac:chgData name="Melody P McDaniel" userId="S::307200180@stu.chino.k12.ca.us::1938c88e-16b2-4aa1-ac81-ba0489b13839" providerId="AD" clId="Web-{2A269016-2ECD-689F-69FB-63A6747A3D12}" dt="2024-11-15T16:55:21.322" v="133" actId="14100"/>
          <ac:spMkLst>
            <pc:docMk/>
            <pc:sldMk cId="3702673896" sldId="257"/>
            <ac:spMk id="2" creationId="{3BC11C28-6AC7-8479-93A9-47645B69A066}"/>
          </ac:spMkLst>
        </pc:spChg>
        <pc:spChg chg="mod">
          <ac:chgData name="Melody P McDaniel" userId="S::307200180@stu.chino.k12.ca.us::1938c88e-16b2-4aa1-ac81-ba0489b13839" providerId="AD" clId="Web-{2A269016-2ECD-689F-69FB-63A6747A3D12}" dt="2024-11-15T18:09:03.469" v="134" actId="20577"/>
          <ac:spMkLst>
            <pc:docMk/>
            <pc:sldMk cId="3702673896" sldId="257"/>
            <ac:spMk id="14" creationId="{D4BD5469-5FD7-3333-A9CB-2C3FDF5A9608}"/>
          </ac:spMkLst>
        </pc:spChg>
      </pc:sldChg>
      <pc:sldChg chg="addSp modSp">
        <pc:chgData name="Melody P McDaniel" userId="S::307200180@stu.chino.k12.ca.us::1938c88e-16b2-4aa1-ac81-ba0489b13839" providerId="AD" clId="Web-{2A269016-2ECD-689F-69FB-63A6747A3D12}" dt="2024-11-15T16:54:26.946" v="131" actId="14100"/>
        <pc:sldMkLst>
          <pc:docMk/>
          <pc:sldMk cId="2916364470" sldId="258"/>
        </pc:sldMkLst>
        <pc:spChg chg="mod">
          <ac:chgData name="Melody P McDaniel" userId="S::307200180@stu.chino.k12.ca.us::1938c88e-16b2-4aa1-ac81-ba0489b13839" providerId="AD" clId="Web-{2A269016-2ECD-689F-69FB-63A6747A3D12}" dt="2024-11-15T16:52:55.865" v="122" actId="14100"/>
          <ac:spMkLst>
            <pc:docMk/>
            <pc:sldMk cId="2916364470" sldId="258"/>
            <ac:spMk id="2" creationId="{35DFD17B-6662-96C0-5EEF-ECC6D4AF2F2B}"/>
          </ac:spMkLst>
        </pc:spChg>
        <pc:spChg chg="add mod">
          <ac:chgData name="Melody P McDaniel" userId="S::307200180@stu.chino.k12.ca.us::1938c88e-16b2-4aa1-ac81-ba0489b13839" providerId="AD" clId="Web-{2A269016-2ECD-689F-69FB-63A6747A3D12}" dt="2024-11-15T16:54:26.946" v="131" actId="14100"/>
          <ac:spMkLst>
            <pc:docMk/>
            <pc:sldMk cId="2916364470" sldId="258"/>
            <ac:spMk id="3" creationId="{D590EEE3-391B-39BB-1188-41978B3468E7}"/>
          </ac:spMkLst>
        </pc:spChg>
      </pc:sldChg>
      <pc:sldChg chg="addSp delSp modSp">
        <pc:chgData name="Melody P McDaniel" userId="S::307200180@stu.chino.k12.ca.us::1938c88e-16b2-4aa1-ac81-ba0489b13839" providerId="AD" clId="Web-{2A269016-2ECD-689F-69FB-63A6747A3D12}" dt="2024-11-15T18:15:38.448" v="166" actId="14100"/>
        <pc:sldMkLst>
          <pc:docMk/>
          <pc:sldMk cId="149607408" sldId="259"/>
        </pc:sldMkLst>
        <pc:spChg chg="add del mod">
          <ac:chgData name="Melody P McDaniel" userId="S::307200180@stu.chino.k12.ca.us::1938c88e-16b2-4aa1-ac81-ba0489b13839" providerId="AD" clId="Web-{2A269016-2ECD-689F-69FB-63A6747A3D12}" dt="2024-11-15T18:13:31.460" v="154"/>
          <ac:spMkLst>
            <pc:docMk/>
            <pc:sldMk cId="149607408" sldId="259"/>
            <ac:spMk id="5" creationId="{BCC01CB1-05A4-ABA4-0F70-7DD0C728824E}"/>
          </ac:spMkLst>
        </pc:spChg>
        <pc:spChg chg="add mod">
          <ac:chgData name="Melody P McDaniel" userId="S::307200180@stu.chino.k12.ca.us::1938c88e-16b2-4aa1-ac81-ba0489b13839" providerId="AD" clId="Web-{2A269016-2ECD-689F-69FB-63A6747A3D12}" dt="2024-11-15T18:14:58.103" v="161"/>
          <ac:spMkLst>
            <pc:docMk/>
            <pc:sldMk cId="149607408" sldId="259"/>
            <ac:spMk id="9" creationId="{ABBBA49C-7B9D-C536-CC5B-7121A04B2874}"/>
          </ac:spMkLst>
        </pc:spChg>
        <pc:picChg chg="add del mod">
          <ac:chgData name="Melody P McDaniel" userId="S::307200180@stu.chino.k12.ca.us::1938c88e-16b2-4aa1-ac81-ba0489b13839" providerId="AD" clId="Web-{2A269016-2ECD-689F-69FB-63A6747A3D12}" dt="2024-11-15T18:13:31.460" v="155"/>
          <ac:picMkLst>
            <pc:docMk/>
            <pc:sldMk cId="149607408" sldId="259"/>
            <ac:picMk id="4" creationId="{63B31076-42B0-0ABF-7644-F2FEA1CACE0A}"/>
          </ac:picMkLst>
        </pc:picChg>
        <pc:picChg chg="add del mod">
          <ac:chgData name="Melody P McDaniel" userId="S::307200180@stu.chino.k12.ca.us::1938c88e-16b2-4aa1-ac81-ba0489b13839" providerId="AD" clId="Web-{2A269016-2ECD-689F-69FB-63A6747A3D12}" dt="2024-11-15T18:14:29.024" v="157"/>
          <ac:picMkLst>
            <pc:docMk/>
            <pc:sldMk cId="149607408" sldId="259"/>
            <ac:picMk id="7" creationId="{2A0B69B4-EF34-56E0-682C-9217F264160D}"/>
          </ac:picMkLst>
        </pc:picChg>
        <pc:picChg chg="add mod">
          <ac:chgData name="Melody P McDaniel" userId="S::307200180@stu.chino.k12.ca.us::1938c88e-16b2-4aa1-ac81-ba0489b13839" providerId="AD" clId="Web-{2A269016-2ECD-689F-69FB-63A6747A3D12}" dt="2024-11-15T18:15:38.448" v="166" actId="14100"/>
          <ac:picMkLst>
            <pc:docMk/>
            <pc:sldMk cId="149607408" sldId="259"/>
            <ac:picMk id="8" creationId="{999AEC49-97C7-4C27-86F0-22932C234306}"/>
          </ac:picMkLst>
        </pc:picChg>
      </pc:sldChg>
      <pc:sldChg chg="modSp">
        <pc:chgData name="Melody P McDaniel" userId="S::307200180@stu.chino.k12.ca.us::1938c88e-16b2-4aa1-ac81-ba0489b13839" providerId="AD" clId="Web-{2A269016-2ECD-689F-69FB-63A6747A3D12}" dt="2024-11-15T16:47:07.917" v="3" actId="20577"/>
        <pc:sldMkLst>
          <pc:docMk/>
          <pc:sldMk cId="1539808346" sldId="260"/>
        </pc:sldMkLst>
        <pc:spChg chg="mod">
          <ac:chgData name="Melody P McDaniel" userId="S::307200180@stu.chino.k12.ca.us::1938c88e-16b2-4aa1-ac81-ba0489b13839" providerId="AD" clId="Web-{2A269016-2ECD-689F-69FB-63A6747A3D12}" dt="2024-11-15T16:47:07.917" v="3" actId="20577"/>
          <ac:spMkLst>
            <pc:docMk/>
            <pc:sldMk cId="1539808346" sldId="260"/>
            <ac:spMk id="3" creationId="{284C91BD-A9F3-B25B-A5CC-452D37F6F52C}"/>
          </ac:spMkLst>
        </pc:spChg>
      </pc:sldChg>
      <pc:sldChg chg="modSp">
        <pc:chgData name="Melody P McDaniel" userId="S::307200180@stu.chino.k12.ca.us::1938c88e-16b2-4aa1-ac81-ba0489b13839" providerId="AD" clId="Web-{2A269016-2ECD-689F-69FB-63A6747A3D12}" dt="2024-11-15T18:12:12.146" v="141" actId="1076"/>
        <pc:sldMkLst>
          <pc:docMk/>
          <pc:sldMk cId="3182050153" sldId="261"/>
        </pc:sldMkLst>
        <pc:spChg chg="mod">
          <ac:chgData name="Melody P McDaniel" userId="S::307200180@stu.chino.k12.ca.us::1938c88e-16b2-4aa1-ac81-ba0489b13839" providerId="AD" clId="Web-{2A269016-2ECD-689F-69FB-63A6747A3D12}" dt="2024-11-15T18:12:12.146" v="141" actId="1076"/>
          <ac:spMkLst>
            <pc:docMk/>
            <pc:sldMk cId="3182050153" sldId="261"/>
            <ac:spMk id="2" creationId="{AB054344-8CF1-F276-A1B5-0AEA88D465C0}"/>
          </ac:spMkLst>
        </pc:spChg>
        <pc:spChg chg="mod">
          <ac:chgData name="Melody P McDaniel" userId="S::307200180@stu.chino.k12.ca.us::1938c88e-16b2-4aa1-ac81-ba0489b13839" providerId="AD" clId="Web-{2A269016-2ECD-689F-69FB-63A6747A3D12}" dt="2024-11-15T18:09:39.532" v="140" actId="14100"/>
          <ac:spMkLst>
            <pc:docMk/>
            <pc:sldMk cId="3182050153" sldId="261"/>
            <ac:spMk id="3" creationId="{690C5888-3009-8B7F-8698-EB3DF54351EE}"/>
          </ac:spMkLst>
        </pc:spChg>
      </pc:sldChg>
    </pc:docChg>
  </pc:docChgLst>
  <pc:docChgLst>
    <pc:chgData name="Melody P McDaniel" userId="S::307200180@stu.chino.k12.ca.us::1938c88e-16b2-4aa1-ac81-ba0489b13839" providerId="AD" clId="Web-{BDDFEEAD-B28E-65C0-D1B9-8CEB035B795C}"/>
    <pc:docChg chg="modSld">
      <pc:chgData name="Melody P McDaniel" userId="S::307200180@stu.chino.k12.ca.us::1938c88e-16b2-4aa1-ac81-ba0489b13839" providerId="AD" clId="Web-{BDDFEEAD-B28E-65C0-D1B9-8CEB035B795C}" dt="2024-11-15T19:07:00.523" v="504" actId="20577"/>
      <pc:docMkLst>
        <pc:docMk/>
      </pc:docMkLst>
      <pc:sldChg chg="addSp delSp modSp mod setBg setClrOvrMap">
        <pc:chgData name="Melody P McDaniel" userId="S::307200180@stu.chino.k12.ca.us::1938c88e-16b2-4aa1-ac81-ba0489b13839" providerId="AD" clId="Web-{BDDFEEAD-B28E-65C0-D1B9-8CEB035B795C}" dt="2024-11-15T18:33:00.613" v="171" actId="1076"/>
        <pc:sldMkLst>
          <pc:docMk/>
          <pc:sldMk cId="109857222" sldId="256"/>
        </pc:sldMkLst>
        <pc:spChg chg="mod">
          <ac:chgData name="Melody P McDaniel" userId="S::307200180@stu.chino.k12.ca.us::1938c88e-16b2-4aa1-ac81-ba0489b13839" providerId="AD" clId="Web-{BDDFEEAD-B28E-65C0-D1B9-8CEB035B795C}" dt="2024-11-15T18:32:34.159" v="16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elody P McDaniel" userId="S::307200180@stu.chino.k12.ca.us::1938c88e-16b2-4aa1-ac81-ba0489b13839" providerId="AD" clId="Web-{BDDFEEAD-B28E-65C0-D1B9-8CEB035B795C}" dt="2024-11-15T18:32:08.830" v="161" actId="1076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Melody P McDaniel" userId="S::307200180@stu.chino.k12.ca.us::1938c88e-16b2-4aa1-ac81-ba0489b13839" providerId="AD" clId="Web-{BDDFEEAD-B28E-65C0-D1B9-8CEB035B795C}" dt="2024-11-15T18:31:51.439" v="158"/>
          <ac:spMkLst>
            <pc:docMk/>
            <pc:sldMk cId="109857222" sldId="256"/>
            <ac:spMk id="5" creationId="{E863B717-5CC2-0FA3-02E1-2A9D07142769}"/>
          </ac:spMkLst>
        </pc:spChg>
        <pc:spChg chg="add del mod">
          <ac:chgData name="Melody P McDaniel" userId="S::307200180@stu.chino.k12.ca.us::1938c88e-16b2-4aa1-ac81-ba0489b13839" providerId="AD" clId="Web-{BDDFEEAD-B28E-65C0-D1B9-8CEB035B795C}" dt="2024-11-15T18:30:30.358" v="150"/>
          <ac:spMkLst>
            <pc:docMk/>
            <pc:sldMk cId="109857222" sldId="256"/>
            <ac:spMk id="8" creationId="{796E2242-4F77-7C47-7FF4-0A12F8073F4D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1:52.167" v="62"/>
          <ac:spMkLst>
            <pc:docMk/>
            <pc:sldMk cId="109857222" sldId="256"/>
            <ac:spMk id="10" creationId="{71B2258F-86CA-4D4D-8270-BC05FCDEBFB3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2:02.418" v="64"/>
          <ac:spMkLst>
            <pc:docMk/>
            <pc:sldMk cId="109857222" sldId="256"/>
            <ac:spMk id="12" creationId="{9F6380B4-6A1C-481E-8408-B4E6C75B9B81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2:02.418" v="64"/>
          <ac:spMkLst>
            <pc:docMk/>
            <pc:sldMk cId="109857222" sldId="256"/>
            <ac:spMk id="13" creationId="{657F69E0-C4B0-4BEC-A689-4F8D877F05D4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2:25.106" v="74"/>
          <ac:spMkLst>
            <pc:docMk/>
            <pc:sldMk cId="109857222" sldId="256"/>
            <ac:spMk id="14" creationId="{AF2F604E-43BE-4DC3-B983-E071523364F8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2:08.762" v="66"/>
          <ac:spMkLst>
            <pc:docMk/>
            <pc:sldMk cId="109857222" sldId="256"/>
            <ac:spMk id="15" creationId="{4D4677D2-D5AC-4CF9-9EED-2B89D0A1C212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2:08.762" v="66"/>
          <ac:spMkLst>
            <pc:docMk/>
            <pc:sldMk cId="109857222" sldId="256"/>
            <ac:spMk id="16" creationId="{C6D54F7E-825A-4BBA-815F-35CCA8B97786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2:15.153" v="68"/>
          <ac:spMkLst>
            <pc:docMk/>
            <pc:sldMk cId="109857222" sldId="256"/>
            <ac:spMk id="18" creationId="{657F69E0-C4B0-4BEC-A689-4F8D877F05D4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2:15.153" v="68"/>
          <ac:spMkLst>
            <pc:docMk/>
            <pc:sldMk cId="109857222" sldId="256"/>
            <ac:spMk id="19" creationId="{9F6380B4-6A1C-481E-8408-B4E6C75B9B81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2:18.981" v="70"/>
          <ac:spMkLst>
            <pc:docMk/>
            <pc:sldMk cId="109857222" sldId="256"/>
            <ac:spMk id="21" creationId="{ECC07320-C2CA-4E29-8481-9D9E143C7788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2:18.981" v="70"/>
          <ac:spMkLst>
            <pc:docMk/>
            <pc:sldMk cId="109857222" sldId="256"/>
            <ac:spMk id="22" creationId="{178FB36B-5BFE-42CA-BC60-1115E0D95EEC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2:22.262" v="72"/>
          <ac:spMkLst>
            <pc:docMk/>
            <pc:sldMk cId="109857222" sldId="256"/>
            <ac:spMk id="24" creationId="{7B1AB9FE-36F5-4FD1-9850-DB5C5AD4828F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2:22.262" v="72"/>
          <ac:spMkLst>
            <pc:docMk/>
            <pc:sldMk cId="109857222" sldId="256"/>
            <ac:spMk id="25" creationId="{F489C2E0-4895-4B72-85EA-7EE9FAFFDC7E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2:25.106" v="74"/>
          <ac:spMkLst>
            <pc:docMk/>
            <pc:sldMk cId="109857222" sldId="256"/>
            <ac:spMk id="27" creationId="{0671A8AE-40A1-4631-A6B8-581AFF065482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2:25.106" v="74"/>
          <ac:spMkLst>
            <pc:docMk/>
            <pc:sldMk cId="109857222" sldId="256"/>
            <ac:spMk id="28" creationId="{AB58EF07-17C2-48CF-ABB0-EEF1F17CB8F0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22:25.106" v="74"/>
          <ac:spMkLst>
            <pc:docMk/>
            <pc:sldMk cId="109857222" sldId="256"/>
            <ac:spMk id="29" creationId="{08C9B587-E65E-4B52-B37C-ABEBB6E87928}"/>
          </ac:spMkLst>
        </pc:spChg>
        <pc:spChg chg="add">
          <ac:chgData name="Melody P McDaniel" userId="S::307200180@stu.chino.k12.ca.us::1938c88e-16b2-4aa1-ac81-ba0489b13839" providerId="AD" clId="Web-{BDDFEEAD-B28E-65C0-D1B9-8CEB035B795C}" dt="2024-11-15T18:22:25.137" v="75"/>
          <ac:spMkLst>
            <pc:docMk/>
            <pc:sldMk cId="109857222" sldId="256"/>
            <ac:spMk id="31" creationId="{71B2258F-86CA-4D4D-8270-BC05FCDEBFB3}"/>
          </ac:spMkLst>
        </pc:spChg>
        <pc:picChg chg="add del mod ord">
          <ac:chgData name="Melody P McDaniel" userId="S::307200180@stu.chino.k12.ca.us::1938c88e-16b2-4aa1-ac81-ba0489b13839" providerId="AD" clId="Web-{BDDFEEAD-B28E-65C0-D1B9-8CEB035B795C}" dt="2024-11-15T18:28:35.729" v="133"/>
          <ac:picMkLst>
            <pc:docMk/>
            <pc:sldMk cId="109857222" sldId="256"/>
            <ac:picMk id="4" creationId="{45584DF3-7625-4A7E-24E5-9C39C3FFF483}"/>
          </ac:picMkLst>
        </pc:picChg>
        <pc:picChg chg="add mod">
          <ac:chgData name="Melody P McDaniel" userId="S::307200180@stu.chino.k12.ca.us::1938c88e-16b2-4aa1-ac81-ba0489b13839" providerId="AD" clId="Web-{BDDFEEAD-B28E-65C0-D1B9-8CEB035B795C}" dt="2024-11-15T18:33:00.613" v="171" actId="1076"/>
          <ac:picMkLst>
            <pc:docMk/>
            <pc:sldMk cId="109857222" sldId="256"/>
            <ac:picMk id="7" creationId="{C538E438-ECDF-4CD6-3E4D-9C761871736D}"/>
          </ac:picMkLst>
        </pc:picChg>
      </pc:sldChg>
      <pc:sldChg chg="addSp delSp modSp mod setBg">
        <pc:chgData name="Melody P McDaniel" userId="S::307200180@stu.chino.k12.ca.us::1938c88e-16b2-4aa1-ac81-ba0489b13839" providerId="AD" clId="Web-{BDDFEEAD-B28E-65C0-D1B9-8CEB035B795C}" dt="2024-11-15T19:04:06.689" v="483"/>
        <pc:sldMkLst>
          <pc:docMk/>
          <pc:sldMk cId="2916364470" sldId="258"/>
        </pc:sldMkLst>
        <pc:spChg chg="mod">
          <ac:chgData name="Melody P McDaniel" userId="S::307200180@stu.chino.k12.ca.us::1938c88e-16b2-4aa1-ac81-ba0489b13839" providerId="AD" clId="Web-{BDDFEEAD-B28E-65C0-D1B9-8CEB035B795C}" dt="2024-11-15T19:03:42.219" v="482"/>
          <ac:spMkLst>
            <pc:docMk/>
            <pc:sldMk cId="2916364470" sldId="258"/>
            <ac:spMk id="2" creationId="{35DFD17B-6662-96C0-5EEF-ECC6D4AF2F2B}"/>
          </ac:spMkLst>
        </pc:spChg>
        <pc:spChg chg="mod ord">
          <ac:chgData name="Melody P McDaniel" userId="S::307200180@stu.chino.k12.ca.us::1938c88e-16b2-4aa1-ac81-ba0489b13839" providerId="AD" clId="Web-{BDDFEEAD-B28E-65C0-D1B9-8CEB035B795C}" dt="2024-11-15T19:03:42.219" v="482"/>
          <ac:spMkLst>
            <pc:docMk/>
            <pc:sldMk cId="2916364470" sldId="258"/>
            <ac:spMk id="3" creationId="{D590EEE3-391B-39BB-1188-41978B3468E7}"/>
          </ac:spMkLst>
        </pc:spChg>
        <pc:spChg chg="add del mod">
          <ac:chgData name="Melody P McDaniel" userId="S::307200180@stu.chino.k12.ca.us::1938c88e-16b2-4aa1-ac81-ba0489b13839" providerId="AD" clId="Web-{BDDFEEAD-B28E-65C0-D1B9-8CEB035B795C}" dt="2024-11-15T19:00:50.838" v="469"/>
          <ac:spMkLst>
            <pc:docMk/>
            <pc:sldMk cId="2916364470" sldId="258"/>
            <ac:spMk id="5" creationId="{C14C9A53-70B1-DB3E-5114-46DA3DA421BB}"/>
          </ac:spMkLst>
        </pc:spChg>
        <pc:spChg chg="del mod">
          <ac:chgData name="Melody P McDaniel" userId="S::307200180@stu.chino.k12.ca.us::1938c88e-16b2-4aa1-ac81-ba0489b13839" providerId="AD" clId="Web-{BDDFEEAD-B28E-65C0-D1B9-8CEB035B795C}" dt="2024-11-15T19:04:06.689" v="483"/>
          <ac:spMkLst>
            <pc:docMk/>
            <pc:sldMk cId="2916364470" sldId="258"/>
            <ac:spMk id="7" creationId="{D46BCD48-6A31-011F-6146-A615FAD6379F}"/>
          </ac:spMkLst>
        </pc:spChg>
        <pc:spChg chg="mod">
          <ac:chgData name="Melody P McDaniel" userId="S::307200180@stu.chino.k12.ca.us::1938c88e-16b2-4aa1-ac81-ba0489b13839" providerId="AD" clId="Web-{BDDFEEAD-B28E-65C0-D1B9-8CEB035B795C}" dt="2024-11-15T19:03:42.219" v="482"/>
          <ac:spMkLst>
            <pc:docMk/>
            <pc:sldMk cId="2916364470" sldId="258"/>
            <ac:spMk id="10" creationId="{AF928657-B53E-E67B-59FE-0A0C995691A5}"/>
          </ac:spMkLst>
        </pc:spChg>
        <pc:spChg chg="add del mod">
          <ac:chgData name="Melody P McDaniel" userId="S::307200180@stu.chino.k12.ca.us::1938c88e-16b2-4aa1-ac81-ba0489b13839" providerId="AD" clId="Web-{BDDFEEAD-B28E-65C0-D1B9-8CEB035B795C}" dt="2024-11-15T18:46:36.235" v="350"/>
          <ac:spMkLst>
            <pc:docMk/>
            <pc:sldMk cId="2916364470" sldId="258"/>
            <ac:spMk id="11" creationId="{43B80206-DC68-7867-AEC2-0664A19910B2}"/>
          </ac:spMkLst>
        </pc:spChg>
        <pc:spChg chg="add del mod">
          <ac:chgData name="Melody P McDaniel" userId="S::307200180@stu.chino.k12.ca.us::1938c88e-16b2-4aa1-ac81-ba0489b13839" providerId="AD" clId="Web-{BDDFEEAD-B28E-65C0-D1B9-8CEB035B795C}" dt="2024-11-15T18:46:58.674" v="356"/>
          <ac:spMkLst>
            <pc:docMk/>
            <pc:sldMk cId="2916364470" sldId="258"/>
            <ac:spMk id="14" creationId="{2AFCB5E6-AD20-D1BD-3D95-4CF0FB1DAA40}"/>
          </ac:spMkLst>
        </pc:spChg>
        <pc:spChg chg="add del mod">
          <ac:chgData name="Melody P McDaniel" userId="S::307200180@stu.chino.k12.ca.us::1938c88e-16b2-4aa1-ac81-ba0489b13839" providerId="AD" clId="Web-{BDDFEEAD-B28E-65C0-D1B9-8CEB035B795C}" dt="2024-11-15T19:00:22.650" v="453"/>
          <ac:spMkLst>
            <pc:docMk/>
            <pc:sldMk cId="2916364470" sldId="258"/>
            <ac:spMk id="21" creationId="{18A41652-7FB6-E859-44DB-6D09F43C24C6}"/>
          </ac:spMkLst>
        </pc:spChg>
        <pc:spChg chg="add del mod">
          <ac:chgData name="Melody P McDaniel" userId="S::307200180@stu.chino.k12.ca.us::1938c88e-16b2-4aa1-ac81-ba0489b13839" providerId="AD" clId="Web-{BDDFEEAD-B28E-65C0-D1B9-8CEB035B795C}" dt="2024-11-15T19:00:41.666" v="467"/>
          <ac:spMkLst>
            <pc:docMk/>
            <pc:sldMk cId="2916364470" sldId="258"/>
            <ac:spMk id="24" creationId="{FB0592D5-A3EF-D94C-E089-7F353614CCD0}"/>
          </ac:spMkLst>
        </pc:spChg>
        <pc:spChg chg="add del mod">
          <ac:chgData name="Melody P McDaniel" userId="S::307200180@stu.chino.k12.ca.us::1938c88e-16b2-4aa1-ac81-ba0489b13839" providerId="AD" clId="Web-{BDDFEEAD-B28E-65C0-D1B9-8CEB035B795C}" dt="2024-11-15T19:01:40.215" v="473"/>
          <ac:spMkLst>
            <pc:docMk/>
            <pc:sldMk cId="2916364470" sldId="258"/>
            <ac:spMk id="27" creationId="{188CE635-1EEC-D0BE-6C09-E471580B48A3}"/>
          </ac:spMkLst>
        </pc:spChg>
        <pc:spChg chg="add">
          <ac:chgData name="Melody P McDaniel" userId="S::307200180@stu.chino.k12.ca.us::1938c88e-16b2-4aa1-ac81-ba0489b13839" providerId="AD" clId="Web-{BDDFEEAD-B28E-65C0-D1B9-8CEB035B795C}" dt="2024-11-15T19:03:42.219" v="482"/>
          <ac:spMkLst>
            <pc:docMk/>
            <pc:sldMk cId="2916364470" sldId="258"/>
            <ac:spMk id="31" creationId="{B43B9CA2-4B31-4ACD-9A9F-B8E6C6420386}"/>
          </ac:spMkLst>
        </pc:spChg>
        <pc:spChg chg="add">
          <ac:chgData name="Melody P McDaniel" userId="S::307200180@stu.chino.k12.ca.us::1938c88e-16b2-4aa1-ac81-ba0489b13839" providerId="AD" clId="Web-{BDDFEEAD-B28E-65C0-D1B9-8CEB035B795C}" dt="2024-11-15T19:03:42.219" v="482"/>
          <ac:spMkLst>
            <pc:docMk/>
            <pc:sldMk cId="2916364470" sldId="258"/>
            <ac:spMk id="36" creationId="{33F94DB1-BC5D-454D-845C-7BA3A1F46999}"/>
          </ac:spMkLst>
        </pc:spChg>
        <pc:spChg chg="add">
          <ac:chgData name="Melody P McDaniel" userId="S::307200180@stu.chino.k12.ca.us::1938c88e-16b2-4aa1-ac81-ba0489b13839" providerId="AD" clId="Web-{BDDFEEAD-B28E-65C0-D1B9-8CEB035B795C}" dt="2024-11-15T19:03:42.219" v="482"/>
          <ac:spMkLst>
            <pc:docMk/>
            <pc:sldMk cId="2916364470" sldId="258"/>
            <ac:spMk id="38" creationId="{5676B86F-860B-4586-BCAA-C0650C09B7B9}"/>
          </ac:spMkLst>
        </pc:spChg>
        <pc:spChg chg="add">
          <ac:chgData name="Melody P McDaniel" userId="S::307200180@stu.chino.k12.ca.us::1938c88e-16b2-4aa1-ac81-ba0489b13839" providerId="AD" clId="Web-{BDDFEEAD-B28E-65C0-D1B9-8CEB035B795C}" dt="2024-11-15T19:03:42.219" v="482"/>
          <ac:spMkLst>
            <pc:docMk/>
            <pc:sldMk cId="2916364470" sldId="258"/>
            <ac:spMk id="40" creationId="{8C818ED5-2F56-4171-9445-3AA4F4462396}"/>
          </ac:spMkLst>
        </pc:spChg>
        <pc:spChg chg="add">
          <ac:chgData name="Melody P McDaniel" userId="S::307200180@stu.chino.k12.ca.us::1938c88e-16b2-4aa1-ac81-ba0489b13839" providerId="AD" clId="Web-{BDDFEEAD-B28E-65C0-D1B9-8CEB035B795C}" dt="2024-11-15T19:03:42.219" v="482"/>
          <ac:spMkLst>
            <pc:docMk/>
            <pc:sldMk cId="2916364470" sldId="258"/>
            <ac:spMk id="42" creationId="{DE74FCE8-866C-4AFA-B45C-FACE2A6094E4}"/>
          </ac:spMkLst>
        </pc:spChg>
        <pc:picChg chg="add del mod">
          <ac:chgData name="Melody P McDaniel" userId="S::307200180@stu.chino.k12.ca.us::1938c88e-16b2-4aa1-ac81-ba0489b13839" providerId="AD" clId="Web-{BDDFEEAD-B28E-65C0-D1B9-8CEB035B795C}" dt="2024-11-15T18:45:48.640" v="339"/>
          <ac:picMkLst>
            <pc:docMk/>
            <pc:sldMk cId="2916364470" sldId="258"/>
            <ac:picMk id="4" creationId="{9C9A8C70-A489-AE41-CB95-F8C5DE83D1E0}"/>
          </ac:picMkLst>
        </pc:picChg>
        <pc:picChg chg="add del mod">
          <ac:chgData name="Melody P McDaniel" userId="S::307200180@stu.chino.k12.ca.us::1938c88e-16b2-4aa1-ac81-ba0489b13839" providerId="AD" clId="Web-{BDDFEEAD-B28E-65C0-D1B9-8CEB035B795C}" dt="2024-11-15T18:46:36.235" v="351"/>
          <ac:picMkLst>
            <pc:docMk/>
            <pc:sldMk cId="2916364470" sldId="258"/>
            <ac:picMk id="8" creationId="{FDDB4002-40C7-9238-4F8F-ADBC6CE6AB18}"/>
          </ac:picMkLst>
        </pc:picChg>
        <pc:picChg chg="del mod">
          <ac:chgData name="Melody P McDaniel" userId="S::307200180@stu.chino.k12.ca.us::1938c88e-16b2-4aa1-ac81-ba0489b13839" providerId="AD" clId="Web-{BDDFEEAD-B28E-65C0-D1B9-8CEB035B795C}" dt="2024-11-15T18:57:32.941" v="450"/>
          <ac:picMkLst>
            <pc:docMk/>
            <pc:sldMk cId="2916364470" sldId="258"/>
            <ac:picMk id="9" creationId="{979AD9B2-041D-6A46-413C-446B85573BF1}"/>
          </ac:picMkLst>
        </pc:picChg>
        <pc:picChg chg="add del mod">
          <ac:chgData name="Melody P McDaniel" userId="S::307200180@stu.chino.k12.ca.us::1938c88e-16b2-4aa1-ac81-ba0489b13839" providerId="AD" clId="Web-{BDDFEEAD-B28E-65C0-D1B9-8CEB035B795C}" dt="2024-11-15T18:46:58.674" v="357"/>
          <ac:picMkLst>
            <pc:docMk/>
            <pc:sldMk cId="2916364470" sldId="258"/>
            <ac:picMk id="13" creationId="{DC86F256-37F2-3BAE-DABF-E67C7703886F}"/>
          </ac:picMkLst>
        </pc:picChg>
        <pc:picChg chg="add del mod">
          <ac:chgData name="Melody P McDaniel" userId="S::307200180@stu.chino.k12.ca.us::1938c88e-16b2-4aa1-ac81-ba0489b13839" providerId="AD" clId="Web-{BDDFEEAD-B28E-65C0-D1B9-8CEB035B795C}" dt="2024-11-15T18:57:34.362" v="451"/>
          <ac:picMkLst>
            <pc:docMk/>
            <pc:sldMk cId="2916364470" sldId="258"/>
            <ac:picMk id="16" creationId="{9C630571-434B-3860-61E9-0C1C85C46667}"/>
          </ac:picMkLst>
        </pc:picChg>
        <pc:picChg chg="add del mod">
          <ac:chgData name="Melody P McDaniel" userId="S::307200180@stu.chino.k12.ca.us::1938c88e-16b2-4aa1-ac81-ba0489b13839" providerId="AD" clId="Web-{BDDFEEAD-B28E-65C0-D1B9-8CEB035B795C}" dt="2024-11-15T18:50:57.713" v="393"/>
          <ac:picMkLst>
            <pc:docMk/>
            <pc:sldMk cId="2916364470" sldId="258"/>
            <ac:picMk id="17" creationId="{DEBED4A7-579E-BE52-BCC3-865C3527624E}"/>
          </ac:picMkLst>
        </pc:picChg>
        <pc:picChg chg="add del mod">
          <ac:chgData name="Melody P McDaniel" userId="S::307200180@stu.chino.k12.ca.us::1938c88e-16b2-4aa1-ac81-ba0489b13839" providerId="AD" clId="Web-{BDDFEEAD-B28E-65C0-D1B9-8CEB035B795C}" dt="2024-11-15T18:53:45.182" v="435"/>
          <ac:picMkLst>
            <pc:docMk/>
            <pc:sldMk cId="2916364470" sldId="258"/>
            <ac:picMk id="18" creationId="{E5E16735-EF1D-C5C0-F51F-E82E4BD8BBBD}"/>
          </ac:picMkLst>
        </pc:picChg>
        <pc:picChg chg="add del mod">
          <ac:chgData name="Melody P McDaniel" userId="S::307200180@stu.chino.k12.ca.us::1938c88e-16b2-4aa1-ac81-ba0489b13839" providerId="AD" clId="Web-{BDDFEEAD-B28E-65C0-D1B9-8CEB035B795C}" dt="2024-11-15T18:57:12.440" v="448"/>
          <ac:picMkLst>
            <pc:docMk/>
            <pc:sldMk cId="2916364470" sldId="258"/>
            <ac:picMk id="19" creationId="{4F0B528E-0E7A-6245-A2AE-1E487CF132A2}"/>
          </ac:picMkLst>
        </pc:picChg>
        <pc:picChg chg="del mod">
          <ac:chgData name="Melody P McDaniel" userId="S::307200180@stu.chino.k12.ca.us::1938c88e-16b2-4aa1-ac81-ba0489b13839" providerId="AD" clId="Web-{BDDFEEAD-B28E-65C0-D1B9-8CEB035B795C}" dt="2024-11-15T18:57:31.175" v="449"/>
          <ac:picMkLst>
            <pc:docMk/>
            <pc:sldMk cId="2916364470" sldId="258"/>
            <ac:picMk id="22" creationId="{7BE96F2B-FFA3-9AA6-0105-A46717EF2089}"/>
          </ac:picMkLst>
        </pc:picChg>
        <pc:picChg chg="add mod ord">
          <ac:chgData name="Melody P McDaniel" userId="S::307200180@stu.chino.k12.ca.us::1938c88e-16b2-4aa1-ac81-ba0489b13839" providerId="AD" clId="Web-{BDDFEEAD-B28E-65C0-D1B9-8CEB035B795C}" dt="2024-11-15T19:03:42.219" v="482"/>
          <ac:picMkLst>
            <pc:docMk/>
            <pc:sldMk cId="2916364470" sldId="258"/>
            <ac:picMk id="23" creationId="{B885190A-FB29-8223-6DF7-8B40FAAC4802}"/>
          </ac:picMkLst>
        </pc:picChg>
        <pc:picChg chg="add mod ord">
          <ac:chgData name="Melody P McDaniel" userId="S::307200180@stu.chino.k12.ca.us::1938c88e-16b2-4aa1-ac81-ba0489b13839" providerId="AD" clId="Web-{BDDFEEAD-B28E-65C0-D1B9-8CEB035B795C}" dt="2024-11-15T19:03:42.219" v="482"/>
          <ac:picMkLst>
            <pc:docMk/>
            <pc:sldMk cId="2916364470" sldId="258"/>
            <ac:picMk id="26" creationId="{62334421-6076-0364-E592-C58671F168A1}"/>
          </ac:picMkLst>
        </pc:picChg>
        <pc:picChg chg="add mod ord">
          <ac:chgData name="Melody P McDaniel" userId="S::307200180@stu.chino.k12.ca.us::1938c88e-16b2-4aa1-ac81-ba0489b13839" providerId="AD" clId="Web-{BDDFEEAD-B28E-65C0-D1B9-8CEB035B795C}" dt="2024-11-15T19:03:42.219" v="482"/>
          <ac:picMkLst>
            <pc:docMk/>
            <pc:sldMk cId="2916364470" sldId="258"/>
            <ac:picMk id="29" creationId="{327D673F-B1FD-A048-0751-83F6E1FEE1A9}"/>
          </ac:picMkLst>
        </pc:picChg>
        <pc:picChg chg="del mod">
          <ac:chgData name="Melody P McDaniel" userId="S::307200180@stu.chino.k12.ca.us::1938c88e-16b2-4aa1-ac81-ba0489b13839" providerId="AD" clId="Web-{BDDFEEAD-B28E-65C0-D1B9-8CEB035B795C}" dt="2024-11-15T18:57:35.894" v="452"/>
          <ac:picMkLst>
            <pc:docMk/>
            <pc:sldMk cId="2916364470" sldId="258"/>
            <ac:picMk id="35" creationId="{24F9020A-4756-138D-6BF5-550CC67C0A2C}"/>
          </ac:picMkLst>
        </pc:picChg>
      </pc:sldChg>
      <pc:sldChg chg="addSp delSp modSp mod setBg">
        <pc:chgData name="Melody P McDaniel" userId="S::307200180@stu.chino.k12.ca.us::1938c88e-16b2-4aa1-ac81-ba0489b13839" providerId="AD" clId="Web-{BDDFEEAD-B28E-65C0-D1B9-8CEB035B795C}" dt="2024-11-15T18:16:56.188" v="4"/>
        <pc:sldMkLst>
          <pc:docMk/>
          <pc:sldMk cId="149607408" sldId="259"/>
        </pc:sldMkLst>
        <pc:spChg chg="mod">
          <ac:chgData name="Melody P McDaniel" userId="S::307200180@stu.chino.k12.ca.us::1938c88e-16b2-4aa1-ac81-ba0489b13839" providerId="AD" clId="Web-{BDDFEEAD-B28E-65C0-D1B9-8CEB035B795C}" dt="2024-11-15T18:16:56.188" v="4"/>
          <ac:spMkLst>
            <pc:docMk/>
            <pc:sldMk cId="149607408" sldId="259"/>
            <ac:spMk id="2" creationId="{B0EAC10C-2F5F-A0F5-7669-EBA218CA4688}"/>
          </ac:spMkLst>
        </pc:spChg>
        <pc:spChg chg="mod">
          <ac:chgData name="Melody P McDaniel" userId="S::307200180@stu.chino.k12.ca.us::1938c88e-16b2-4aa1-ac81-ba0489b13839" providerId="AD" clId="Web-{BDDFEEAD-B28E-65C0-D1B9-8CEB035B795C}" dt="2024-11-15T18:16:56.188" v="4"/>
          <ac:spMkLst>
            <pc:docMk/>
            <pc:sldMk cId="149607408" sldId="259"/>
            <ac:spMk id="3" creationId="{9E291366-40F7-5640-FA6D-F4933982EF20}"/>
          </ac:spMkLst>
        </pc:spChg>
        <pc:spChg chg="mod">
          <ac:chgData name="Melody P McDaniel" userId="S::307200180@stu.chino.k12.ca.us::1938c88e-16b2-4aa1-ac81-ba0489b13839" providerId="AD" clId="Web-{BDDFEEAD-B28E-65C0-D1B9-8CEB035B795C}" dt="2024-11-15T18:16:56.188" v="4"/>
          <ac:spMkLst>
            <pc:docMk/>
            <pc:sldMk cId="149607408" sldId="259"/>
            <ac:spMk id="9" creationId="{ABBBA49C-7B9D-C536-CC5B-7121A04B2874}"/>
          </ac:spMkLst>
        </pc:spChg>
        <pc:spChg chg="del">
          <ac:chgData name="Melody P McDaniel" userId="S::307200180@stu.chino.k12.ca.us::1938c88e-16b2-4aa1-ac81-ba0489b13839" providerId="AD" clId="Web-{BDDFEEAD-B28E-65C0-D1B9-8CEB035B795C}" dt="2024-11-15T18:16:32.469" v="0"/>
          <ac:spMkLst>
            <pc:docMk/>
            <pc:sldMk cId="149607408" sldId="259"/>
            <ac:spMk id="20" creationId="{C0763A76-9F1C-4FC5-82B7-DD475DA461B2}"/>
          </ac:spMkLst>
        </pc:spChg>
        <pc:spChg chg="del">
          <ac:chgData name="Melody P McDaniel" userId="S::307200180@stu.chino.k12.ca.us::1938c88e-16b2-4aa1-ac81-ba0489b13839" providerId="AD" clId="Web-{BDDFEEAD-B28E-65C0-D1B9-8CEB035B795C}" dt="2024-11-15T18:16:32.469" v="0"/>
          <ac:spMkLst>
            <pc:docMk/>
            <pc:sldMk cId="149607408" sldId="259"/>
            <ac:spMk id="21" creationId="{E81BF4F6-F2CF-4984-9D14-D6966D92F99F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16:56.188" v="4"/>
          <ac:spMkLst>
            <pc:docMk/>
            <pc:sldMk cId="149607408" sldId="259"/>
            <ac:spMk id="26" creationId="{6EA86598-DA2C-41D5-BC0C-E877F8818EEB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16:56.188" v="4"/>
          <ac:spMkLst>
            <pc:docMk/>
            <pc:sldMk cId="149607408" sldId="259"/>
            <ac:spMk id="28" creationId="{450D3AD2-FA80-415F-A9CE-54D884561CD7}"/>
          </ac:spMkLst>
        </pc:spChg>
        <pc:spChg chg="add del">
          <ac:chgData name="Melody P McDaniel" userId="S::307200180@stu.chino.k12.ca.us::1938c88e-16b2-4aa1-ac81-ba0489b13839" providerId="AD" clId="Web-{BDDFEEAD-B28E-65C0-D1B9-8CEB035B795C}" dt="2024-11-15T18:16:56.188" v="4"/>
          <ac:spMkLst>
            <pc:docMk/>
            <pc:sldMk cId="149607408" sldId="259"/>
            <ac:spMk id="30" creationId="{87F16C5A-0D41-47A9-B0A2-9C2AD7A8CF32}"/>
          </ac:spMkLst>
        </pc:spChg>
        <pc:spChg chg="add">
          <ac:chgData name="Melody P McDaniel" userId="S::307200180@stu.chino.k12.ca.us::1938c88e-16b2-4aa1-ac81-ba0489b13839" providerId="AD" clId="Web-{BDDFEEAD-B28E-65C0-D1B9-8CEB035B795C}" dt="2024-11-15T18:16:56.188" v="4"/>
          <ac:spMkLst>
            <pc:docMk/>
            <pc:sldMk cId="149607408" sldId="259"/>
            <ac:spMk id="35" creationId="{560AFAAC-EA6C-45A9-9E03-C9C9F0193B4F}"/>
          </ac:spMkLst>
        </pc:spChg>
        <pc:spChg chg="add">
          <ac:chgData name="Melody P McDaniel" userId="S::307200180@stu.chino.k12.ca.us::1938c88e-16b2-4aa1-ac81-ba0489b13839" providerId="AD" clId="Web-{BDDFEEAD-B28E-65C0-D1B9-8CEB035B795C}" dt="2024-11-15T18:16:56.188" v="4"/>
          <ac:spMkLst>
            <pc:docMk/>
            <pc:sldMk cId="149607408" sldId="259"/>
            <ac:spMk id="37" creationId="{83549E37-C86B-4401-90BD-D8BF83859F14}"/>
          </ac:spMkLst>
        </pc:spChg>
        <pc:spChg chg="add">
          <ac:chgData name="Melody P McDaniel" userId="S::307200180@stu.chino.k12.ca.us::1938c88e-16b2-4aa1-ac81-ba0489b13839" providerId="AD" clId="Web-{BDDFEEAD-B28E-65C0-D1B9-8CEB035B795C}" dt="2024-11-15T18:16:56.188" v="4"/>
          <ac:spMkLst>
            <pc:docMk/>
            <pc:sldMk cId="149607408" sldId="259"/>
            <ac:spMk id="39" creationId="{8A17784E-76D8-4521-A77D-0D2EBB923004}"/>
          </ac:spMkLst>
        </pc:spChg>
        <pc:spChg chg="add">
          <ac:chgData name="Melody P McDaniel" userId="S::307200180@stu.chino.k12.ca.us::1938c88e-16b2-4aa1-ac81-ba0489b13839" providerId="AD" clId="Web-{BDDFEEAD-B28E-65C0-D1B9-8CEB035B795C}" dt="2024-11-15T18:16:56.188" v="4"/>
          <ac:spMkLst>
            <pc:docMk/>
            <pc:sldMk cId="149607408" sldId="259"/>
            <ac:spMk id="41" creationId="{C0036C6B-F09C-4EAB-AE02-8D056EE74856}"/>
          </ac:spMkLst>
        </pc:spChg>
        <pc:spChg chg="add">
          <ac:chgData name="Melody P McDaniel" userId="S::307200180@stu.chino.k12.ca.us::1938c88e-16b2-4aa1-ac81-ba0489b13839" providerId="AD" clId="Web-{BDDFEEAD-B28E-65C0-D1B9-8CEB035B795C}" dt="2024-11-15T18:16:56.188" v="4"/>
          <ac:spMkLst>
            <pc:docMk/>
            <pc:sldMk cId="149607408" sldId="259"/>
            <ac:spMk id="43" creationId="{FC8D5885-2804-4D3C-BE31-902E4D3279B0}"/>
          </ac:spMkLst>
        </pc:spChg>
        <pc:picChg chg="mod ord">
          <ac:chgData name="Melody P McDaniel" userId="S::307200180@stu.chino.k12.ca.us::1938c88e-16b2-4aa1-ac81-ba0489b13839" providerId="AD" clId="Web-{BDDFEEAD-B28E-65C0-D1B9-8CEB035B795C}" dt="2024-11-15T18:16:56.188" v="4"/>
          <ac:picMkLst>
            <pc:docMk/>
            <pc:sldMk cId="149607408" sldId="259"/>
            <ac:picMk id="8" creationId="{999AEC49-97C7-4C27-86F0-22932C234306}"/>
          </ac:picMkLst>
        </pc:picChg>
      </pc:sldChg>
      <pc:sldChg chg="modSp">
        <pc:chgData name="Melody P McDaniel" userId="S::307200180@stu.chino.k12.ca.us::1938c88e-16b2-4aa1-ac81-ba0489b13839" providerId="AD" clId="Web-{BDDFEEAD-B28E-65C0-D1B9-8CEB035B795C}" dt="2024-11-15T19:07:00.523" v="504" actId="20577"/>
        <pc:sldMkLst>
          <pc:docMk/>
          <pc:sldMk cId="3182050153" sldId="261"/>
        </pc:sldMkLst>
        <pc:spChg chg="mod">
          <ac:chgData name="Melody P McDaniel" userId="S::307200180@stu.chino.k12.ca.us::1938c88e-16b2-4aa1-ac81-ba0489b13839" providerId="AD" clId="Web-{BDDFEEAD-B28E-65C0-D1B9-8CEB035B795C}" dt="2024-11-15T18:41:45.506" v="330" actId="14100"/>
          <ac:spMkLst>
            <pc:docMk/>
            <pc:sldMk cId="3182050153" sldId="261"/>
            <ac:spMk id="2" creationId="{AB054344-8CF1-F276-A1B5-0AEA88D465C0}"/>
          </ac:spMkLst>
        </pc:spChg>
        <pc:spChg chg="mod">
          <ac:chgData name="Melody P McDaniel" userId="S::307200180@stu.chino.k12.ca.us::1938c88e-16b2-4aa1-ac81-ba0489b13839" providerId="AD" clId="Web-{BDDFEEAD-B28E-65C0-D1B9-8CEB035B795C}" dt="2024-11-15T19:07:00.523" v="504" actId="20577"/>
          <ac:spMkLst>
            <pc:docMk/>
            <pc:sldMk cId="3182050153" sldId="261"/>
            <ac:spMk id="3" creationId="{690C5888-3009-8B7F-8698-EB3DF54351EE}"/>
          </ac:spMkLst>
        </pc:spChg>
      </pc:sldChg>
    </pc:docChg>
  </pc:docChgLst>
  <pc:docChgLst>
    <pc:chgData name="Melody P McDaniel" userId="S::307200180@stu.chino.k12.ca.us::1938c88e-16b2-4aa1-ac81-ba0489b13839" providerId="AD" clId="Web-{AF31EF72-8467-EED7-2B03-36D6C53450AC}"/>
    <pc:docChg chg="addSld modSld">
      <pc:chgData name="Melody P McDaniel" userId="S::307200180@stu.chino.k12.ca.us::1938c88e-16b2-4aa1-ac81-ba0489b13839" providerId="AD" clId="Web-{AF31EF72-8467-EED7-2B03-36D6C53450AC}" dt="2024-11-13T16:24:25.705" v="292" actId="20577"/>
      <pc:docMkLst>
        <pc:docMk/>
      </pc:docMkLst>
      <pc:sldChg chg="addSp modSp mod setBg">
        <pc:chgData name="Melody P McDaniel" userId="S::307200180@stu.chino.k12.ca.us::1938c88e-16b2-4aa1-ac81-ba0489b13839" providerId="AD" clId="Web-{AF31EF72-8467-EED7-2B03-36D6C53450AC}" dt="2024-11-13T16:24:25.705" v="292" actId="20577"/>
        <pc:sldMkLst>
          <pc:docMk/>
          <pc:sldMk cId="3702673896" sldId="257"/>
        </pc:sldMkLst>
        <pc:spChg chg="mod">
          <ac:chgData name="Melody P McDaniel" userId="S::307200180@stu.chino.k12.ca.us::1938c88e-16b2-4aa1-ac81-ba0489b13839" providerId="AD" clId="Web-{AF31EF72-8467-EED7-2B03-36D6C53450AC}" dt="2024-11-13T16:20:18.135" v="259" actId="1076"/>
          <ac:spMkLst>
            <pc:docMk/>
            <pc:sldMk cId="3702673896" sldId="257"/>
            <ac:spMk id="2" creationId="{3BC11C28-6AC7-8479-93A9-47645B69A066}"/>
          </ac:spMkLst>
        </pc:spChg>
        <pc:spChg chg="mod">
          <ac:chgData name="Melody P McDaniel" userId="S::307200180@stu.chino.k12.ca.us::1938c88e-16b2-4aa1-ac81-ba0489b13839" providerId="AD" clId="Web-{AF31EF72-8467-EED7-2B03-36D6C53450AC}" dt="2024-11-13T16:24:25.705" v="292" actId="20577"/>
          <ac:spMkLst>
            <pc:docMk/>
            <pc:sldMk cId="3702673896" sldId="257"/>
            <ac:spMk id="3" creationId="{8DD5838F-414C-DE6E-F297-F0E4D87E9200}"/>
          </ac:spMkLst>
        </pc:spChg>
        <pc:spChg chg="add">
          <ac:chgData name="Melody P McDaniel" userId="S::307200180@stu.chino.k12.ca.us::1938c88e-16b2-4aa1-ac81-ba0489b13839" providerId="AD" clId="Web-{AF31EF72-8467-EED7-2B03-36D6C53450AC}" dt="2024-11-13T16:19:51.884" v="255"/>
          <ac:spMkLst>
            <pc:docMk/>
            <pc:sldMk cId="3702673896" sldId="257"/>
            <ac:spMk id="9" creationId="{9F7D5CDA-D291-4307-BF55-1381FED29634}"/>
          </ac:spMkLst>
        </pc:spChg>
        <pc:picChg chg="add">
          <ac:chgData name="Melody P McDaniel" userId="S::307200180@stu.chino.k12.ca.us::1938c88e-16b2-4aa1-ac81-ba0489b13839" providerId="AD" clId="Web-{AF31EF72-8467-EED7-2B03-36D6C53450AC}" dt="2024-11-13T16:19:51.884" v="255"/>
          <ac:picMkLst>
            <pc:docMk/>
            <pc:sldMk cId="3702673896" sldId="257"/>
            <ac:picMk id="5" creationId="{1ED0F045-827F-FF43-7411-1A2D34C1042B}"/>
          </ac:picMkLst>
        </pc:picChg>
      </pc:sldChg>
      <pc:sldChg chg="modSp">
        <pc:chgData name="Melody P McDaniel" userId="S::307200180@stu.chino.k12.ca.us::1938c88e-16b2-4aa1-ac81-ba0489b13839" providerId="AD" clId="Web-{AF31EF72-8467-EED7-2B03-36D6C53450AC}" dt="2024-11-13T16:07:33.672" v="32" actId="20577"/>
        <pc:sldMkLst>
          <pc:docMk/>
          <pc:sldMk cId="2916364470" sldId="258"/>
        </pc:sldMkLst>
        <pc:spChg chg="mod">
          <ac:chgData name="Melody P McDaniel" userId="S::307200180@stu.chino.k12.ca.us::1938c88e-16b2-4aa1-ac81-ba0489b13839" providerId="AD" clId="Web-{AF31EF72-8467-EED7-2B03-36D6C53450AC}" dt="2024-11-13T16:07:33.672" v="32" actId="20577"/>
          <ac:spMkLst>
            <pc:docMk/>
            <pc:sldMk cId="2916364470" sldId="258"/>
            <ac:spMk id="3" creationId="{23A2CB43-8A8A-C7C4-99C9-7FD67FED331F}"/>
          </ac:spMkLst>
        </pc:spChg>
      </pc:sldChg>
      <pc:sldChg chg="new">
        <pc:chgData name="Melody P McDaniel" userId="S::307200180@stu.chino.k12.ca.us::1938c88e-16b2-4aa1-ac81-ba0489b13839" providerId="AD" clId="Web-{AF31EF72-8467-EED7-2B03-36D6C53450AC}" dt="2024-11-13T16:04:52.901" v="0"/>
        <pc:sldMkLst>
          <pc:docMk/>
          <pc:sldMk cId="1830715351" sldId="262"/>
        </pc:sldMkLst>
      </pc:sldChg>
    </pc:docChg>
  </pc:docChgLst>
  <pc:docChgLst>
    <pc:chgData name="Melody P McDaniel" userId="S::307200180@stu.chino.k12.ca.us::1938c88e-16b2-4aa1-ac81-ba0489b13839" providerId="AD" clId="Web-{C16D2E22-6C3A-033E-50ED-773A180D6D74}"/>
    <pc:docChg chg="modSld">
      <pc:chgData name="Melody P McDaniel" userId="S::307200180@stu.chino.k12.ca.us::1938c88e-16b2-4aa1-ac81-ba0489b13839" providerId="AD" clId="Web-{C16D2E22-6C3A-033E-50ED-773A180D6D74}" dt="2024-11-18T18:30:29.424" v="19" actId="20577"/>
      <pc:docMkLst>
        <pc:docMk/>
      </pc:docMkLst>
      <pc:sldChg chg="modSp">
        <pc:chgData name="Melody P McDaniel" userId="S::307200180@stu.chino.k12.ca.us::1938c88e-16b2-4aa1-ac81-ba0489b13839" providerId="AD" clId="Web-{C16D2E22-6C3A-033E-50ED-773A180D6D74}" dt="2024-11-18T18:30:29.424" v="19" actId="20577"/>
        <pc:sldMkLst>
          <pc:docMk/>
          <pc:sldMk cId="2916364470" sldId="258"/>
        </pc:sldMkLst>
        <pc:spChg chg="mod">
          <ac:chgData name="Melody P McDaniel" userId="S::307200180@stu.chino.k12.ca.us::1938c88e-16b2-4aa1-ac81-ba0489b13839" providerId="AD" clId="Web-{C16D2E22-6C3A-033E-50ED-773A180D6D74}" dt="2024-11-18T18:29:22.248" v="17" actId="20577"/>
          <ac:spMkLst>
            <pc:docMk/>
            <pc:sldMk cId="2916364470" sldId="258"/>
            <ac:spMk id="2" creationId="{35DFD17B-6662-96C0-5EEF-ECC6D4AF2F2B}"/>
          </ac:spMkLst>
        </pc:spChg>
        <pc:spChg chg="mod">
          <ac:chgData name="Melody P McDaniel" userId="S::307200180@stu.chino.k12.ca.us::1938c88e-16b2-4aa1-ac81-ba0489b13839" providerId="AD" clId="Web-{C16D2E22-6C3A-033E-50ED-773A180D6D74}" dt="2024-11-18T18:30:29.424" v="19" actId="20577"/>
          <ac:spMkLst>
            <pc:docMk/>
            <pc:sldMk cId="2916364470" sldId="258"/>
            <ac:spMk id="3" creationId="{D590EEE3-391B-39BB-1188-41978B3468E7}"/>
          </ac:spMkLst>
        </pc:spChg>
      </pc:sldChg>
      <pc:sldChg chg="modSp">
        <pc:chgData name="Melody P McDaniel" userId="S::307200180@stu.chino.k12.ca.us::1938c88e-16b2-4aa1-ac81-ba0489b13839" providerId="AD" clId="Web-{C16D2E22-6C3A-033E-50ED-773A180D6D74}" dt="2024-11-18T18:24:42.260" v="16" actId="20577"/>
        <pc:sldMkLst>
          <pc:docMk/>
          <pc:sldMk cId="149607408" sldId="259"/>
        </pc:sldMkLst>
        <pc:spChg chg="mod">
          <ac:chgData name="Melody P McDaniel" userId="S::307200180@stu.chino.k12.ca.us::1938c88e-16b2-4aa1-ac81-ba0489b13839" providerId="AD" clId="Web-{C16D2E22-6C3A-033E-50ED-773A180D6D74}" dt="2024-11-18T18:24:42.260" v="16" actId="20577"/>
          <ac:spMkLst>
            <pc:docMk/>
            <pc:sldMk cId="149607408" sldId="259"/>
            <ac:spMk id="3" creationId="{9E291366-40F7-5640-FA6D-F4933982EF20}"/>
          </ac:spMkLst>
        </pc:spChg>
      </pc:sldChg>
    </pc:docChg>
  </pc:docChgLst>
  <pc:docChgLst>
    <pc:chgData name="Melody P McDaniel" userId="S::307200180@stu.chino.k12.ca.us::1938c88e-16b2-4aa1-ac81-ba0489b13839" providerId="AD" clId="Web-{EDD83C0F-B7A8-9E1E-78ED-4009A69C1D03}"/>
    <pc:docChg chg="modSld">
      <pc:chgData name="Melody P McDaniel" userId="S::307200180@stu.chino.k12.ca.us::1938c88e-16b2-4aa1-ac81-ba0489b13839" providerId="AD" clId="Web-{EDD83C0F-B7A8-9E1E-78ED-4009A69C1D03}" dt="2024-11-13T17:40:20.714" v="476" actId="20577"/>
      <pc:docMkLst>
        <pc:docMk/>
      </pc:docMkLst>
      <pc:sldChg chg="addSp delSp modSp">
        <pc:chgData name="Melody P McDaniel" userId="S::307200180@stu.chino.k12.ca.us::1938c88e-16b2-4aa1-ac81-ba0489b13839" providerId="AD" clId="Web-{EDD83C0F-B7A8-9E1E-78ED-4009A69C1D03}" dt="2024-11-13T17:40:20.714" v="476" actId="20577"/>
        <pc:sldMkLst>
          <pc:docMk/>
          <pc:sldMk cId="3702673896" sldId="257"/>
        </pc:sldMkLst>
        <pc:spChg chg="del mod">
          <ac:chgData name="Melody P McDaniel" userId="S::307200180@stu.chino.k12.ca.us::1938c88e-16b2-4aa1-ac81-ba0489b13839" providerId="AD" clId="Web-{EDD83C0F-B7A8-9E1E-78ED-4009A69C1D03}" dt="2024-11-13T17:13:45.820" v="204"/>
          <ac:spMkLst>
            <pc:docMk/>
            <pc:sldMk cId="3702673896" sldId="257"/>
            <ac:spMk id="3" creationId="{8DD5838F-414C-DE6E-F297-F0E4D87E9200}"/>
          </ac:spMkLst>
        </pc:spChg>
        <pc:spChg chg="add mod">
          <ac:chgData name="Melody P McDaniel" userId="S::307200180@stu.chino.k12.ca.us::1938c88e-16b2-4aa1-ac81-ba0489b13839" providerId="AD" clId="Web-{EDD83C0F-B7A8-9E1E-78ED-4009A69C1D03}" dt="2024-11-13T17:40:20.714" v="476" actId="20577"/>
          <ac:spMkLst>
            <pc:docMk/>
            <pc:sldMk cId="3702673896" sldId="257"/>
            <ac:spMk id="14" creationId="{D4BD5469-5FD7-3333-A9CB-2C3FDF5A9608}"/>
          </ac:spMkLst>
        </pc:spChg>
        <pc:graphicFrameChg chg="add del mod ord modGraphic">
          <ac:chgData name="Melody P McDaniel" userId="S::307200180@stu.chino.k12.ca.us::1938c88e-16b2-4aa1-ac81-ba0489b13839" providerId="AD" clId="Web-{EDD83C0F-B7A8-9E1E-78ED-4009A69C1D03}" dt="2024-11-13T17:13:50.430" v="205"/>
          <ac:graphicFrameMkLst>
            <pc:docMk/>
            <pc:sldMk cId="3702673896" sldId="257"/>
            <ac:graphicFrameMk id="4" creationId="{28B1B5C0-2CEC-977E-5C40-A609018258E3}"/>
          </ac:graphicFrameMkLst>
        </pc:graphicFrameChg>
        <pc:picChg chg="del mod">
          <ac:chgData name="Melody P McDaniel" userId="S::307200180@stu.chino.k12.ca.us::1938c88e-16b2-4aa1-ac81-ba0489b13839" providerId="AD" clId="Web-{EDD83C0F-B7A8-9E1E-78ED-4009A69C1D03}" dt="2024-11-13T17:16:55.529" v="214"/>
          <ac:picMkLst>
            <pc:docMk/>
            <pc:sldMk cId="3702673896" sldId="257"/>
            <ac:picMk id="5" creationId="{1ED0F045-827F-FF43-7411-1A2D34C1042B}"/>
          </ac:picMkLst>
        </pc:picChg>
      </pc:sldChg>
      <pc:sldChg chg="addSp delSp modSp">
        <pc:chgData name="Melody P McDaniel" userId="S::307200180@stu.chino.k12.ca.us::1938c88e-16b2-4aa1-ac81-ba0489b13839" providerId="AD" clId="Web-{EDD83C0F-B7A8-9E1E-78ED-4009A69C1D03}" dt="2024-11-13T17:17:33.843" v="221" actId="20577"/>
        <pc:sldMkLst>
          <pc:docMk/>
          <pc:sldMk cId="2916364470" sldId="258"/>
        </pc:sldMkLst>
        <pc:spChg chg="mod">
          <ac:chgData name="Melody P McDaniel" userId="S::307200180@stu.chino.k12.ca.us::1938c88e-16b2-4aa1-ac81-ba0489b13839" providerId="AD" clId="Web-{EDD83C0F-B7A8-9E1E-78ED-4009A69C1D03}" dt="2024-11-13T17:17:33.843" v="221" actId="20577"/>
          <ac:spMkLst>
            <pc:docMk/>
            <pc:sldMk cId="2916364470" sldId="258"/>
            <ac:spMk id="3" creationId="{23A2CB43-8A8A-C7C4-99C9-7FD67FED331F}"/>
          </ac:spMkLst>
        </pc:spChg>
        <pc:spChg chg="add del mod">
          <ac:chgData name="Melody P McDaniel" userId="S::307200180@stu.chino.k12.ca.us::1938c88e-16b2-4aa1-ac81-ba0489b13839" providerId="AD" clId="Web-{EDD83C0F-B7A8-9E1E-78ED-4009A69C1D03}" dt="2024-11-13T17:05:49.258" v="74"/>
          <ac:spMkLst>
            <pc:docMk/>
            <pc:sldMk cId="2916364470" sldId="258"/>
            <ac:spMk id="5" creationId="{D6EF1A1C-806B-C469-A5C3-1725ECFBC0E1}"/>
          </ac:spMkLst>
        </pc:spChg>
        <pc:spChg chg="add del mod">
          <ac:chgData name="Melody P McDaniel" userId="S::307200180@stu.chino.k12.ca.us::1938c88e-16b2-4aa1-ac81-ba0489b13839" providerId="AD" clId="Web-{EDD83C0F-B7A8-9E1E-78ED-4009A69C1D03}" dt="2024-11-13T17:08:29.216" v="159"/>
          <ac:spMkLst>
            <pc:docMk/>
            <pc:sldMk cId="2916364470" sldId="258"/>
            <ac:spMk id="8" creationId="{9AC0C9D0-FCAB-2F52-914A-7FD5C025B203}"/>
          </ac:spMkLst>
        </pc:spChg>
        <pc:spChg chg="add del mod">
          <ac:chgData name="Melody P McDaniel" userId="S::307200180@stu.chino.k12.ca.us::1938c88e-16b2-4aa1-ac81-ba0489b13839" providerId="AD" clId="Web-{EDD83C0F-B7A8-9E1E-78ED-4009A69C1D03}" dt="2024-11-13T17:07:54.840" v="114"/>
          <ac:spMkLst>
            <pc:docMk/>
            <pc:sldMk cId="2916364470" sldId="258"/>
            <ac:spMk id="11" creationId="{776260A1-35DD-3BB2-7040-D3ECC4BB89B2}"/>
          </ac:spMkLst>
        </pc:spChg>
        <pc:spChg chg="add del mod">
          <ac:chgData name="Melody P McDaniel" userId="S::307200180@stu.chino.k12.ca.us::1938c88e-16b2-4aa1-ac81-ba0489b13839" providerId="AD" clId="Web-{EDD83C0F-B7A8-9E1E-78ED-4009A69C1D03}" dt="2024-11-13T17:08:09.638" v="146"/>
          <ac:spMkLst>
            <pc:docMk/>
            <pc:sldMk cId="2916364470" sldId="258"/>
            <ac:spMk id="14" creationId="{9302380A-513A-B1B5-6748-4593A0E8BB1F}"/>
          </ac:spMkLst>
        </pc:spChg>
        <pc:spChg chg="add del mod">
          <ac:chgData name="Melody P McDaniel" userId="S::307200180@stu.chino.k12.ca.us::1938c88e-16b2-4aa1-ac81-ba0489b13839" providerId="AD" clId="Web-{EDD83C0F-B7A8-9E1E-78ED-4009A69C1D03}" dt="2024-11-13T17:08:02.341" v="130"/>
          <ac:spMkLst>
            <pc:docMk/>
            <pc:sldMk cId="2916364470" sldId="258"/>
            <ac:spMk id="17" creationId="{A6050D45-5005-8626-78FB-32A331A1D8AE}"/>
          </ac:spMkLst>
        </pc:spChg>
        <pc:spChg chg="add mod">
          <ac:chgData name="Melody P McDaniel" userId="S::307200180@stu.chino.k12.ca.us::1938c88e-16b2-4aa1-ac81-ba0489b13839" providerId="AD" clId="Web-{EDD83C0F-B7A8-9E1E-78ED-4009A69C1D03}" dt="2024-11-13T17:11:27.753" v="169"/>
          <ac:spMkLst>
            <pc:docMk/>
            <pc:sldMk cId="2916364470" sldId="258"/>
            <ac:spMk id="23" creationId="{616C7EC4-A183-D37E-47F0-1EB4BCBEC0D3}"/>
          </ac:spMkLst>
        </pc:spChg>
        <pc:picChg chg="add del mod">
          <ac:chgData name="Melody P McDaniel" userId="S::307200180@stu.chino.k12.ca.us::1938c88e-16b2-4aa1-ac81-ba0489b13839" providerId="AD" clId="Web-{EDD83C0F-B7A8-9E1E-78ED-4009A69C1D03}" dt="2024-11-13T17:11:35.613" v="170"/>
          <ac:picMkLst>
            <pc:docMk/>
            <pc:sldMk cId="2916364470" sldId="258"/>
            <ac:picMk id="4" creationId="{6351AC00-CDD9-A346-E24B-80277675E538}"/>
          </ac:picMkLst>
        </pc:picChg>
        <pc:picChg chg="add del mod">
          <ac:chgData name="Melody P McDaniel" userId="S::307200180@stu.chino.k12.ca.us::1938c88e-16b2-4aa1-ac81-ba0489b13839" providerId="AD" clId="Web-{EDD83C0F-B7A8-9E1E-78ED-4009A69C1D03}" dt="2024-11-13T17:07:19.496" v="98"/>
          <ac:picMkLst>
            <pc:docMk/>
            <pc:sldMk cId="2916364470" sldId="258"/>
            <ac:picMk id="7" creationId="{12318C76-AABC-297A-5B28-B294EC422B65}"/>
          </ac:picMkLst>
        </pc:picChg>
        <pc:picChg chg="add del mod">
          <ac:chgData name="Melody P McDaniel" userId="S::307200180@stu.chino.k12.ca.us::1938c88e-16b2-4aa1-ac81-ba0489b13839" providerId="AD" clId="Web-{EDD83C0F-B7A8-9E1E-78ED-4009A69C1D03}" dt="2024-11-13T17:17:16.592" v="217"/>
          <ac:picMkLst>
            <pc:docMk/>
            <pc:sldMk cId="2916364470" sldId="258"/>
            <ac:picMk id="10" creationId="{4B2A2A28-B26B-7289-207F-7340C1B505A4}"/>
          </ac:picMkLst>
        </pc:picChg>
        <pc:picChg chg="add del mod">
          <ac:chgData name="Melody P McDaniel" userId="S::307200180@stu.chino.k12.ca.us::1938c88e-16b2-4aa1-ac81-ba0489b13839" providerId="AD" clId="Web-{EDD83C0F-B7A8-9E1E-78ED-4009A69C1D03}" dt="2024-11-13T17:07:25.183" v="100"/>
          <ac:picMkLst>
            <pc:docMk/>
            <pc:sldMk cId="2916364470" sldId="258"/>
            <ac:picMk id="13" creationId="{AF6CD930-CF2D-93E8-C38B-E92120E46CD3}"/>
          </ac:picMkLst>
        </pc:picChg>
        <pc:picChg chg="add del mod">
          <ac:chgData name="Melody P McDaniel" userId="S::307200180@stu.chino.k12.ca.us::1938c88e-16b2-4aa1-ac81-ba0489b13839" providerId="AD" clId="Web-{EDD83C0F-B7A8-9E1E-78ED-4009A69C1D03}" dt="2024-11-13T17:07:41.746" v="105"/>
          <ac:picMkLst>
            <pc:docMk/>
            <pc:sldMk cId="2916364470" sldId="258"/>
            <ac:picMk id="16" creationId="{04E3D045-59D1-EF74-5E53-CDF1DA89D99D}"/>
          </ac:picMkLst>
        </pc:picChg>
        <pc:picChg chg="add del mod">
          <ac:chgData name="Melody P McDaniel" userId="S::307200180@stu.chino.k12.ca.us::1938c88e-16b2-4aa1-ac81-ba0489b13839" providerId="AD" clId="Web-{EDD83C0F-B7A8-9E1E-78ED-4009A69C1D03}" dt="2024-11-13T17:10:03.235" v="162"/>
          <ac:picMkLst>
            <pc:docMk/>
            <pc:sldMk cId="2916364470" sldId="258"/>
            <ac:picMk id="19" creationId="{17227D3F-46A4-22E5-59F8-82028D4A9A33}"/>
          </ac:picMkLst>
        </pc:picChg>
        <pc:picChg chg="add del mod">
          <ac:chgData name="Melody P McDaniel" userId="S::307200180@stu.chino.k12.ca.us::1938c88e-16b2-4aa1-ac81-ba0489b13839" providerId="AD" clId="Web-{EDD83C0F-B7A8-9E1E-78ED-4009A69C1D03}" dt="2024-11-13T17:10:55.143" v="164"/>
          <ac:picMkLst>
            <pc:docMk/>
            <pc:sldMk cId="2916364470" sldId="258"/>
            <ac:picMk id="20" creationId="{6656C1C6-865F-2FEC-142C-A55F2C90694D}"/>
          </ac:picMkLst>
        </pc:picChg>
        <pc:picChg chg="add del mod">
          <ac:chgData name="Melody P McDaniel" userId="S::307200180@stu.chino.k12.ca.us::1938c88e-16b2-4aa1-ac81-ba0489b13839" providerId="AD" clId="Web-{EDD83C0F-B7A8-9E1E-78ED-4009A69C1D03}" dt="2024-11-13T17:11:39.504" v="172"/>
          <ac:picMkLst>
            <pc:docMk/>
            <pc:sldMk cId="2916364470" sldId="258"/>
            <ac:picMk id="21" creationId="{EF9F8CD0-489F-AF23-31E4-97CC66BC7A9C}"/>
          </ac:picMkLst>
        </pc:picChg>
        <pc:picChg chg="add mod">
          <ac:chgData name="Melody P McDaniel" userId="S::307200180@stu.chino.k12.ca.us::1938c88e-16b2-4aa1-ac81-ba0489b13839" providerId="AD" clId="Web-{EDD83C0F-B7A8-9E1E-78ED-4009A69C1D03}" dt="2024-11-13T17:13:28.507" v="201" actId="14100"/>
          <ac:picMkLst>
            <pc:docMk/>
            <pc:sldMk cId="2916364470" sldId="258"/>
            <ac:picMk id="22" creationId="{7BE96F2B-FFA3-9AA6-0105-A46717EF2089}"/>
          </ac:picMkLst>
        </pc:picChg>
      </pc:sldChg>
      <pc:sldChg chg="addSp delSp modSp">
        <pc:chgData name="Melody P McDaniel" userId="S::307200180@stu.chino.k12.ca.us::1938c88e-16b2-4aa1-ac81-ba0489b13839" providerId="AD" clId="Web-{EDD83C0F-B7A8-9E1E-78ED-4009A69C1D03}" dt="2024-11-13T17:18:30.048" v="233"/>
        <pc:sldMkLst>
          <pc:docMk/>
          <pc:sldMk cId="149607408" sldId="259"/>
        </pc:sldMkLst>
        <pc:spChg chg="add del mod">
          <ac:chgData name="Melody P McDaniel" userId="S::307200180@stu.chino.k12.ca.us::1938c88e-16b2-4aa1-ac81-ba0489b13839" providerId="AD" clId="Web-{EDD83C0F-B7A8-9E1E-78ED-4009A69C1D03}" dt="2024-11-13T17:18:30.048" v="233"/>
          <ac:spMkLst>
            <pc:docMk/>
            <pc:sldMk cId="149607408" sldId="259"/>
            <ac:spMk id="5" creationId="{77F43C69-64B4-F7F8-D424-6550C92322B2}"/>
          </ac:spMkLst>
        </pc:spChg>
        <pc:spChg chg="add del mod">
          <ac:chgData name="Melody P McDaniel" userId="S::307200180@stu.chino.k12.ca.us::1938c88e-16b2-4aa1-ac81-ba0489b13839" providerId="AD" clId="Web-{EDD83C0F-B7A8-9E1E-78ED-4009A69C1D03}" dt="2024-11-13T17:18:21.860" v="230"/>
          <ac:spMkLst>
            <pc:docMk/>
            <pc:sldMk cId="149607408" sldId="259"/>
            <ac:spMk id="8" creationId="{C4BB4010-D681-44C0-7EC6-454BDA5635D3}"/>
          </ac:spMkLst>
        </pc:spChg>
        <pc:picChg chg="add del mod">
          <ac:chgData name="Melody P McDaniel" userId="S::307200180@stu.chino.k12.ca.us::1938c88e-16b2-4aa1-ac81-ba0489b13839" providerId="AD" clId="Web-{EDD83C0F-B7A8-9E1E-78ED-4009A69C1D03}" dt="2024-11-13T17:18:24.032" v="231"/>
          <ac:picMkLst>
            <pc:docMk/>
            <pc:sldMk cId="149607408" sldId="259"/>
            <ac:picMk id="4" creationId="{B7D615CC-C3E8-2CAF-1B3B-5FE46795C5ED}"/>
          </ac:picMkLst>
        </pc:picChg>
        <pc:picChg chg="add del mod">
          <ac:chgData name="Melody P McDaniel" userId="S::307200180@stu.chino.k12.ca.us::1938c88e-16b2-4aa1-ac81-ba0489b13839" providerId="AD" clId="Web-{EDD83C0F-B7A8-9E1E-78ED-4009A69C1D03}" dt="2024-11-13T17:18:27.704" v="232"/>
          <ac:picMkLst>
            <pc:docMk/>
            <pc:sldMk cId="149607408" sldId="259"/>
            <ac:picMk id="7" creationId="{2C1A87BB-B9C6-2385-91E6-0CB30E19B9DC}"/>
          </ac:picMkLst>
        </pc:picChg>
      </pc:sldChg>
      <pc:sldChg chg="addSp delSp modSp">
        <pc:chgData name="Melody P McDaniel" userId="S::307200180@stu.chino.k12.ca.us::1938c88e-16b2-4aa1-ac81-ba0489b13839" providerId="AD" clId="Web-{EDD83C0F-B7A8-9E1E-78ED-4009A69C1D03}" dt="2024-11-13T17:17:52.203" v="229"/>
        <pc:sldMkLst>
          <pc:docMk/>
          <pc:sldMk cId="1539808346" sldId="260"/>
        </pc:sldMkLst>
        <pc:spChg chg="add del mod">
          <ac:chgData name="Melody P McDaniel" userId="S::307200180@stu.chino.k12.ca.us::1938c88e-16b2-4aa1-ac81-ba0489b13839" providerId="AD" clId="Web-{EDD83C0F-B7A8-9E1E-78ED-4009A69C1D03}" dt="2024-11-13T17:17:52.203" v="229"/>
          <ac:spMkLst>
            <pc:docMk/>
            <pc:sldMk cId="1539808346" sldId="260"/>
            <ac:spMk id="5" creationId="{EB88C5F5-7007-5FF2-16AF-1AC34C5E3EEE}"/>
          </ac:spMkLst>
        </pc:spChg>
        <pc:spChg chg="add del mod">
          <ac:chgData name="Melody P McDaniel" userId="S::307200180@stu.chino.k12.ca.us::1938c88e-16b2-4aa1-ac81-ba0489b13839" providerId="AD" clId="Web-{EDD83C0F-B7A8-9E1E-78ED-4009A69C1D03}" dt="2024-11-13T17:17:52.203" v="228"/>
          <ac:spMkLst>
            <pc:docMk/>
            <pc:sldMk cId="1539808346" sldId="260"/>
            <ac:spMk id="8" creationId="{77C41298-B152-9828-C0C6-B634F3F58027}"/>
          </ac:spMkLst>
        </pc:spChg>
        <pc:spChg chg="add del mod">
          <ac:chgData name="Melody P McDaniel" userId="S::307200180@stu.chino.k12.ca.us::1938c88e-16b2-4aa1-ac81-ba0489b13839" providerId="AD" clId="Web-{EDD83C0F-B7A8-9E1E-78ED-4009A69C1D03}" dt="2024-11-13T17:17:52.203" v="227"/>
          <ac:spMkLst>
            <pc:docMk/>
            <pc:sldMk cId="1539808346" sldId="260"/>
            <ac:spMk id="11" creationId="{F23F3E1D-3170-AADF-F538-9E11661D193E}"/>
          </ac:spMkLst>
        </pc:spChg>
        <pc:spChg chg="add del mod">
          <ac:chgData name="Melody P McDaniel" userId="S::307200180@stu.chino.k12.ca.us::1938c88e-16b2-4aa1-ac81-ba0489b13839" providerId="AD" clId="Web-{EDD83C0F-B7A8-9E1E-78ED-4009A69C1D03}" dt="2024-11-13T17:04:26.865" v="46"/>
          <ac:spMkLst>
            <pc:docMk/>
            <pc:sldMk cId="1539808346" sldId="260"/>
            <ac:spMk id="14" creationId="{897AB772-1858-4BB9-B1C7-D760783433AF}"/>
          </ac:spMkLst>
        </pc:spChg>
        <pc:picChg chg="add del mod">
          <ac:chgData name="Melody P McDaniel" userId="S::307200180@stu.chino.k12.ca.us::1938c88e-16b2-4aa1-ac81-ba0489b13839" providerId="AD" clId="Web-{EDD83C0F-B7A8-9E1E-78ED-4009A69C1D03}" dt="2024-11-13T17:17:06.951" v="215"/>
          <ac:picMkLst>
            <pc:docMk/>
            <pc:sldMk cId="1539808346" sldId="260"/>
            <ac:picMk id="4" creationId="{9BC21A1C-ED3B-F89B-AF34-A56265C2B9B2}"/>
          </ac:picMkLst>
        </pc:picChg>
        <pc:picChg chg="add del mod">
          <ac:chgData name="Melody P McDaniel" userId="S::307200180@stu.chino.k12.ca.us::1938c88e-16b2-4aa1-ac81-ba0489b13839" providerId="AD" clId="Web-{EDD83C0F-B7A8-9E1E-78ED-4009A69C1D03}" dt="2024-11-13T17:04:32.865" v="49"/>
          <ac:picMkLst>
            <pc:docMk/>
            <pc:sldMk cId="1539808346" sldId="260"/>
            <ac:picMk id="7" creationId="{50BEB0E1-6A1A-FB4E-A973-9F16F9662B65}"/>
          </ac:picMkLst>
        </pc:picChg>
        <pc:picChg chg="add del mod">
          <ac:chgData name="Melody P McDaniel" userId="S::307200180@stu.chino.k12.ca.us::1938c88e-16b2-4aa1-ac81-ba0489b13839" providerId="AD" clId="Web-{EDD83C0F-B7A8-9E1E-78ED-4009A69C1D03}" dt="2024-11-13T17:04:29.303" v="48"/>
          <ac:picMkLst>
            <pc:docMk/>
            <pc:sldMk cId="1539808346" sldId="260"/>
            <ac:picMk id="10" creationId="{2DFACDBA-764E-9FB0-3765-002C5353AE5F}"/>
          </ac:picMkLst>
        </pc:picChg>
        <pc:picChg chg="add del mod">
          <ac:chgData name="Melody P McDaniel" userId="S::307200180@stu.chino.k12.ca.us::1938c88e-16b2-4aa1-ac81-ba0489b13839" providerId="AD" clId="Web-{EDD83C0F-B7A8-9E1E-78ED-4009A69C1D03}" dt="2024-11-13T17:04:26.865" v="47"/>
          <ac:picMkLst>
            <pc:docMk/>
            <pc:sldMk cId="1539808346" sldId="260"/>
            <ac:picMk id="13" creationId="{B4927620-D031-0C55-2A75-BB19ED13E547}"/>
          </ac:picMkLst>
        </pc:picChg>
      </pc:sldChg>
      <pc:sldChg chg="modSp">
        <pc:chgData name="Melody P McDaniel" userId="S::307200180@stu.chino.k12.ca.us::1938c88e-16b2-4aa1-ac81-ba0489b13839" providerId="AD" clId="Web-{EDD83C0F-B7A8-9E1E-78ED-4009A69C1D03}" dt="2024-11-13T17:27:29.815" v="302" actId="20577"/>
        <pc:sldMkLst>
          <pc:docMk/>
          <pc:sldMk cId="3182050153" sldId="261"/>
        </pc:sldMkLst>
        <pc:spChg chg="mod">
          <ac:chgData name="Melody P McDaniel" userId="S::307200180@stu.chino.k12.ca.us::1938c88e-16b2-4aa1-ac81-ba0489b13839" providerId="AD" clId="Web-{EDD83C0F-B7A8-9E1E-78ED-4009A69C1D03}" dt="2024-11-13T17:27:29.815" v="302" actId="20577"/>
          <ac:spMkLst>
            <pc:docMk/>
            <pc:sldMk cId="3182050153" sldId="261"/>
            <ac:spMk id="2" creationId="{AB054344-8CF1-F276-A1B5-0AEA88D465C0}"/>
          </ac:spMkLst>
        </pc:spChg>
      </pc:sldChg>
    </pc:docChg>
  </pc:docChgLst>
  <pc:docChgLst>
    <pc:chgData name="Melody P McDaniel" userId="S::307200180@stu.chino.k12.ca.us::1938c88e-16b2-4aa1-ac81-ba0489b13839" providerId="AD" clId="Web-{6D1A1C1E-B71B-1B16-76B9-C6EF07A8815C}"/>
    <pc:docChg chg="modSld">
      <pc:chgData name="Melody P McDaniel" userId="S::307200180@stu.chino.k12.ca.us::1938c88e-16b2-4aa1-ac81-ba0489b13839" providerId="AD" clId="Web-{6D1A1C1E-B71B-1B16-76B9-C6EF07A8815C}" dt="2024-11-18T16:28:19.765" v="88" actId="20577"/>
      <pc:docMkLst>
        <pc:docMk/>
      </pc:docMkLst>
      <pc:sldChg chg="addSp delSp modSp">
        <pc:chgData name="Melody P McDaniel" userId="S::307200180@stu.chino.k12.ca.us::1938c88e-16b2-4aa1-ac81-ba0489b13839" providerId="AD" clId="Web-{6D1A1C1E-B71B-1B16-76B9-C6EF07A8815C}" dt="2024-11-18T16:26:19.262" v="76"/>
        <pc:sldMkLst>
          <pc:docMk/>
          <pc:sldMk cId="3702673896" sldId="257"/>
        </pc:sldMkLst>
        <pc:spChg chg="mod">
          <ac:chgData name="Melody P McDaniel" userId="S::307200180@stu.chino.k12.ca.us::1938c88e-16b2-4aa1-ac81-ba0489b13839" providerId="AD" clId="Web-{6D1A1C1E-B71B-1B16-76B9-C6EF07A8815C}" dt="2024-11-18T16:26:19.262" v="76"/>
          <ac:spMkLst>
            <pc:docMk/>
            <pc:sldMk cId="3702673896" sldId="257"/>
            <ac:spMk id="2" creationId="{3BC11C28-6AC7-8479-93A9-47645B69A066}"/>
          </ac:spMkLst>
        </pc:spChg>
        <pc:spChg chg="mod ord">
          <ac:chgData name="Melody P McDaniel" userId="S::307200180@stu.chino.k12.ca.us::1938c88e-16b2-4aa1-ac81-ba0489b13839" providerId="AD" clId="Web-{6D1A1C1E-B71B-1B16-76B9-C6EF07A8815C}" dt="2024-11-18T16:26:19.262" v="76"/>
          <ac:spMkLst>
            <pc:docMk/>
            <pc:sldMk cId="3702673896" sldId="257"/>
            <ac:spMk id="4" creationId="{0A4501A8-9842-439F-280F-8FAB7D878A28}"/>
          </ac:spMkLst>
        </pc:spChg>
        <pc:spChg chg="add del mod">
          <ac:chgData name="Melody P McDaniel" userId="S::307200180@stu.chino.k12.ca.us::1938c88e-16b2-4aa1-ac81-ba0489b13839" providerId="AD" clId="Web-{6D1A1C1E-B71B-1B16-76B9-C6EF07A8815C}" dt="2024-11-18T16:25:42.667" v="65"/>
          <ac:spMkLst>
            <pc:docMk/>
            <pc:sldMk cId="3702673896" sldId="257"/>
            <ac:spMk id="6" creationId="{3D5E9230-5A59-BCF1-D214-79C004BBE23D}"/>
          </ac:spMkLst>
        </pc:spChg>
        <pc:spChg chg="add del mod">
          <ac:chgData name="Melody P McDaniel" userId="S::307200180@stu.chino.k12.ca.us::1938c88e-16b2-4aa1-ac81-ba0489b13839" providerId="AD" clId="Web-{6D1A1C1E-B71B-1B16-76B9-C6EF07A8815C}" dt="2024-11-18T16:24:02.226" v="35"/>
          <ac:spMkLst>
            <pc:docMk/>
            <pc:sldMk cId="3702673896" sldId="257"/>
            <ac:spMk id="9" creationId="{609AA938-C3AA-A8BD-4321-FDC9791FA481}"/>
          </ac:spMkLst>
        </pc:spChg>
        <pc:spChg chg="mod ord">
          <ac:chgData name="Melody P McDaniel" userId="S::307200180@stu.chino.k12.ca.us::1938c88e-16b2-4aa1-ac81-ba0489b13839" providerId="AD" clId="Web-{6D1A1C1E-B71B-1B16-76B9-C6EF07A8815C}" dt="2024-11-18T16:26:19.262" v="76"/>
          <ac:spMkLst>
            <pc:docMk/>
            <pc:sldMk cId="3702673896" sldId="257"/>
            <ac:spMk id="14" creationId="{D4BD5469-5FD7-3333-A9CB-2C3FDF5A9608}"/>
          </ac:spMkLst>
        </pc:spChg>
        <pc:spChg chg="add del">
          <ac:chgData name="Melody P McDaniel" userId="S::307200180@stu.chino.k12.ca.us::1938c88e-16b2-4aa1-ac81-ba0489b13839" providerId="AD" clId="Web-{6D1A1C1E-B71B-1B16-76B9-C6EF07A8815C}" dt="2024-11-18T16:26:19.262" v="76"/>
          <ac:spMkLst>
            <pc:docMk/>
            <pc:sldMk cId="3702673896" sldId="257"/>
            <ac:spMk id="48" creationId="{F13C74B1-5B17-4795-BED0-7140497B445A}"/>
          </ac:spMkLst>
        </pc:spChg>
        <pc:spChg chg="add del">
          <ac:chgData name="Melody P McDaniel" userId="S::307200180@stu.chino.k12.ca.us::1938c88e-16b2-4aa1-ac81-ba0489b13839" providerId="AD" clId="Web-{6D1A1C1E-B71B-1B16-76B9-C6EF07A8815C}" dt="2024-11-18T16:26:19.262" v="76"/>
          <ac:spMkLst>
            <pc:docMk/>
            <pc:sldMk cId="3702673896" sldId="257"/>
            <ac:spMk id="49" creationId="{D4974D33-8DC5-464E-8C6D-BE58F0669C17}"/>
          </ac:spMkLst>
        </pc:spChg>
        <pc:spChg chg="add del">
          <ac:chgData name="Melody P McDaniel" userId="S::307200180@stu.chino.k12.ca.us::1938c88e-16b2-4aa1-ac81-ba0489b13839" providerId="AD" clId="Web-{6D1A1C1E-B71B-1B16-76B9-C6EF07A8815C}" dt="2024-11-18T16:25:59.167" v="67"/>
          <ac:spMkLst>
            <pc:docMk/>
            <pc:sldMk cId="3702673896" sldId="257"/>
            <ac:spMk id="54" creationId="{A7AE9375-4664-4DB2-922D-2782A6E439AC}"/>
          </ac:spMkLst>
        </pc:spChg>
        <pc:spChg chg="add del">
          <ac:chgData name="Melody P McDaniel" userId="S::307200180@stu.chino.k12.ca.us::1938c88e-16b2-4aa1-ac81-ba0489b13839" providerId="AD" clId="Web-{6D1A1C1E-B71B-1B16-76B9-C6EF07A8815C}" dt="2024-11-18T16:25:59.167" v="67"/>
          <ac:spMkLst>
            <pc:docMk/>
            <pc:sldMk cId="3702673896" sldId="257"/>
            <ac:spMk id="58" creationId="{C87417AF-190E-4D6E-AFA6-7D3E84B0B430}"/>
          </ac:spMkLst>
        </pc:spChg>
        <pc:spChg chg="add del">
          <ac:chgData name="Melody P McDaniel" userId="S::307200180@stu.chino.k12.ca.us::1938c88e-16b2-4aa1-ac81-ba0489b13839" providerId="AD" clId="Web-{6D1A1C1E-B71B-1B16-76B9-C6EF07A8815C}" dt="2024-11-18T16:25:59.167" v="67"/>
          <ac:spMkLst>
            <pc:docMk/>
            <pc:sldMk cId="3702673896" sldId="257"/>
            <ac:spMk id="60" creationId="{80B30ED8-273E-4C07-8568-2FE5CC5C483D}"/>
          </ac:spMkLst>
        </pc:spChg>
        <pc:spChg chg="add del">
          <ac:chgData name="Melody P McDaniel" userId="S::307200180@stu.chino.k12.ca.us::1938c88e-16b2-4aa1-ac81-ba0489b13839" providerId="AD" clId="Web-{6D1A1C1E-B71B-1B16-76B9-C6EF07A8815C}" dt="2024-11-18T16:26:03.246" v="69"/>
          <ac:spMkLst>
            <pc:docMk/>
            <pc:sldMk cId="3702673896" sldId="257"/>
            <ac:spMk id="62" creationId="{7A203437-703A-4E00-A8C0-91D328D6C7C7}"/>
          </ac:spMkLst>
        </pc:spChg>
        <pc:spChg chg="add del">
          <ac:chgData name="Melody P McDaniel" userId="S::307200180@stu.chino.k12.ca.us::1938c88e-16b2-4aa1-ac81-ba0489b13839" providerId="AD" clId="Web-{6D1A1C1E-B71B-1B16-76B9-C6EF07A8815C}" dt="2024-11-18T16:26:03.246" v="69"/>
          <ac:spMkLst>
            <pc:docMk/>
            <pc:sldMk cId="3702673896" sldId="257"/>
            <ac:spMk id="63" creationId="{CD84038B-4A56-439B-A184-79B2D4506692}"/>
          </ac:spMkLst>
        </pc:spChg>
        <pc:spChg chg="add del">
          <ac:chgData name="Melody P McDaniel" userId="S::307200180@stu.chino.k12.ca.us::1938c88e-16b2-4aa1-ac81-ba0489b13839" providerId="AD" clId="Web-{6D1A1C1E-B71B-1B16-76B9-C6EF07A8815C}" dt="2024-11-18T16:26:03.246" v="69"/>
          <ac:spMkLst>
            <pc:docMk/>
            <pc:sldMk cId="3702673896" sldId="257"/>
            <ac:spMk id="64" creationId="{4F96EE13-2C4D-4262-812E-DDE5FC35F0AD}"/>
          </ac:spMkLst>
        </pc:spChg>
        <pc:spChg chg="add del">
          <ac:chgData name="Melody P McDaniel" userId="S::307200180@stu.chino.k12.ca.us::1938c88e-16b2-4aa1-ac81-ba0489b13839" providerId="AD" clId="Web-{6D1A1C1E-B71B-1B16-76B9-C6EF07A8815C}" dt="2024-11-18T16:26:14.012" v="71"/>
          <ac:spMkLst>
            <pc:docMk/>
            <pc:sldMk cId="3702673896" sldId="257"/>
            <ac:spMk id="73" creationId="{03AF1C04-3FEF-41BD-BB84-2F263765BEBC}"/>
          </ac:spMkLst>
        </pc:spChg>
        <pc:spChg chg="add del">
          <ac:chgData name="Melody P McDaniel" userId="S::307200180@stu.chino.k12.ca.us::1938c88e-16b2-4aa1-ac81-ba0489b13839" providerId="AD" clId="Web-{6D1A1C1E-B71B-1B16-76B9-C6EF07A8815C}" dt="2024-11-18T16:26:15.699" v="73"/>
          <ac:spMkLst>
            <pc:docMk/>
            <pc:sldMk cId="3702673896" sldId="257"/>
            <ac:spMk id="80" creationId="{C3896A03-3945-419A-B66B-4EE266EDD152}"/>
          </ac:spMkLst>
        </pc:spChg>
        <pc:spChg chg="add del">
          <ac:chgData name="Melody P McDaniel" userId="S::307200180@stu.chino.k12.ca.us::1938c88e-16b2-4aa1-ac81-ba0489b13839" providerId="AD" clId="Web-{6D1A1C1E-B71B-1B16-76B9-C6EF07A8815C}" dt="2024-11-18T16:26:15.699" v="73"/>
          <ac:spMkLst>
            <pc:docMk/>
            <pc:sldMk cId="3702673896" sldId="257"/>
            <ac:spMk id="81" creationId="{B34F5AD2-EDBD-4BBD-A55C-EAFFD0C7097A}"/>
          </ac:spMkLst>
        </pc:spChg>
        <pc:spChg chg="add del">
          <ac:chgData name="Melody P McDaniel" userId="S::307200180@stu.chino.k12.ca.us::1938c88e-16b2-4aa1-ac81-ba0489b13839" providerId="AD" clId="Web-{6D1A1C1E-B71B-1B16-76B9-C6EF07A8815C}" dt="2024-11-18T16:26:15.699" v="73"/>
          <ac:spMkLst>
            <pc:docMk/>
            <pc:sldMk cId="3702673896" sldId="257"/>
            <ac:spMk id="82" creationId="{450D3AD2-FA80-415F-A9CE-54D884561CD7}"/>
          </ac:spMkLst>
        </pc:spChg>
        <pc:spChg chg="add del">
          <ac:chgData name="Melody P McDaniel" userId="S::307200180@stu.chino.k12.ca.us::1938c88e-16b2-4aa1-ac81-ba0489b13839" providerId="AD" clId="Web-{6D1A1C1E-B71B-1B16-76B9-C6EF07A8815C}" dt="2024-11-18T16:26:19.246" v="75"/>
          <ac:spMkLst>
            <pc:docMk/>
            <pc:sldMk cId="3702673896" sldId="257"/>
            <ac:spMk id="84" creationId="{394842B0-684D-44CC-B4BC-D13331CFD290}"/>
          </ac:spMkLst>
        </pc:spChg>
        <pc:spChg chg="add del">
          <ac:chgData name="Melody P McDaniel" userId="S::307200180@stu.chino.k12.ca.us::1938c88e-16b2-4aa1-ac81-ba0489b13839" providerId="AD" clId="Web-{6D1A1C1E-B71B-1B16-76B9-C6EF07A8815C}" dt="2024-11-18T16:26:19.246" v="75"/>
          <ac:spMkLst>
            <pc:docMk/>
            <pc:sldMk cId="3702673896" sldId="257"/>
            <ac:spMk id="85" creationId="{4C2A3DC3-F495-4B99-9FF3-3FB30D63235E}"/>
          </ac:spMkLst>
        </pc:spChg>
        <pc:spChg chg="add">
          <ac:chgData name="Melody P McDaniel" userId="S::307200180@stu.chino.k12.ca.us::1938c88e-16b2-4aa1-ac81-ba0489b13839" providerId="AD" clId="Web-{6D1A1C1E-B71B-1B16-76B9-C6EF07A8815C}" dt="2024-11-18T16:26:19.262" v="76"/>
          <ac:spMkLst>
            <pc:docMk/>
            <pc:sldMk cId="3702673896" sldId="257"/>
            <ac:spMk id="87" creationId="{A7AE9375-4664-4DB2-922D-2782A6E439AC}"/>
          </ac:spMkLst>
        </pc:spChg>
        <pc:spChg chg="add">
          <ac:chgData name="Melody P McDaniel" userId="S::307200180@stu.chino.k12.ca.us::1938c88e-16b2-4aa1-ac81-ba0489b13839" providerId="AD" clId="Web-{6D1A1C1E-B71B-1B16-76B9-C6EF07A8815C}" dt="2024-11-18T16:26:19.262" v="76"/>
          <ac:spMkLst>
            <pc:docMk/>
            <pc:sldMk cId="3702673896" sldId="257"/>
            <ac:spMk id="89" creationId="{C87417AF-190E-4D6E-AFA6-7D3E84B0B430}"/>
          </ac:spMkLst>
        </pc:spChg>
        <pc:spChg chg="add">
          <ac:chgData name="Melody P McDaniel" userId="S::307200180@stu.chino.k12.ca.us::1938c88e-16b2-4aa1-ac81-ba0489b13839" providerId="AD" clId="Web-{6D1A1C1E-B71B-1B16-76B9-C6EF07A8815C}" dt="2024-11-18T16:26:19.262" v="76"/>
          <ac:spMkLst>
            <pc:docMk/>
            <pc:sldMk cId="3702673896" sldId="257"/>
            <ac:spMk id="90" creationId="{80B30ED8-273E-4C07-8568-2FE5CC5C483D}"/>
          </ac:spMkLst>
        </pc:spChg>
        <pc:grpChg chg="add del">
          <ac:chgData name="Melody P McDaniel" userId="S::307200180@stu.chino.k12.ca.us::1938c88e-16b2-4aa1-ac81-ba0489b13839" providerId="AD" clId="Web-{6D1A1C1E-B71B-1B16-76B9-C6EF07A8815C}" dt="2024-11-18T16:26:14.012" v="71"/>
          <ac:grpSpMkLst>
            <pc:docMk/>
            <pc:sldMk cId="3702673896" sldId="257"/>
            <ac:grpSpMk id="74" creationId="{B58FB4AD-41E6-47ED-BDA3-A923E30D3741}"/>
          </ac:grpSpMkLst>
        </pc:grpChg>
        <pc:grpChg chg="add del">
          <ac:chgData name="Melody P McDaniel" userId="S::307200180@stu.chino.k12.ca.us::1938c88e-16b2-4aa1-ac81-ba0489b13839" providerId="AD" clId="Web-{6D1A1C1E-B71B-1B16-76B9-C6EF07A8815C}" dt="2024-11-18T16:26:14.012" v="71"/>
          <ac:grpSpMkLst>
            <pc:docMk/>
            <pc:sldMk cId="3702673896" sldId="257"/>
            <ac:grpSpMk id="76" creationId="{74F4E70D-A4C9-44E3-A00A-F3AD121AC194}"/>
          </ac:grpSpMkLst>
        </pc:grpChg>
        <pc:grpChg chg="add del">
          <ac:chgData name="Melody P McDaniel" userId="S::307200180@stu.chino.k12.ca.us::1938c88e-16b2-4aa1-ac81-ba0489b13839" providerId="AD" clId="Web-{6D1A1C1E-B71B-1B16-76B9-C6EF07A8815C}" dt="2024-11-18T16:26:14.012" v="71"/>
          <ac:grpSpMkLst>
            <pc:docMk/>
            <pc:sldMk cId="3702673896" sldId="257"/>
            <ac:grpSpMk id="78" creationId="{E27AF472-EAE3-4572-AB69-B92BD10DBC6D}"/>
          </ac:grpSpMkLst>
        </pc:grpChg>
        <pc:picChg chg="del">
          <ac:chgData name="Melody P McDaniel" userId="S::307200180@stu.chino.k12.ca.us::1938c88e-16b2-4aa1-ac81-ba0489b13839" providerId="AD" clId="Web-{6D1A1C1E-B71B-1B16-76B9-C6EF07A8815C}" dt="2024-11-18T16:22:54.318" v="12"/>
          <ac:picMkLst>
            <pc:docMk/>
            <pc:sldMk cId="3702673896" sldId="257"/>
            <ac:picMk id="3" creationId="{5B22ADEE-D024-217F-6F3A-3CA9D4EA3B5D}"/>
          </ac:picMkLst>
        </pc:picChg>
        <pc:picChg chg="add mod ord">
          <ac:chgData name="Melody P McDaniel" userId="S::307200180@stu.chino.k12.ca.us::1938c88e-16b2-4aa1-ac81-ba0489b13839" providerId="AD" clId="Web-{6D1A1C1E-B71B-1B16-76B9-C6EF07A8815C}" dt="2024-11-18T16:26:19.262" v="76"/>
          <ac:picMkLst>
            <pc:docMk/>
            <pc:sldMk cId="3702673896" sldId="257"/>
            <ac:picMk id="5" creationId="{5E1269CD-D04D-47C1-1321-3352422DCE1B}"/>
          </ac:picMkLst>
        </pc:picChg>
        <pc:picChg chg="add mod ord">
          <ac:chgData name="Melody P McDaniel" userId="S::307200180@stu.chino.k12.ca.us::1938c88e-16b2-4aa1-ac81-ba0489b13839" providerId="AD" clId="Web-{6D1A1C1E-B71B-1B16-76B9-C6EF07A8815C}" dt="2024-11-18T16:26:19.262" v="76"/>
          <ac:picMkLst>
            <pc:docMk/>
            <pc:sldMk cId="3702673896" sldId="257"/>
            <ac:picMk id="8" creationId="{F89F13FA-F952-031B-408A-72AE8C381456}"/>
          </ac:picMkLst>
        </pc:picChg>
        <pc:cxnChg chg="add del">
          <ac:chgData name="Melody P McDaniel" userId="S::307200180@stu.chino.k12.ca.us::1938c88e-16b2-4aa1-ac81-ba0489b13839" providerId="AD" clId="Web-{6D1A1C1E-B71B-1B16-76B9-C6EF07A8815C}" dt="2024-11-18T16:25:59.167" v="67"/>
          <ac:cxnSpMkLst>
            <pc:docMk/>
            <pc:sldMk cId="3702673896" sldId="257"/>
            <ac:cxnSpMk id="56" creationId="{EE504C98-6397-41C1-A8D8-2D9C4ED307E0}"/>
          </ac:cxnSpMkLst>
        </pc:cxnChg>
        <pc:cxnChg chg="add">
          <ac:chgData name="Melody P McDaniel" userId="S::307200180@stu.chino.k12.ca.us::1938c88e-16b2-4aa1-ac81-ba0489b13839" providerId="AD" clId="Web-{6D1A1C1E-B71B-1B16-76B9-C6EF07A8815C}" dt="2024-11-18T16:26:19.262" v="76"/>
          <ac:cxnSpMkLst>
            <pc:docMk/>
            <pc:sldMk cId="3702673896" sldId="257"/>
            <ac:cxnSpMk id="88" creationId="{EE504C98-6397-41C1-A8D8-2D9C4ED307E0}"/>
          </ac:cxnSpMkLst>
        </pc:cxnChg>
      </pc:sldChg>
      <pc:sldChg chg="modSp">
        <pc:chgData name="Melody P McDaniel" userId="S::307200180@stu.chino.k12.ca.us::1938c88e-16b2-4aa1-ac81-ba0489b13839" providerId="AD" clId="Web-{6D1A1C1E-B71B-1B16-76B9-C6EF07A8815C}" dt="2024-11-18T16:20:51.486" v="7" actId="14100"/>
        <pc:sldMkLst>
          <pc:docMk/>
          <pc:sldMk cId="2916364470" sldId="258"/>
        </pc:sldMkLst>
        <pc:spChg chg="mod">
          <ac:chgData name="Melody P McDaniel" userId="S::307200180@stu.chino.k12.ca.us::1938c88e-16b2-4aa1-ac81-ba0489b13839" providerId="AD" clId="Web-{6D1A1C1E-B71B-1B16-76B9-C6EF07A8815C}" dt="2024-11-18T16:20:51.486" v="7" actId="14100"/>
          <ac:spMkLst>
            <pc:docMk/>
            <pc:sldMk cId="2916364470" sldId="258"/>
            <ac:spMk id="3" creationId="{D590EEE3-391B-39BB-1188-41978B3468E7}"/>
          </ac:spMkLst>
        </pc:spChg>
      </pc:sldChg>
      <pc:sldChg chg="modSp">
        <pc:chgData name="Melody P McDaniel" userId="S::307200180@stu.chino.k12.ca.us::1938c88e-16b2-4aa1-ac81-ba0489b13839" providerId="AD" clId="Web-{6D1A1C1E-B71B-1B16-76B9-C6EF07A8815C}" dt="2024-11-18T16:28:19.765" v="88" actId="20577"/>
        <pc:sldMkLst>
          <pc:docMk/>
          <pc:sldMk cId="1539808346" sldId="260"/>
        </pc:sldMkLst>
        <pc:spChg chg="mod">
          <ac:chgData name="Melody P McDaniel" userId="S::307200180@stu.chino.k12.ca.us::1938c88e-16b2-4aa1-ac81-ba0489b13839" providerId="AD" clId="Web-{6D1A1C1E-B71B-1B16-76B9-C6EF07A8815C}" dt="2024-11-18T16:28:19.765" v="88" actId="20577"/>
          <ac:spMkLst>
            <pc:docMk/>
            <pc:sldMk cId="1539808346" sldId="260"/>
            <ac:spMk id="3" creationId="{284C91BD-A9F3-B25B-A5CC-452D37F6F52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an.macky.net/secretmuseum/page_1.27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undsf.org/index.php?title=File:California_Indian_Pre-Contact_Territories_Map_via_HOMEY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pache_Wickiup,_Edward_Curtis,_190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ile:Wigwam_Village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xcv.wiki/wiki/Sea_otter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flickr.com/photos/iip-photo-archive/2347898836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ucy_Telles_baske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Tongva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ansas_sebastian/3536118399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849" y="-1753110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Lucida Calligraphy"/>
              </a:rPr>
              <a:t>Gabrielino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69508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By: Koda, Marco, and Melody</a:t>
            </a:r>
          </a:p>
        </p:txBody>
      </p:sp>
      <p:pic>
        <p:nvPicPr>
          <p:cNvPr id="7" name="Picture 6" descr="A group of men standing in front of a building&#10;&#10;Description automatically generated">
            <a:extLst>
              <a:ext uri="{FF2B5EF4-FFF2-40B4-BE49-F238E27FC236}">
                <a16:creationId xmlns:a16="http://schemas.microsoft.com/office/drawing/2014/main" id="{C538E438-ECDF-4CD6-3E4D-9C7618717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14805" y="1194340"/>
            <a:ext cx="7857168" cy="447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map of the state of california&#10;&#10;Description automatically generated">
            <a:extLst>
              <a:ext uri="{FF2B5EF4-FFF2-40B4-BE49-F238E27FC236}">
                <a16:creationId xmlns:a16="http://schemas.microsoft.com/office/drawing/2014/main" id="{999AEC49-97C7-4C27-86F0-22932C234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013" r="2" b="6924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AC10C-2F5F-A0F5-7669-EBA218CA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 i="1">
                <a:latin typeface="Lucida Calligraphy"/>
              </a:rPr>
              <a:t>Location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91366-40F7-5640-FA6D-F4933982E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i="1" dirty="0">
                <a:latin typeface="Lucida Calligraphy"/>
              </a:rPr>
              <a:t>The Gabrielino tribe lived in the southern coast of California.  They lived in sheltered bays on the coast, along streams, and river inlands .  They also lived near dunes, grassy areas, valleys and mountains.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BA49C-7B9D-C536-CC5B-7121A04B2874}"/>
              </a:ext>
            </a:extLst>
          </p:cNvPr>
          <p:cNvSpPr txBox="1"/>
          <p:nvPr/>
        </p:nvSpPr>
        <p:spPr>
          <a:xfrm>
            <a:off x="3627438" y="6515100"/>
            <a:ext cx="4937125" cy="3175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1496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and white photo of a hut&#10;&#10;Description automatically generated">
            <a:extLst>
              <a:ext uri="{FF2B5EF4-FFF2-40B4-BE49-F238E27FC236}">
                <a16:creationId xmlns:a16="http://schemas.microsoft.com/office/drawing/2014/main" id="{61CC6C44-9D9A-F77F-D43D-376B28B3A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812" r="-2" b="2018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89E949-120A-BCE1-4E6B-3E62B18FC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357" r="-2" b="18669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43456-3031-964E-55B1-F2849943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i="1">
                <a:latin typeface="Lucida Calligraphy"/>
              </a:rPr>
              <a:t>Shelter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C91BD-A9F3-B25B-A5CC-452D37F6F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latin typeface="Lucida Calligraphy"/>
              </a:rPr>
              <a:t>The shelter of the Gabrielino  protected  them from the environment.</a:t>
            </a:r>
            <a:endParaRPr lang="en-US"/>
          </a:p>
          <a:p>
            <a:pPr marL="0" indent="0">
              <a:buNone/>
            </a:pPr>
            <a:r>
              <a:rPr lang="en-US" sz="2000">
                <a:latin typeface="Lucida Calligraphy"/>
              </a:rPr>
              <a:t>They made their shelter out of bent tree of saplings covered with tule mats.    </a:t>
            </a:r>
          </a:p>
          <a:p>
            <a:pPr marL="0" indent="0">
              <a:buNone/>
            </a:pPr>
            <a:r>
              <a:rPr lang="en-US" sz="2000">
                <a:latin typeface="Lucida Calligraphy"/>
              </a:rPr>
              <a:t>Some houses  were large enough to hold 50 or 60   people.                      </a:t>
            </a:r>
          </a:p>
          <a:p>
            <a:pPr marL="0" indent="0">
              <a:buNone/>
            </a:pPr>
            <a:r>
              <a:rPr lang="en-US" sz="2000">
                <a:latin typeface="Lucida Calligraphy"/>
              </a:rPr>
              <a:t>Three to four families would share living spaces.</a:t>
            </a:r>
          </a:p>
        </p:txBody>
      </p:sp>
    </p:spTree>
    <p:extLst>
      <p:ext uri="{BB962C8B-B14F-4D97-AF65-F5344CB8AC3E}">
        <p14:creationId xmlns:p14="http://schemas.microsoft.com/office/powerpoint/2010/main" val="15398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Free photo: Berries, Red, Hawthorn, Bush - Free Image on Pixabay - 1474355">
            <a:extLst>
              <a:ext uri="{FF2B5EF4-FFF2-40B4-BE49-F238E27FC236}">
                <a16:creationId xmlns:a16="http://schemas.microsoft.com/office/drawing/2014/main" id="{327D673F-B1FD-A048-0751-83F6E1FEE1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86" r="19241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26" name="Picture 25" descr="An otter sitting on a log next to water&#10;&#10;Description automatically generated">
            <a:extLst>
              <a:ext uri="{FF2B5EF4-FFF2-40B4-BE49-F238E27FC236}">
                <a16:creationId xmlns:a16="http://schemas.microsoft.com/office/drawing/2014/main" id="{62334421-6076-0364-E592-C58671F16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9189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23" name="Content Placeholder 22" descr="A pair of otters in water&#10;&#10;Description automatically generated">
            <a:extLst>
              <a:ext uri="{FF2B5EF4-FFF2-40B4-BE49-F238E27FC236}">
                <a16:creationId xmlns:a16="http://schemas.microsoft.com/office/drawing/2014/main" id="{B885190A-FB29-8223-6DF7-8B40FAAC4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6342" r="-1" b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FD17B-6662-96C0-5EEF-ECC6D4AF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i="1" kern="1200" dirty="0">
                <a:latin typeface="Lucida Calligraphy"/>
              </a:rPr>
              <a:t>Food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0EEE3-391B-39BB-1188-41978B3468E7}"/>
              </a:ext>
            </a:extLst>
          </p:cNvPr>
          <p:cNvSpPr txBox="1"/>
          <p:nvPr/>
        </p:nvSpPr>
        <p:spPr>
          <a:xfrm>
            <a:off x="434919" y="2580289"/>
            <a:ext cx="4147200" cy="360105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Lucida Calligraphy"/>
              </a:rPr>
              <a:t>They hunted rabbits, sea lions</a:t>
            </a:r>
            <a:r>
              <a:rPr lang="en-US" sz="2000" dirty="0"/>
              <a:t>,</a:t>
            </a:r>
            <a:r>
              <a:rPr lang="en-US" sz="2000" dirty="0">
                <a:latin typeface="Lucida Calligraphy"/>
              </a:rPr>
              <a:t> otters, seals, and dolphins.</a:t>
            </a:r>
            <a:endParaRPr lang="en-US" dirty="0">
              <a:latin typeface="Lucida Calligraphy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Lucida Calligraphy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Lucida Calligraphy"/>
              </a:rPr>
              <a:t>They gathered pine nuts, acorns, berries, and seeds.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Lucida Calligraphy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Lucida Calligraphy"/>
              </a:rPr>
              <a:t>From the ocean, they fished sharks, swordfish, and tuna.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28657-B53E-E67B-59FE-0A0C995691A5}"/>
              </a:ext>
            </a:extLst>
          </p:cNvPr>
          <p:cNvSpPr txBox="1"/>
          <p:nvPr/>
        </p:nvSpPr>
        <p:spPr>
          <a:xfrm>
            <a:off x="7895896" y="7119444"/>
            <a:ext cx="4335518" cy="8101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29163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11C28-6AC7-8479-93A9-47645B69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Lucida Calligraphy"/>
              </a:rPr>
              <a:t>Culture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BD5469-5FD7-3333-A9CB-2C3FDF5A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Lucida Calligraphy"/>
              </a:rPr>
              <a:t>The Gabrielino culture is unique.</a:t>
            </a:r>
            <a:endParaRPr lang="en-US" sz="20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Lucida Calligraphy"/>
              </a:rPr>
              <a:t>The women were expert basket makers.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Lucida Calligraphy"/>
              </a:rPr>
              <a:t>Instruments were drums and rattles.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Lucida Calligraphy"/>
              </a:rPr>
              <a:t>Young girls used red ocher paint on their foreheads for protection from the sun.</a:t>
            </a:r>
          </a:p>
          <a:p>
            <a:endParaRPr lang="en-US" sz="2000">
              <a:solidFill>
                <a:schemeClr val="bg1"/>
              </a:solidFill>
              <a:latin typeface="Lucida Calligraphy"/>
            </a:endParaRPr>
          </a:p>
        </p:txBody>
      </p:sp>
      <p:pic>
        <p:nvPicPr>
          <p:cNvPr id="8" name="Picture 7" descr="A basket with a pattern on it&#10;&#10;Description automatically generated">
            <a:extLst>
              <a:ext uri="{FF2B5EF4-FFF2-40B4-BE49-F238E27FC236}">
                <a16:creationId xmlns:a16="http://schemas.microsoft.com/office/drawing/2014/main" id="{F89F13FA-F952-031B-408A-72AE8C38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1170" y="369913"/>
            <a:ext cx="2756686" cy="278453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ven basket with a black design&#10;&#10;Description automatically generated">
            <a:extLst>
              <a:ext uri="{FF2B5EF4-FFF2-40B4-BE49-F238E27FC236}">
                <a16:creationId xmlns:a16="http://schemas.microsoft.com/office/drawing/2014/main" id="{5E1269CD-D04D-47C1-1321-3352422DC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38661" y="4023512"/>
            <a:ext cx="3588640" cy="2198042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501A8-9842-439F-280F-8FAB7D878A28}"/>
              </a:ext>
            </a:extLst>
          </p:cNvPr>
          <p:cNvSpPr txBox="1"/>
          <p:nvPr/>
        </p:nvSpPr>
        <p:spPr>
          <a:xfrm>
            <a:off x="6982087" y="10179550"/>
            <a:ext cx="6527321" cy="17372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3702673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Close up of basketball net">
            <a:extLst>
              <a:ext uri="{FF2B5EF4-FFF2-40B4-BE49-F238E27FC236}">
                <a16:creationId xmlns:a16="http://schemas.microsoft.com/office/drawing/2014/main" id="{8523C7A0-6AA3-B36C-084F-7913B00D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68" r="-3" b="-3"/>
          <a:stretch/>
        </p:blipFill>
        <p:spPr>
          <a:xfrm>
            <a:off x="4883023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54344-8CF1-F276-A1B5-0AEA88D4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173761"/>
          </a:xfrm>
        </p:spPr>
        <p:txBody>
          <a:bodyPr anchor="b">
            <a:normAutofit/>
          </a:bodyPr>
          <a:lstStyle/>
          <a:p>
            <a:r>
              <a:rPr lang="en-US" sz="3400"/>
              <a:t>              </a:t>
            </a:r>
            <a:r>
              <a:rPr lang="en-US" sz="3400">
                <a:latin typeface="Lucida Calligraphy"/>
              </a:rPr>
              <a:t>Native American Tools</a:t>
            </a:r>
            <a:r>
              <a:rPr lang="en-US" sz="3400"/>
              <a:t>   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5888-3009-8B7F-8698-EB3DF5435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They used bow and arrows, nets, harpoons and war clubs. They did arts and crafts like baskets and weaving . </a:t>
            </a:r>
          </a:p>
        </p:txBody>
      </p:sp>
    </p:spTree>
    <p:extLst>
      <p:ext uri="{BB962C8B-B14F-4D97-AF65-F5344CB8AC3E}">
        <p14:creationId xmlns:p14="http://schemas.microsoft.com/office/powerpoint/2010/main" val="3182050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untain with trees and blue sky&#10;&#10;Description automatically generated">
            <a:extLst>
              <a:ext uri="{FF2B5EF4-FFF2-40B4-BE49-F238E27FC236}">
                <a16:creationId xmlns:a16="http://schemas.microsoft.com/office/drawing/2014/main" id="{67257042-4E9F-3EC0-5DB5-5C45267A9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97FB3-A102-24C3-31BC-8016ED28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Thank for  listening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15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Gabrielino</vt:lpstr>
      <vt:lpstr>Location</vt:lpstr>
      <vt:lpstr>Shelter</vt:lpstr>
      <vt:lpstr>Food</vt:lpstr>
      <vt:lpstr>Culture</vt:lpstr>
      <vt:lpstr>              Native American Tools     </vt:lpstr>
      <vt:lpstr>Thank for 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18</cp:revision>
  <dcterms:created xsi:type="dcterms:W3CDTF">2024-11-12T17:00:21Z</dcterms:created>
  <dcterms:modified xsi:type="dcterms:W3CDTF">2024-11-18T18:30:33Z</dcterms:modified>
</cp:coreProperties>
</file>