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unknown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notesSlides/notesSlide15.xml" ContentType="application/vnd.openxmlformats-officedocument.presentationml.notesSlide+xml"/>
  <Override PartName="/ppt/tags/tag15.xml" ContentType="application/vnd.openxmlformats-officedocument.presentationml.tags+xml"/>
  <Override PartName="/ppt/notesSlides/notesSlide16.xml" ContentType="application/vnd.openxmlformats-officedocument.presentationml.notesSlide+xml"/>
  <Override PartName="/ppt/tags/tag16.xml" ContentType="application/vnd.openxmlformats-officedocument.presentationml.tags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ink/inkAction1.xml" ContentType="application/vnd.ms-office.inkAction+xml"/>
  <Override PartName="/ppt/ink/inkAction2.xml" ContentType="application/vnd.ms-office.inkAction+xml"/>
  <Override PartName="/ppt/ink/inkAction3.xml" ContentType="application/vnd.ms-office.inkAction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93" r:id="rId2"/>
    <p:sldId id="257" r:id="rId3"/>
    <p:sldId id="258" r:id="rId4"/>
    <p:sldId id="259" r:id="rId5"/>
    <p:sldId id="260" r:id="rId6"/>
    <p:sldId id="261" r:id="rId7"/>
    <p:sldId id="262" r:id="rId8"/>
    <p:sldId id="286" r:id="rId9"/>
    <p:sldId id="263" r:id="rId10"/>
    <p:sldId id="264" r:id="rId11"/>
    <p:sldId id="265" r:id="rId12"/>
    <p:sldId id="266" r:id="rId13"/>
    <p:sldId id="291" r:id="rId14"/>
    <p:sldId id="267" r:id="rId15"/>
    <p:sldId id="269" r:id="rId16"/>
    <p:sldId id="271" r:id="rId17"/>
    <p:sldId id="292" r:id="rId18"/>
    <p:sldId id="272" r:id="rId19"/>
    <p:sldId id="273" r:id="rId20"/>
    <p:sldId id="274" r:id="rId21"/>
    <p:sldId id="275" r:id="rId22"/>
    <p:sldId id="276" r:id="rId23"/>
    <p:sldId id="282" r:id="rId24"/>
    <p:sldId id="284" r:id="rId25"/>
    <p:sldId id="290" r:id="rId26"/>
    <p:sldId id="287" r:id="rId27"/>
    <p:sldId id="288" r:id="rId28"/>
    <p:sldId id="289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3" d="100"/>
          <a:sy n="63" d="100"/>
        </p:scale>
        <p:origin x="102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image" Target="../media/image35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8-13T22:56:32.39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1101">
    <iact:property name="dataType"/>
    <iact:actionData xml:id="d0">
      <inkml:trace xmlns:inkml="http://www.w3.org/2003/InkML" xml:id="stk0" contextRef="#ctx0" brushRef="#br0">22517 14991 332 0,'-15'-18'126'31,"6"10"-98"-30,-6-3-5 0,7 6-11 0,-1 0-13 0,-6-3 1 0,-3 0 0 0,0 3 0 4,-6-1 0 3,-3 1-3-7,-2 0 2 5,-4 2 1 2,-6 3 0 0,-3 0 0-1,-2 0 2 4,-1 0 1-5,-5 0 1 0,-1 0 0 1,0 0 2 4,1-3 1-5,-4 1 3 3,1-1 6 0,-7-2 2-5,4-1-3 6,-1-1-1-5,0-1-2 6,1 0 0-7,-4 0-4 6,1 0 0-4,-4 0-3 1,1 0 0 0,2 0-3 2,1 0 1 0,-1 0 0-2,1 0 3-2,-1 3-1 3,-2 2 0 0,2 1-3-1,4 2 1 3,-1 0-2-6,-3 0-1 3,4 0 1 1,-1 2-1 0,1 4-3 24,2 1 2-31,4 1 1 0,2 3 0 0,3 2-3 6,-2 0 2-4,-7 6 1 5,4 2 0 2,2 0-3 1,3 0 2-8,4 1 1 4,-1 1 0 3,3 4-3-7,4-1 2 5,-1 1 1 3,3-1 0-8,-3 1 0 7,1 2 2 0,2 0-1-6,0 0-1 2,3 0-2 6,-2 0 1-8,5 0 1 6,3 0 0-2,0-2-3-1,3 5 2-1,1-1 1 4,2 1 0-6,0-3 0 4,0 3 0 3,3 0 0-8,0 2 0 8,0-2-3 1,3 2 2-8,1 1-1 3,2-4 0 5,-3 1 0-11,3 3 0 9,-3-1 2 0,3-2 0-7,-3-3-3 6,3-3 2-5,3 1-4 7,0-3 1-5,0-1-7 5,0-1-3-8,0-4-12 6,3-2-4 1,0-3-57-7,0-2-25 6,-9-17 60 7</inkml:trace>
    </iact:actionData>
  </iact:action>
  <iact:action type="add" startTime="12141">
    <iact:property name="dataType"/>
    <iact:actionData xml:id="d1">
      <inkml:trace xmlns:inkml="http://www.w3.org/2003/InkML" xml:id="stk1" contextRef="#ctx0" brushRef="#br0">19234 15108 280 0,'-12'0'107'3,"9"0"-83"-3,-3 2-1 0,3 1-5 5,-3 0-9 4,0 2 2-2,0 3 0 2,0 2 3-3,0-2-7 5,-3 3 0-10,4 0 3 4,-1 2-2 2,0 0 3 1,0 3 0 1,3 0 1 0,0 0-11-5,0 2-5 5,0 1 10-1,3 2 8-2,0 0-5 2,0 5-2 4,0 1-4-8,0-1-3 0,0 1 1 9,0 2-1-10,0 0-3 9,0 0 2-8,0 3 1 8,0 0 0-6,0-1 0-1,3 1 0 3,0-3 0 1,0-2 0-3,0-3 0 1,0-3 0 4,0-3 2-7,0 1 1 7,0-6-1-5,0 0-2 0,2-2 1 1,1-1 1 4,-3-2-1-7,0 0-1 7,0-2 1-6,0-1 1 1,0 0-1 4,3 0-1 0,-3 1-2-5,0 2 1 3,0 0 1 5,0 0 2-12,0-1-1 7,0 1 2-2,-3 0-2 2,0 3-1 2,3 0-2-7,-3-4 1 9,0 1 1-5,3 0 2-2,0 0-1 3,0 0-1-1,0 0 1 1,0 0-1 6,3 0-3-13,0 0 0 7,3-3 2 7,0 1 0-11,0-1 1 0,3 0 2 1,2 0-1 11,4-2-1-15,0 0 1 16,3-1 1-16,3-2 1 2,3-2 1 10,5-4 0-10,7-2 0 9,3-2 0-2,2-1 0-7,4-2-2 2,-3 0 1 11,2 0-2-15,-5-1-1 15,0 1-2-12,-4 3 1-3,-2-1-12 12,-3 0-7-11,-3 3-47 12,-7 1-21-13,-2 1 46 12</inkml:trace>
    </iact:actionData>
  </iact:action>
  <iact:action type="add" startTime="14134">
    <iact:property name="dataType"/>
    <iact:actionData xml:id="d2">
      <inkml:trace xmlns:inkml="http://www.w3.org/2003/InkML" xml:id="stk2" contextRef="#ctx0" brushRef="#br0">19171 17021 220 0,'-17'16'85'3,"8"-11"-66"-3,0 0 3 2,3-2-1 6,0 2-7-1,0 0 0 3,0 1-8-5,0-1-2 2,3 0-2 4,0 1-4-11,0-1-1 6,0 3 4 5,0 0 3-8,3 0-3 9,0 0-1-7,3-1 0 5,0 1 0-7,3 3 2 7,0 0 3-5,0-1 2 3,3 1 3 1,3 2-1-1,0-2 2 0,3 2-6-2,2 0-1 6,4 0-2-1,0 0 1-8,0 1-4 8,3-1 0-7,0 3 1 3,2-3 0-2,-2 0 0 6,0 3 2-7,0-3 1 8,3 1 3-9,-1-1-1 7,1 0 2-5,3 0-4 5,0 1 0-5,2-4 1 4,1 3 0 0,0 1-2-3,3-1 1 3,-1 0-2-4,-2 0-1 4,0-2 1 5,3-1-1-12,-1 1 0 6,1-3 0-4,0 0-3 6,-1 0 2-5,1 0 3 5,3-3 1-6,0 0-1 7,-1 1 1 0,1-4 0-1,0 1 1-7,2 0-2 7,1-1 1-9,0 1-2 9,2-3-1 3,1 0 1-11,0 0-1 6,-1-3 0-3,1-2 2 6,0-3 1-5,-1 0 1 8,4-3-2-13,-1-2 1 12,4-3 0-11,0-2 3 7,-4-3 1-5,-2 0 1 5,3-3-2 4,-1 0-1-12,1-3-1 15,-1 1 0-15,1-3-2 12,-3 2 1-11,2 1 0 9,-2-3 1-10,-3 0-2 11,-1 0 1-7,10-8-2 6,-6 5-1-6,-1 0 1 1,-5 3 1 7,0 0-1-10,-1-3 2 11,-5 0-2-13,3 3-1 11,-4-2 3-9,1-1 0 7,0 0-1-5,-3 0-2 9,2 3 1-12,-2 0 1 10,0-3-1-11,0 1 2 12,0 1-2-11,-1-1 2 11,1-1-2-9,0-2 2 8,0-1-2-11,-1 1 2 9,1-1-4-6,-3-2 0 9,0-2 1-10,2-1 0 8,1 3 0-6,0 0 0 6,-3-3 0-9,3 1 0 9,-1-4 0 3,-2 1 2-11,0 0-1 8,0 4-1-7,-4 1 1 0,-2 3 1 4,0-3-1-3,0 3-1 10,-3 2 1-12,-3 3-1 10,0 0-3-11,-1 2 2 12,-2 1-1-9,0 2 0-4,0 5 0 9,-3 1 0-4,0 2-3 9,0 0 1-14,-3 3-9 17,0 2-2-17,-3 1-5 17,0 2-3-14,0 0-58-3,0 0-26 0,-3-3 55 15,-3-2 26-15</inkml:trace>
    </iact:actionData>
  </iact:action>
  <iact:action type="add" startTime="15335">
    <iact:property name="dataType"/>
    <iact:actionData xml:id="d3">
      <inkml:trace xmlns:inkml="http://www.w3.org/2003/InkML" xml:id="stk3" contextRef="#ctx0" brushRef="#br0">22175 15499 332 0,'-24'11'126'3,"12"-14"-98"-3,-3 3-8 2,9 0-10 6,0 0-8 0,0-2 1 1,0-1 1 0,0 0 0-4,3 1-2 4,3-1 1-8,0 0 0 2,3-2 1 7,6 0 0 0,3-1 4-4,3 1 3 0,6-3-4 3,3 0 1-3,3 0-1 2,2 0 1-1,7 3-2 6,3 0-1-7,2 0-1 14,1-1 2-17,0 4-1-2,-1 2 0 14,1 2-6-10,-3 1 1-4,0 0 0 5,-4 2 2 6,1 3-1-8,-3 0-1 11,-4 0 1-14,-2 2 1 6,-3 1 3 1,-3 2 2 6,-3 3-1-13,-3 2 1 13,-3 4-2-10,-6 4 0-3,-3 3 1 13,-3 3 1-12,-3 0-1 16,-3 2-1-14,0 0-3-3,0 1 1 10,0 2-2-4,0-3-1 0,0 1-2-1,0-1 1-1,0 3 1 6,6 0 0-6,0 0 0 9,0-2 0-11,3-1 0 5,0-2 0-3,0-3-3 6,0 0 2-8,3-5 1 12,0-3 0-14,0 0-3 7,0-2 0 8,-3-3-3-15,0-3-1 13,3-3-3-13,-3 1-1 6,-1-3-16-1,1 0-8 17,0 0-47-21,0-3-22-1,0-2 54 12,0-3 26-12</inkml:trace>
    </iact:actionData>
  </iact:action>
  <iact:action type="add" startTime="23998">
    <iact:property name="dataType"/>
    <iact:actionData xml:id="d4">
      <inkml:trace xmlns:inkml="http://www.w3.org/2003/InkML" xml:id="stk4" contextRef="#ctx0" brushRef="#br0">16296 7641 236 0,'-12'0'88'3,"6"0"-69"-2,3-2-11 1,3 2-9 5,0 0-5 0,0 0 1 0,-3 0 3 1,3 0 1 0,-3 0 1 0,0 0 4-7,0-3 5 7,0 3 4 1,0-3 2-6,0 3 0 6,0 0 1 0,0 0 0-2,1 0 3 0,-1 0-2 4,0 0-1-5,3 0-4 0,0 0 0 1,-3 0-5 1,0 0 1-1,3 0-5 0,0 0 0 1,0 0-1-2,0 0 1 3,3 3-2-2,0-3-1 3,3 3 1-4,-1-1 1 2,4-2-1-2,3 3 2 2,3-3 11 0,3 0 8-2,3 2-13 2,0-2-7 4,0 0-5-5,2 0-1-1,1 0-2 3,0 0 1-3,0 3 3 2,3-3 1-2,-4 3 1 2,4-1 0 1,0 1-3-1,0 0 2-1,0-1 1-1,2-2 2 4,1 0-3-6,0 0 0 6,3 0 7-3,-1-2 6-2,4 2-6 3,-3-3-1 1,0 3-5-3,-1-3-1 1,1 1 3 2,0 2 1-2,2 0-15 2,1-3-4-3,0 3 19 1,0-3 11 1,2 3-8 4,1-2-3-10,0 2-2 5,-1 0 1 1,1 0-3 0,3-3 0 2,-1 3 1-5,1 0 0 6,0-2 2-6,-1-1 1 2,4 0-1 1,0 1 1-2,-4 2-4 4,1-3 0-3,0 3 3 1,-1 0 1-2,1 0-4 3,3-3 1-2,-1 3 0 1,-2-2 2-1,3 2-1 1,-4 0 2-1,-2 0-4-1,0 0 0 2,0 2 1 0,-1-2 0 1,4 0 0-3,0 0 2 3,-1 0-1-3,1-2-1 2,0-1 1-1,-1 0 1 1,-2 1-1-1,0 2-1 1,2 0-2-1,-2 0 1 0,3 0 1 3,-4 0 0-5,1 0 0 4,-3 0 2-2,-1 0-3 0,1 2 0 2,-3 1 1-2,0 0 0 1,-4-1 0-2,1 4 2 3,0-4-1-3,6 1-1 3,-7 2 1-2,1-2-1 2,-3 2 0-2,-3-2 0-4,0-1 2 6,-1 1 1-2,-2 0-4 1,0-3 1-1,0 2 0 4,-3-2 0-7,0 0 0 5,3 0 0-3,-4 3 2 3,1-3 3-3,-3 0 0 1,3 0 0 2,-3 0-1-2,0-3 0 2,0 1-5-3,0-1 1 5,-4 0 2-5,-2 3 1 4,0 0-1-7,0 0 1 4,-3-2-2 1,0 2 2 0,-3 0-2 0,3 0-1-1,-3 0 1 2,0 0-1-3,0 0 0 5,3-3 2-7,0 3-1 5,0-3-1-4,0 3-2 6,0 0 1-5,0-2-1 0,0 2 0 4,0 0 2-5,0 0 2 5,-3 0-1-5,0 0-1 5,-1 0 1-3,4 0-1-1,-3 0 0 1,0 0 0 0,0 0 0 1,0 0 0-1,0 0 0 3,0 0 2-5,-3 0-1 7,3 0-1-9,-3 0 1 6,0 0-1-3,0 0 0 2,0 0 2-1,0 2-3 1,3-2 0 0,-3 0 1-1,0 0 0 4,0 0 0-7,0 0 2 7,0 0-1-7,0 0-1 0,0 0 1 7,0 0 1-5,0 0-3 3,0 0 0-1,3 3 1 0,-3-3 0-2,0 0 0 5,3 0 0-7,0 0-3 6,0 0 2-4,0 0 1 2,0-3 0-2,0 3 0 3,3 0 0-1,0-2 0-1,0 2 0 3,-3 0-3-5,3-3 2 3,-3 3 1-1,3 0 0-2,0 0-3 5,0-2 2-4,0-1 1 3,-3 3 0-2,3 0 0 1,-3-3 0 0,0 3-3 2,0 0 0-7,0 0 2 8,5 0 2-5,-5-2 0 1,3-1-1 2,0 3 1-3,0-3-1 2,-3 1 0-1,6 2 0 2,0 0 0-3,-3-3 0 4,0 3 0-3,0-3 0-3,-3 3 0 4,3 0 0 0,-3-2 0 0,0 2 0-1,0 0 0 2,0 0 0-1,0-3 0 1,0 3 0-3,0 0 0 4,-3 0 0-7,0 0-3 5,0 0 2-1,0 0-4 8,0 0 3-7,0 0 3 0,0 0-2-1,0 0 0 2,0 0 1-4,0 0 2 3,0 0-1 0,0 0 2 0,0 0-4-1,0-3 0 1,0 3-1 0,3 0 0-1,-3 0 2 1,0-2 2-1,3-1-1 4,0 3-1-8,0-3 1 5,0 1-1-2,0-1 0 3,0 1 0-2,0-1 0 1,0 0 0 2,-3 1 0-4,3-1 0 3,-1 0 0-3,1 1 0 1,0 2 0 0,0-3 0 0,0 3 0 0,0-3 0 2,0 3 0-1,3-2 0-2,0-1 0 4,0 0 2-5,0 1-1 4,0-1-1 0,0-2-2-3,0 0 1 1,0-3 1 0,0 2 2 2,3 1-1-1,0 0-1 6,0-1-2-12,-3 1 1 8,0 0 1-8,0 2 0 8,0-2 0-2,-1 2 0-4,1-2 0 5,0 2 0-3,0 1 0 3,-3-1 2-2,0 0-3 3,0 1 0-4,0 2 1 1,0 0 2-1,0 0-3 2,0 0 0 0,-3-3 1 0,3 3 0 0,-3 0 0-3,0 0 0 6,0-3-3-6,0 3 2 6,0 0-1-7,0 0-2 3,0 0 0 1,0 0 0-1,0 0 0 1,0 0 0-1,0 0 0 1,0 0 0 0,0 0 0 1,0 0 0-3,0-2-4 4,0 2-2-5,0 0-44 2,0-3-19 1,0 1 35 0</inkml:trace>
    </iact:actionData>
  </iact:action>
  <iact:action type="add" startTime="27572">
    <iact:property name="dataType"/>
    <iact:actionData xml:id="d5">
      <inkml:trace xmlns:inkml="http://www.w3.org/2003/InkML" xml:id="stk5" contextRef="#ctx0" brushRef="#br0">6348 8932 244 0,'-11'-10'90'10,"5"10"-70"-9,0-8-5 0,6 8-6 0,0-5-6 10,3-3 3-7,0 2-5 2,3-2-1 2,2 0 0 3,4 3 0-7,0 0 0-3,3 0 0 5,0 2 2 5,0 3 1-7,0 0 3 7,3 0-3-6,3 3-2 3,-1 2 4-1,4 0 4 0,3 3-1 1,3 0 3 0,-1 0-4 0,4 3-2-2,3 2 0 5,6 0 1-7,-4 0-1 7,4 0 0-7,0-2-3 5,5 2-2-4,7 0 3 4,-1 1 0-2,1-1-1 0,0 0 1 1,-1-2 0-1,4-3 1 3,2-3 0-5,4 0 0 6,-1 1 0-4,4-1 2 4,-4-5-3-7,4 0 0 3,2-3-1 4,4 1-2-7,-1-1 1 5,1 0-1 0,2-2 0-3,6 0 0 1,-2-1 0 8,2 4 0-14,-3-4 0 8,4 1 0 5,-1 0 0-11,4 2 0 8,-1 1 0-9,0-4 0 10,1 1 0-11,2 0 0 13,0-1-3-12,1 1 2 6,-4 0 3-2,-3 0 1 1,1-1-1 1,-1 1 1-2,0 2 0 5,-2-2 1-7,-4 0-2 6,4-1-2-5,-1 4 1 3,0-3-1 3,-2-1 0-7,14 4 0 6,-3-4 0-5,1 4 2 6,-7-1-1-7,-3 3-1 5,-2 3 1-1,-4-3-1-2,1 2 0 3,-1-2 0 4,4 3 0-11,-4 2 2 6,0-5-3 4,1 0 0-9,-1 0 1 10,1 0 2-12,-1 0-3 10,4-2 0-9,-4-1 1 8,0 3 2-3,1-3-3-1,2 3 0 6,1-2 1-9,-1-1 0 7,1 0 0-5,2-2 0 4,3 2 0-3,4 1 0 3,-7-1 0 5,0 0 2-12,1 1-1 6,2-1 2-4,-2 3-2 6,-7 0-1-1,0 0-2-3,-2 0 1 2,-1 3 1 5,1-3 2-12,-1 0-3 8,-5 0 0-5,-1 0 1 6,1 0 2-1,-1 0-3-5,1 0 0 7,-1 2 1-4,1-2 2-2,-4 3-1 3,1 0-1 6,2-1 12-13,-2 1 6 7,-1 2-22 2,-2 1-9-7,0-1 8 11,-1 0 4-11,-2 1 8 6,-1-1 4-5,-2 0-9 11,0 3 0-14,-4-3-7 10,1 3-1-8,-4 0 9 9,1-3 7-8,0 1-2 7,-1-1 0 2,1-2-2-10,0-1-1 0,2 1 1 5,4 0 1 7,-3-3 1-14,5 0 0 7,-5-3-2-3,-4 0-1 2,-2 1-3 7,0-1 1-11,-7 3-2 7,-2-3 2-2,-6 1-4-3,-6 2 0 3,-6 2-6-6,-3-2 0 10,-3 3-13-1,-4 0-4-6,-2-1-47 2,-3 6-21 5,-6 6 48-10,-5 1 22 8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8-13T22:57:44.07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5077">
    <iact:property name="dataType"/>
    <iact:actionData xml:id="d0">
      <inkml:trace xmlns:inkml="http://www.w3.org/2003/InkML" xml:id="stk0" contextRef="#ctx0" brushRef="#br0">16981 14706 276 0,'0'10'104'3,"-3"-5"-81"-3,0-2-2 1,3-3-4 6,-3 3-11 1,3-3-1 0,-6 2 0 1,3-2-1-3,-3-2-2 4,0-1 3-9,0-2 1 3,0-3 4 3,-3 0 1 1,0-3 1 0,-3 1 2-1,0-3 4 1,0-3 1 1,1 0-6-2,-1 3 0 4,-3-3 3-7,-3 0 2 2,0 0-3 2,-3 0 1 0,0 0-3 1,-2 0 0-2,-1-2-5 1,0-3-3 0,-3-1 0 1,0 1-1-2,1-3-2 3,-4 1 1-8,0-1 0 6,-3-3 1-1,1-2-2 2,-4 0 1 3,3 0-2-10,0-3 2 7,1-2-2-3,-4 0 2 5,3-1-2-4,0 1-1 2,1-1 1-6,-1 4-1 5,0-1 0-1,0 0 0 1,1 3-3 1,-1 0 2-1,0 0 1 1,0 0 0-6,1 2 0 10,2 3 0-10,0 1-3 3,3-1 2 2,1 0 1-1,-1 3 0 2,3 0 0-1,0 2 0 1,3-2 0-2,1 2 0 3,-1-2 0-3,0 3 0-3,0-1 0 3,3 1 0 0,0-1 0 1,0 3 0-1,4 3-3 2,-1 0 2-2,3 2 1 3,0 3 0-5,3 0-3 2,0 3 0 1,3 0-1 1,0 2 0-3,3 0-2 1,3 1-1 1,0-1-3-1,6 3 1 1,0-2 3-1,3 2 1 3,3-3 0-5,3 0 4 3,3 1 0-1,2-1 3 0,4 0-1 2,3-2-1-2,3-3-2 0,6 0 1 0,5 0-1 3,7-2 0-4,5-4 2 4,1-1 0-3,0-1-9 2,-1 2-2-2,1 1-1-3,-1 0 0 3,-2 0-11 2,-3 0-3-1,-4-1-72 0,-5 1-30 1,-9 0 65-2,-10 2 32-2</inkml:trace>
    </iact:actionData>
  </iact:action>
  <iact:action type="add" startTime="6248">
    <iact:property name="dataType"/>
    <iact:actionData xml:id="d1">
      <inkml:trace xmlns:inkml="http://www.w3.org/2003/InkML" xml:id="stk1" contextRef="#ctx0" brushRef="#br0">15460 13369 312 0,'-12'8'115'3,"9"-2"-89"-3,0 4-6 2,0-2-8 8,0 3-8-5,0-1 2 2,0 4-1 1,3-1 2-1,-3 3-4 1,3 0 0-7,0 2 3 4,0 1 3 6,3-1 2-5,0 3-3 6,0 0-3-8,0 3 6 0,0 0 3 7,3 0-3-3,0 0 1 1,0-1-7-4,-3 4-1 13,0-1-2-12,-3-2-2-5,0-3 1 7,0 1-1-1,-3-1-7 1,-3-3 0 5,0 1-17-11,0-3-4 7,-3-3-109 7,-3 0-47-11,-3-2 94 4</inkml:trace>
    </iact:actionData>
  </iact:action>
  <iact:action type="add" startTime="12328">
    <iact:property name="dataType"/>
    <iact:actionData xml:id="d2">
      <inkml:trace xmlns:inkml="http://www.w3.org/2003/InkML" xml:id="stk2" contextRef="#ctx0" brushRef="#br0">22973 15102 296 0,'3'0'112'2,"-6"0"-87"-2,3 0 7 3,0 0-3 4,0-2-18 1,0-1-4 0,0-2-4-1,3-3 0 2,-1-3-2 0,-2-5 2-8,0-2 0 3,0-1-1 5,0-2-2-2,-2-3 5 2,2 1 1-2,0-4 2 3,-3 1 0-6,0-3 7 4,3-3 2-1,-3 0-4 4,0-2-3-5,0-6-3 0,-3-2-2 8,0-1-3-9,3-4-2 8,-3-1 1-9,0-5-1-1,0 3-3 5,0-8 2 8,0-1-1-11,0-1 0-4,0-4 0 7,0 1 0-3,3 2-3 6,0-3 1-6,-3 1 2 9,3-1 3-13,-3 1 0 15,3 2 2-13,-3 3-2 11,0 2 2-10,0 6-2-3,1 0 2 11,-1 2-4-9,3 3 0 8,-3 3 1-8,0-1 0 8,0 4-3-7,0 4 2 11,0 4-1-14,0 1 0 14,3 1 2-14,-3 8 0 14,3 0-3-10,0 5 2-4,0 3-1 12,0 2 0-10,0 1 2 11,0 2 0-13,0 0-3 15,3 3 0-13,0-1-1-2,0 4 3 10,0-1-2-3,0 0 1-2,0 1 0 0,0 2 0 5,3 0 0-7,0 0 0 7,3 0 2-8,0 2 2 6,3 1-8 1,0 0-1 0,0-1 2-6,3 1 2 9,0 0 2-9,2 2 1 8,-2 0 8-10,6 0 5 12,0 1-6-8,3-1-4-5,0 3-2 8,0 0 1-4,-1 0-1 6,4 0 2 2,0 2-4-4,3 1-2-9,0 2-7 7,2 3-2-2,1 0 2 5,0 2 1-4,0-2-14 3,-4 0-8-5,1 0-52 11,-3 0-21-12,-3-3 54 9,-3-2 26-10</inkml:trace>
    </iact:actionData>
  </iact:action>
  <iact:action type="add" startTime="13290">
    <iact:property name="dataType"/>
    <iact:actionData xml:id="d3">
      <inkml:trace xmlns:inkml="http://www.w3.org/2003/InkML" xml:id="stk3" contextRef="#ctx0" brushRef="#br0">22734 13174 420 0,'0'-8'159'2,"0"5"-124"-1,-3 0-7-1,0 3-13 7,3 0-16 1,-5 0 1 0,-4 3-11-1,-3 5-3 1,-6 5 7 3,-6 6-10-10,-6 5-3 3,-3 5 0 4,1 0-1-1,2 0 3 2,0 0 3-2,0-5 2-2,4-3 1 7,2-5-46-7,3-3-19 7,3-18 39 1</inkml:trace>
    </iact:actionData>
  </iact:action>
  <iact:action type="add" startTime="13995">
    <iact:property name="dataType"/>
    <iact:actionData xml:id="d4">
      <inkml:trace xmlns:inkml="http://www.w3.org/2003/InkML" xml:id="stk4" contextRef="#ctx0" brushRef="#br0">22758 15282 316 0,'30'-10'121'2,"-21"2"-95"-1,15-8 18-1,-12 8 0 8,6-5-13 0,5-6-1 1,10-7-15-3,3-6-4 1,5-13-7 1,7-3-3-7,6-10 0 6,-1-3-1 0,7-5 2 1,-1-5-1 9,7-3 2-16,2-3 2 9,1 0 2-6,-4 1 1 14,4 1 0-13,-1 4-2-4,1 0 1 14,2-1-4-13,-3 6 0 11,-2 2-3-7,2 4-1-5,-5 4-4 11,-4 6 1-9,-2 2-7 7,-3 8-1-6,-7 3-4 6,-2 3-1-4,-6 5-14 6,-7 2-8-10,-5 6-48 8,-9 3-21-5,-3-1 57 5,-9 3 26-6</inkml:trace>
    </iact:actionData>
  </iact:action>
  <iact:action type="add" startTime="14446">
    <iact:property name="dataType"/>
    <iact:actionData xml:id="d5">
      <inkml:trace xmlns:inkml="http://www.w3.org/2003/InkML" xml:id="stk5" contextRef="#ctx0" brushRef="#br0">24071 13372 452 0,'6'-3'167'3,"-3"1"-129"-2,0-1-12-1,-3 3-13 8,0 0-16-1,0 0 0 2,0 0-5-3,0 0-2 4,0 0 5-4,0 0-2-5,0 0 2 5,3 0 5 4,3 0 4-2,3 0 8 0,6 3 2-4,5-1-1 5,7 1 2-2,9 2-6 1,3 1-1-2,2-1-2 10,4 3 1-15,0 2-6 6,-4 1-1 13,1 2-2-17,-3 0-2-2,-7 3-2 12,-2 6-1-11,-3 4-1 11,-6 6 2-8,-3 5 4 8,-7 5 1-9,-2 6 1-2,-3 2 2 6,-6 6-1 8,-3 2-1-12,0 5 1 5,-6-2 1-8,1 0-1 10,-4 0-1-8,0-6 1 9,0-4-1-10,0-4-3 8,3-4 2 7,0-9-4-16,3-2-1 4,0-8-8 2,0-3-2-1,3-5-29 4,0-6-12-6,-3-2-70 7,3-3-29-7,-3-5 82 7,-3-2 38-6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8-13T22:58:38.25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5740">
    <iact:property name="dataType"/>
    <iact:actionData xml:id="d0">
      <inkml:trace xmlns:inkml="http://www.w3.org/2003/InkML" xml:id="stk0" contextRef="#ctx0" brushRef="#br0">4580 8739 240 0,'-41'-13'90'3,"17"8"-70"-3,-9-3 6 4,15 5-3 1,-6-2-13 4,-5 0-3-2,-7 2 2 0,-6 0 2 1,-2 3-6 2,-1 3 1-9,-6 2 4 3,1 0 0 5,-10 3 2-3,1 3 0 5,-1 0 0-5,1-1 0 3,-1 3 0 0,-2 1-4 1,2 1 0-7,-11 7 1 4,2-4 5 3,1 3-13-3,5 6-4 1,-5 2-2-3,2 0 3 1,-2 5 1 3,2 6 3-2,-5 8-1 1,8 2 2-1,4 3 0 3,-1 0 1-2,4 0-2 0,-7 5-2-1,10 5 1-3,-4 4 1 3,13-1-1 1,-7 0-1 1,12 3-6-1,-2-1-4 0,5 4 3-3,6-1 2 6,-3 3 3-7,7-2 1 4,2 2-2-1,3 0 2 1,6 0 1 1,0 0 0-1,3-2-3 0,6-4 2 0,3 20 1-1,6-4 0-3,3-4-3 5,6-1 2-1,6-7 1-2,-3-4 0 3,9 1-3-1,-1-3 2 0,4 0-1 0,6-2 0 1,6-3 2-6,5-6 0 7,4 4-5-5,14-7-1 7,-8-4-2-6,9-3 2-2,-1-5 2 4,10-8 2-1,5-3 1 1,3-6 1 0,4-1 0 2,5-7 0-3,6-1 0 2,0-4 0-6,4 1 0 5,5-8 2 0,9-3-1-1,-6-3-1 2,3-2 1-2,0-6 1 1,0-5-1-2,-2-5-1 4,2-3 1-4,-3-5 1 1,0-3-1 1,-6-5 2 0,3-2-2 1,-5-6 2 0,-7-6 0-5,-6-7 3 2,-2-3-1 5,-4-2 2-3,-6-1 7 1,-2-2 5-7,-7-3-11 6,-5-2-7 0,-7-3-6 1,-5 0 0 0,-3-3 7 0,-7-2 6-6,-5-3 0 4,-3 0 1 3,-3 2 1-2,-3 1 1 3,-7-3 1-9,-5-3 0 5,-3 24-4 2,-6-26-3-3,-9 2 0 4,-3 6 1-4,-6 0-1 2,-2 2 2 0,-10 5 0 2,0 6 1-8,-3 3-4 8,-5-1-1-2,-7 9-1 1,-3-1-2-6,-2 3 1 6,-4 3-1 0,0 5 0 0,1 5 0 1,-1 3 0-8,-2 0 0 6,-1 0 0 1,-3 3 2 1,-2 2-1-8,2 0-1 8,-5 3-2-1,2 3 1-6,-2-1 1 6,-7 1 0-2,-2 5 0 4,-4 5 0-7,7 2 0 4,-3 4 0 1,-4 5 0 0,-5 5 0-6,-4 5-3 6,1 8 0 0,-3 6-3-2,-3 4 1 2,-1 9-10 1,7 5-3-7,3 0-33 4,2 3-12 3,-11 8 33-1,5 7 15-6</inkml:trace>
    </iact:actionData>
  </iact:action>
  <iact:action type="add" startTime="8848">
    <iact:property name="dataType"/>
    <iact:actionData xml:id="d1">
      <inkml:trace xmlns:inkml="http://www.w3.org/2003/InkML" xml:id="stk1" contextRef="#ctx0" brushRef="#br0">11275 12642 312 0,'-39'-11'115'3,"24"6"-89"-2,-9-11-10 0,12 11-9 6,-6-8-7 1,-8 2 2-1,-1-2 3 1,-6-6 2-1,0-2-3 4,-2-3-1-10,-7-5 3 2,-3-3 1 5,-5-2 3 1,-1-3-1-1,-2-3 2 8,-1-2-4-15,0-3 1 8,-2-3 4 1,-1-5 4-5,-2-2-6 8,-1-1-3-12,4 3-2 11,2-2 1-9,1 2-3 7,-1 3 0-7,3-3 3 7,-2 0 1-7,-4 0-1 8,4 5-1-6,2 3-3 5,3 0-2-1,4 3-2-3,-4 2 1 1,1-2-6 9,-4 2 0-15,0-2 1 13,1 2 1-13,2 1 0 12,3-1 4-12,4 3-2 10,2 0 1-8,0 0 2 7,4 0 0-6,-1 2 0 5,3 6 0 4,0 0-3-10,4 3 2 4,-1 2-4 6,3 3 1-12,-3-3 0 12,1 3-1-12,5 5 4 12,0 3 2-11,3 2 0 5,0 0 2 2,1 3-4-1,5 3-2 3,3 0 2-8,0 2 2 6,3 1-2-3,0 2-2 1,3 0-5 7,0 0 0-12,6 0 4 6,-3 0 4-3,3 0 1 4,0 0 2-3,6 0 0 6,3 0 1-5,6-3-2 1,3 0-2-3,6-2 3 4,8 2 0-4,1 1-4 3,6 2 1 2,5 2-7-6,1 1-3 7,0 2 6-7,5 6 1 7,10 2 9-4,2 3 6-2,7 0-17 4,-4 2-8 6,-2 1-3-14,2-1 1 13,1 1-4-12,-4-1-3 11,1-2-8-11,-7 0-4 7,-5-3-45 1,-1-5-23 6,-5-5 52-15</inkml:trace>
    </iact:actionData>
  </iact:action>
  <iact:action type="add" startTime="9945">
    <iact:property name="dataType"/>
    <iact:actionData xml:id="d2">
      <inkml:trace xmlns:inkml="http://www.w3.org/2003/InkML" xml:id="stk2" contextRef="#ctx0" brushRef="#br0">8968 10753 272 0,'-18'0'101'5,"15"2"-78"-5,0 4-2 1,0-1-5 4,-3 3-8 6,0 5 1-7,3 3-1 4,0 10 2-1,0 11-5 1,-3 8-1-7,3 6 2 6,0 7-3 3,3 5-2-1,-3 6 0-4,0-5-1 2,0-3 0 5,0-6 0-8,0 1 0 6,0-6 2-7,3-5-6 9,0 0-1-6,-3-5-47 9,3-3-18-14,0-3 36 9,0-2 19-3</inkml:trace>
    </iact:actionData>
  </iact:action>
  <iact:action type="add" startTime="12797">
    <iact:property name="dataType"/>
    <iact:actionData xml:id="d3">
      <inkml:trace xmlns:inkml="http://www.w3.org/2003/InkML" xml:id="stk3" contextRef="#ctx0" brushRef="#br0">16585 9983 192 0,'6'-6'71'1,"-9"4"-55"0,3-1 6 3,0 3 2 5,0 0 5-4,-3 0 6 5,-3-2-14-6,0-1-7 4,-3 0-8 0,-6 1-3-7,-3-1 1 5,-3 0-2 2,-8 1 1-1,-4-1 2 2,-6 0 4-3,-5 1 2 6,-4-1 1-7,-3 0-2 5,-2-5-1 0,-4 1-1-7,-5-1 0 7,-1 0 0 1,4 0 0-7,-1 2 0 10,-2-2 0-13,-1 1 2 13,1 1 4-13,-1 4-10 11,4 2-2-8,2 5-9 3,0 3-3-3,1 2 3 8,-4 4 4-5,4-1 0 1,2 5-1 0,4 1 3-3,2-1 0 0,3 1 1 4,7-1 0 2,2 1 0-6,3 0 0 6,3-1 0-8,4 3 0 12,2-5 0-14,3 0 2 3,3 0-3 7,3-3-2 4,3 0-3-14,3 1-1 13,3-4-3-13,1 1-1 13,5-1 1-13,5-2 4 10,4-2 3-6,6-1 4 2,6-5-2-1,3-3-2 2,6 1 2-1,5-4 0 0,7 4-2 1,3-1 2 7,5 3-1-14,4-3-2 10,5 3 3-8,4 3 0 6,5 5-2 1,7 2 2-8,-4-2 1 7,4 0 0-4,2-2-3 6,3-4 2-6,1 1 3 6,2-6 3-7,1-2 2 7,5-6 1-2,0-2-2-5,-3-8-1 4,-2-5-3 7,-4-4 1-14,-2-4-2 14,-7-3-1-11,-6-5 1-3,-2-1-1 13,-4 1 0-12,-8-3 0 13,-3-3 0-13,-7-2 2 11,-5 0-1-10,-6-3 2-2,-6 3 2 14,-6 2 2-12,-13 6-1 7,-5 2 1-5,-11 3-2 6,-7-3 2-7,-9 3 2 3,-12 8 5 2,-8 3-10-1,-10 5-2 1,-8 2-7-5,-10 6 1 12,-11 7 2-12,-6 6 1 5,-10 6 3-2,1 2 3-4,-9 8-2 4,0 2-2-3,-3 3-5 7,-6 6 0 5,0 4 4-15,3 7 2 14,-3 1 2-14,2 4 0 7,10-1-5-4,6 3 1 1,6 0 0 4,6 0 2-4,5 5-8 6,10 0-1-7,11 3-1 6,10-2 0-1,2 1-2 3,12-1 1-10,10 2-8 6,11-6-2 2,9 1-6-7,12 2-1 8,9-2 9-4,12-1 7-3,8-2 7 4,16-2 4 0,11-4 2 5,10-4 3-11,11-6 3 8,13-3 2 1,8-4-3-1,6-7 0-9,6-1-5 11,0-6 0-10,3-8-1 8,-3-3 1-7,3-8 0 6,-3-5 1-1,-2-7 0-2,-1-6 0 8,-9-6 2-12,-3-5 1 7,-9-2 3 2,-5-3 4-9,-4-2-4 7,-8-9 0 5,-10-5 0-12,10-16 4 8,-16 1-8-6,-8 2-3 4,-10-3-7 5,-14 0-2-12,-9 0 0 10,-12 6 4-8,-15 5 12 6,-15 0 6 0,-17 7-8 0,-19 4-2-5,-20 10-6 5,-18 13-3 4,-21 14-3-12,-15 18 1 9,-21 18-10-6,-12 17-3 4,-5 17-9 1,5 17-3-5,9 5-65 6,10 3-30 1,11 0 65-7,9-8 30 5</inkml:trace>
    </iact:actionData>
  </iact:action>
  <iact:action type="add" startTime="14928">
    <iact:property name="dataType"/>
    <iact:actionData xml:id="d4">
      <inkml:trace xmlns:inkml="http://www.w3.org/2003/InkML" xml:id="stk4" contextRef="#ctx0" brushRef="#br0">21636 10888 264 0,'-12'-14'101'2,"3"9"-78"-1,-6-5 6 2,9 4-2 4,-6 1-9 0,1-3 2 3,-4-3-9-5,-3 1-4 3,-6-1-4 0,0 3-5-7,-6 0-1 5,-2 0-1 5,-1-2 3-6,-6 2 0 3,-2 0 3-1,-4 0 3 3,-3 0 2-5,-2 3-1 3,-7 0 1 2,-2 2-4 2,-7 3 0-9,-8 5-3 3,-7 6-1 3,-5 10-1 1,-15 11 0-4,-3 10 0 3,-3 8-2-8,-4 6-4 18,-2 13 0-15,3 5-1-2,0 8 3 6,3 0-1 7,0 16 0-12,0 5-3 10,5 0 1-12,7 0 3 12,3 0 3-11,8 1 2 10,7-7 1-11,3-1 0 15,5-9 0-15,7-2 0 11,2-11 0-9,7-5 0 6,5-9 0-4,6-9 0 9,7-9 2-11,8-10-3 9,3-6 0-11,3-2 1 12,6-13 2-10,9-14-1 9,9-10-1-10,9-16-2 7,9-8 1-5,9-11 1 6,5-5 0-5,10-2 0 5,0-9 2-5,2-2 1 6,7-6 3-6,3-4 1 5,2 2 3 4,4-8-1-12,2-3 0 12,1 0-5-9,5-2-1-4,3 5 1 7,4-3 0-3,-1 1-2 4,1-1 1-4,8 0-2 6,3 9 2-5,-2 1 0 4,2 4 1-5,3 2-2 8,3 3-2-11,-2 8-2 13,2 2 1-14,0 6 1 12,0 2 0-9,-2 9 0 7,5-1 0-8,-3 3 0 7,3 5 0-4,-2 8-3 6,-4 6 2-9,0 5-1 3,-3 5-2 0,1 2 3 10,-4 4 0-14,3 4 1 10,-2 4 0-9,-7 2-3 4,3 2 2-3,-8 6 1 11,-1 0 2-12,-5 0-1 10,-7-3-1-12,-5-2-2 7,-4-3 1-3,-5 2 1 3,-3-4 2 7,-7 1-1-14,-5-1 2 8,-3-1-2 3,-6 0 2-10,-4 1-7 5,-2-6 1 9,-3 0-4-15,-3 0 0 5,-3 0-3 3,-3 0 1-5,-6-3 3 5,-6-2 3-2,-3-3 2 4,-3-3 1-5,-3-5 0 0,-6 0 0-1,-5-5 2 7,-7 3 1-8,-9-3-1 4,-5-3 1 3,-7 0 0-7,-3 0 3 6,-8 0-1-5,-9 0 2 5,-4 3-4-1,-5 3-2-5,-3-1 2 4,-7 6 0 1,-2 5 1-5,-6 3 0 4,-12 5-2 2,-6 8-2-2,-3 8-2 0,-6 7 1-1,0 9 1 1,0 3 0-5,-3 7-3 7,3 6 2 3,0 4-1-12,0 7-2 8,0 9-2 0,6 12-1 3,3-3-1-10,3 2 2 8,5 6-1-7,7 2 2 4,9 3-2 5,6-5 2-10,5 10-8 9,7 0-2 0,5 6-5-7,7-4-3 4,5 1 4 1,10 3 1-7,5-3 8 10,7-8 6-4,5-8 3-3,6-3 1 2,3-5 0 4,6-10 0-8,3-11 0 5,4-8 2 2,-1-11-1 0,3-10-1 0,3-6 3-9,3-10 2 8,3-13 4-3,3-11 5 2,3-16-6-1,3-15-2 1,3-9-3-1,2-13-3 2,4-13-2 2,3-5-1-10,0-3-1 12,9-16 3-7,-4-2 0-1,4-1 3 1,3-2 1 3,3 0 3 0,2-3 6 3,7 3 4-10,3 3 1 5,5-1-1 3,4 3-4-2,5 6-2-4,7-1-6 3,8 3-1 2,9 6-3 0,4 5-1 1,8 7-6-8,3 6 0 5,3 5-6 3,1 11 1-1,2 5 4 1,0 8 4-9,0 5 3 8,6 9 1-1,6 4-7 0,0 6 0-3,3 5 3 3,-3 8 4 1,-6 6-1-1,-2-1 0 0,-4 3 7-3,-6 5 4 3,-3 1-10-2,-6 2-4 2,-5-1-1 2,-7 1 1-2,-2-2-1-2,-10-4 1 0,-8-2 3 3,-7-2 0-3,-5-4 1 5,-7 1 0-8,-2-5 0 6,-9-1 2-2,-3-2 1-3,-6-1 3 7,-7-1 3-4,-5-1 5 2,-6 0-4-2,-6 0 2 3,-6 0-5-6,-8 0-2 5,-4 0 2-2,-6 0 0 2,-6 1-1 0,-8-1-1 1,-10 2-3-8,-9 1 1 6,-5 8-4 2,-7 0 0-1,-11 5 1-3,0 5 0 1,-7 3 0 0,-2 5 0-1,-6 3 0 2,-3 3 0 0,-3 4 0 2,-4 4 2 0,-5 10-1-9,0 5 2 9,-9 8-2-3,0 3 2 4,3 8-4-9,0-3 0 6,0 1 1 1,6 7 0 1,3 3-3-7,6-1 0 4,-1-1-1 3,7-1 0-1,3 0-2 0,6 3 1-7,2 2 1 7,4-2-1 1,3-3 1 2,5-3 3-11,7 1-5 6,2-1 2 3,4 1-7 0,5-3-1-7,4-3 0 5,8-8 2 2,6-5 6-2,9-10 2-5,7-9-1 5,5-7 0 3,3-6 4-8,6-5 3 4,6-8 3 2,6-11 3-2,6-7-3 3,6-11 1-5,6-11-5 3,8-13-2 2,7-5-3 2,9-8 1-11,8-14 1 6,10-10 0 3,11-8 2 5,13-7 1-14,8-9 1 7,12-5 2-5,0 10-5 5,0 1-1 3,3 7-86 0,-5 9-39-1,-10 12 63 1</inkml:trace>
    </iact:actionData>
  </iact:action>
  <iact:action type="add" startTime="17991">
    <iact:property name="dataType"/>
    <iact:actionData xml:id="d5">
      <inkml:trace xmlns:inkml="http://www.w3.org/2003/InkML" xml:id="stk5" contextRef="#ctx0" brushRef="#br0">22080 12708 408 0,'9'-3'151'3,"-12"3"-118"-2,3 0-8 1,0-2-14 4,-3-1-18 2,-3-2-3 0,-3-3 8 0,0-5 3-1,-3-3 0 3,-3-5 2-10,-3-6 0 6,-6-5 3 2,-3-2 1-1,-2-6 3 0,-4-2 4 2,-3-3 1-2,1-5 3 2,-4-3-4-4,3-3 2 8,-3 1-3 1,1-6 2-9,-1 0-6-4,0 3-1 14,1-6-4-12,-4-2-1 12,0-3-1-12,-2-2 1-2,-4-1-4 13,0-4 0-13,-2 2 1 16,2-3 0-13,1 0 0-3,2 0 0 8,3 6 0-4,1-3 0 5,-1 2 2-4,3 1 1 7,1 0-4-11,2 4 1 13,0 7 0-14,3 1 2 14,1 4-3-14,-1 2 0 13,0 0 1-12,3-3 2 11,1 3-6-12,-1 3 1 14,-3 0-1-14,0-3 2 14,-2 0 1-11,-10-13 1-3,3 5-3 11,1 0 2-10,-1 0-1 13,0 6 0-14,7 2 4 15,-1-5 1-14,3 7-4 11,0-4-1-12,1 5-2 14,2-1 3-14,3 4 0 16,0 2 3-15,3 5-6-1,1 3 1 13,-1 8 1-13,3-3 1 13,0 6-2-13,3-1 2 15,0 3-1-14,4 3 0 11,-1 3 0-12,3 2 0 13,0 3 2-9,3 2 0-4,0 3-3 11,3-3 2-9,0 6-1 9,0 0 0-5,3 0 0-4,0 2-2 6,3 0 0-2,0 1 3 1,0-1 0-2,0 3 1 0,3 0-3 2,0 0 2 0,3 0-1 5,6 5-2-10,6 1 0 7,6 2 0-3,11-1-2-1,13 4 1 5,12-3 1-7,11 5-1 12,12-2-1-14,10 5 1 13,-1-6 1-12,0 4 2-2,0-4-1 9,-5 3-1-4,-1 1-11 4,-12-1-5-6,-5 0-14 8,-7 3-3-9,-8 2-56 11,-6 6-22-11,-13-3 60 11,-11 3 28-12</inkml:trace>
    </iact:actionData>
  </iact:action>
  <iact:action type="add" startTime="19042">
    <iact:property name="dataType"/>
    <iact:actionData xml:id="d6">
      <inkml:trace xmlns:inkml="http://www.w3.org/2003/InkML" xml:id="stk6" contextRef="#ctx0" brushRef="#br0">19847 9263 344 0,'-9'-13'129'2,"6"8"-100"-2,3-3-11 3,0 8-12 4,0 0-10 0,0 0 3 0,0 2 0 3,0 4 3-3,0 7-1 5,0 8 2-10,-3 8 2 0,0 8 9 6,-3 11 5-1,0 13-14 0,-3 5-4 0,-2-3-2 0,-1-2 0 2,0-3-6-3,0-5 0 6,-3-5-10 0,0-6-4-9,-3-5-93 10,-6-5-39 4,-8-11 78-16</inkml:trace>
    </iact:actionData>
  </iact:action>
  <iact:action type="add" startTime="23998">
    <iact:property name="dataType"/>
    <iact:actionData xml:id="d7">
      <inkml:trace xmlns:inkml="http://www.w3.org/2003/InkML" xml:id="stk7" contextRef="#ctx0" brushRef="#br0">20725 9247 376 0,'-38'-10'140'4,"17"10"-109"-3,-12 2-17-1,15 4-15 5,-12-1 2 3,-8 5 9-1,-10 1-14 1,-9 10-6-1,-5 0 5 2,-9 6-3-9,-10 2 1 9,-5 8 1-2,-6 8 2-1,-4 5 2 2,-2 3 3-2,0 5 0 3,0 6 2-2,5 7-2 2,1 6 2-4,3 8-2 4,5 5 2-2,7 5-4 2,3 5 0-3,5 4-1 2,7-7 0-2,5 4 0 2,4-6-2 0,5-5 0-1,3-8 3 1,7-10-2-1,2-11-1 4,6-11-2-6,6-8-1 3,6-10-1-2,4-8 2 1,2-11 2 1,6-10 2-1,6-11-1 2,6-14-1-2,6-9 3 1,8-14 2-1,10-13 2 2,12-9 3-3,14-12-1 3,10-14 0-3,11-4-3 2,16-7-2-1,8-1 1 1,9-4-1-1,9 6 2 1,6-6 1 2,9 6 5-5,9 5 5 5,0 6 8-5,5 10 5 2,4 5-25 1,0 5-12-1,3 9 5 0,0 2 4 0,-4 11 0 3,-8 8 1-5,-6 7 10 5,-6 11 5-4,-12 8-17 3,-6 9-7-3,-5 7-1 2,-10 7 4-2,-12 7 2 3,-6 7 0-2,-8 8 1 1,-13-3 3 2,-8 4 0-5,-9-4 3 5,-10-2 1-4,-5 0 1-1,-6-3-2 4,-6 3-2-2,-9-3 1 1,-6-3-1-1,-9-2 0 2,-3-3 0-3,-6-2 0 4,-6-8 0-6,-5-6-3 6,-7-5 2-4,-3-5-1 1,-8-3 0 1,-7-5 2-1,-6 0 2 2,-8-6-1-2,-3 1-1 2,-7-1 1-3,-5 3 1 4,-6 6-1-4,-10 5 2 1,-5 5-4 0,-6 10 0 0,-6 12 1 2,-6 7 0-2,-9 10 0 0,-9 17 0 0,-3 18-3 2,-6 8 2-3,0 8-1 3,1 11-2-3,5 2 0 2,12 3 3 0,3 0-2-1,9 3 1 0,12-9 2 2,11-2 0 0,13-8-3-4,9-8 2 6,8-5 1-6,7-8 0 1,8-6 0 3,6-4 0-2,10-9 0 0,5-8 0 1,6-4-7 0,6-9 0-2,6-5-2 5,6-3 3-7,9-8 2 5,9-5-1-2,9-8-1 0,9-8 1 1,8-8 1-1,13-7-1 1,12-4 1 0,8-4 3 0,9-12 4-1,13-2 3 3,11-5 2-6,12-5 0 3,15-3-2 2,15-3 1-2,3-3-2 1,8-2 0-1,4 0-3 1,3 3 1-2,-1 7-2 4,1 3-1-4,0 6 1 2,-6 5 1-1,-7 2-1 0,-2 8-1 1,-9 6 1 0,-6 7-1-1,-6 6-3 0,-6 11 2 3,-9 4-1-4,-9 9 0 3,-11 5-3-4,-7 10 1 2,-9 9-3 1,-11-1 2 0,-12 3 1 0,-7 1 2-1,-8-4-1 0,-9 1 1 1,-10-4-44 2,-5-4-22-6,-12-6 35 5,-12-13 16-3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863EC5-2AFB-401A-BCB8-99DA2E5EB24F}" type="datetimeFigureOut">
              <a:rPr lang="en-US" smtClean="0"/>
              <a:t>8/14/2019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3418F8-0036-4785-9A8D-EE7A71276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07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94745B4-E5E7-43F8-B51B-0BFAA020EA06}" type="slidenum">
              <a:rPr lang="en-US" altLang="en-US" sz="1200" smtClean="0"/>
              <a:pPr/>
              <a:t>7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C8E4BB4A-DB37-4E96-BD64-A7374B5CFDD6}" type="slidenum">
              <a:rPr lang="en-US" altLang="en-US" sz="1200" smtClean="0"/>
              <a:pPr/>
              <a:t>17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9643084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5001E2F-F070-4DF1-9878-8387DFD8B1F0}" type="slidenum">
              <a:rPr lang="en-US" altLang="en-US" sz="1200" smtClean="0"/>
              <a:pPr/>
              <a:t>18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31DD335-F98E-4B80-B5ED-99E2C28EE6F6}" type="slidenum">
              <a:rPr lang="en-US" altLang="en-US" sz="1200" smtClean="0"/>
              <a:pPr/>
              <a:t>19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75F21EA2-EDFF-4F0C-9559-0DA450CC2509}" type="slidenum">
              <a:rPr lang="en-US" altLang="en-US" sz="1200" smtClean="0"/>
              <a:pPr/>
              <a:t>20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9279C81-41B6-46DF-B084-FBC5D4F0685D}" type="slidenum">
              <a:rPr lang="en-US" altLang="en-US" sz="1200" smtClean="0"/>
              <a:pPr/>
              <a:t>21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CB6EB8D5-7CD8-4FBD-87A1-7C7B10A35290}" type="slidenum">
              <a:rPr lang="en-US" altLang="en-US" sz="1200" smtClean="0"/>
              <a:pPr/>
              <a:t>22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9871B1CD-6485-44EB-BC56-48E3F583ADFD}" type="slidenum">
              <a:rPr lang="en-US" altLang="en-US" sz="1200" smtClean="0"/>
              <a:pPr/>
              <a:t>23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AADB521-E7B0-4289-9898-F0A89BB34213}" type="slidenum">
              <a:rPr lang="en-US" altLang="en-US" sz="1200" smtClean="0"/>
              <a:pPr/>
              <a:t>24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ABD7ACE-7B23-42D3-A019-7D9DB7E4395D}" type="slidenum">
              <a:rPr lang="en-US" altLang="en-US" sz="1200" smtClean="0"/>
              <a:pPr/>
              <a:t>9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F41F148-0DB6-469C-BF2B-42F9E5B7E243}" type="slidenum">
              <a:rPr lang="en-US" altLang="en-US" sz="1200" smtClean="0"/>
              <a:pPr/>
              <a:t>10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C06F3496-5734-4E34-ADC5-28AC20960B10}" type="slidenum">
              <a:rPr lang="en-US" altLang="en-US" sz="1200" smtClean="0"/>
              <a:pPr/>
              <a:t>11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59A06FC-0864-40F1-92ED-C1A268F7F643}" type="slidenum">
              <a:rPr lang="en-US" altLang="en-US" sz="1200" smtClean="0"/>
              <a:pPr/>
              <a:t>12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59A06FC-0864-40F1-92ED-C1A268F7F643}" type="slidenum">
              <a:rPr lang="en-US" altLang="en-US" sz="1200" smtClean="0"/>
              <a:pPr/>
              <a:t>13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5953191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0F58EE8-808A-448A-80FC-A2DBE8298857}" type="slidenum">
              <a:rPr lang="en-US" altLang="en-US" sz="1200" smtClean="0"/>
              <a:pPr/>
              <a:t>14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1FC0E785-1375-4E6F-91A3-61DFE715D21B}" type="slidenum">
              <a:rPr lang="en-US" altLang="en-US" sz="1200" smtClean="0"/>
              <a:pPr/>
              <a:t>15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C8E4BB4A-DB37-4E96-BD64-A7374B5CFDD6}" type="slidenum">
              <a:rPr lang="en-US" altLang="en-US" sz="1200" smtClean="0"/>
              <a:pPr/>
              <a:t>16</a:t>
            </a:fld>
            <a:endParaRPr lang="en-US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3" Type="http://schemas.microsoft.com/office/2007/relationships/media" Target="../media/media9.m4a"/><Relationship Id="rId7" Type="http://schemas.openxmlformats.org/officeDocument/2006/relationships/oleObject" Target="../embeddings/oleObject3.bin"/><Relationship Id="rId2" Type="http://schemas.openxmlformats.org/officeDocument/2006/relationships/tags" Target="../tags/tag4.xml"/><Relationship Id="rId1" Type="http://schemas.openxmlformats.org/officeDocument/2006/relationships/vmlDrawing" Target="../drawings/vmlDrawing2.vml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14.wmf"/><Relationship Id="rId4" Type="http://schemas.openxmlformats.org/officeDocument/2006/relationships/audio" Target="../media/media9.m4a"/><Relationship Id="rId9" Type="http://schemas.openxmlformats.org/officeDocument/2006/relationships/oleObject" Target="../embeddings/oleObject4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3" Type="http://schemas.microsoft.com/office/2007/relationships/media" Target="../media/media10.m4a"/><Relationship Id="rId7" Type="http://schemas.openxmlformats.org/officeDocument/2006/relationships/oleObject" Target="../embeddings/oleObject5.bin"/><Relationship Id="rId2" Type="http://schemas.openxmlformats.org/officeDocument/2006/relationships/tags" Target="../tags/tag5.xml"/><Relationship Id="rId1" Type="http://schemas.openxmlformats.org/officeDocument/2006/relationships/vmlDrawing" Target="../drawings/vmlDrawing3.vml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16.wmf"/><Relationship Id="rId4" Type="http://schemas.openxmlformats.org/officeDocument/2006/relationships/audio" Target="../media/media10.m4a"/><Relationship Id="rId9" Type="http://schemas.openxmlformats.org/officeDocument/2006/relationships/oleObject" Target="../embeddings/oleObject6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1.m4a"/><Relationship Id="rId7" Type="http://schemas.openxmlformats.org/officeDocument/2006/relationships/image" Target="../media/image18.png"/><Relationship Id="rId2" Type="http://schemas.microsoft.com/office/2007/relationships/media" Target="../media/media11.m4a"/><Relationship Id="rId1" Type="http://schemas.openxmlformats.org/officeDocument/2006/relationships/tags" Target="../tags/tag6.xml"/><Relationship Id="rId6" Type="http://schemas.openxmlformats.org/officeDocument/2006/relationships/image" Target="../media/image17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3" Type="http://schemas.microsoft.com/office/2007/relationships/media" Target="../media/media12.m4a"/><Relationship Id="rId7" Type="http://schemas.openxmlformats.org/officeDocument/2006/relationships/oleObject" Target="../embeddings/oleObject7.bin"/><Relationship Id="rId2" Type="http://schemas.openxmlformats.org/officeDocument/2006/relationships/tags" Target="../tags/tag7.xml"/><Relationship Id="rId1" Type="http://schemas.openxmlformats.org/officeDocument/2006/relationships/vmlDrawing" Target="../drawings/vmlDrawing4.vml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3.png"/><Relationship Id="rId4" Type="http://schemas.openxmlformats.org/officeDocument/2006/relationships/audio" Target="../media/media12.m4a"/><Relationship Id="rId9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media13.m4a"/><Relationship Id="rId7" Type="http://schemas.openxmlformats.org/officeDocument/2006/relationships/image" Target="../media/image22.png"/><Relationship Id="rId2" Type="http://schemas.microsoft.com/office/2007/relationships/media" Target="../media/media13.m4a"/><Relationship Id="rId1" Type="http://schemas.openxmlformats.org/officeDocument/2006/relationships/tags" Target="../tags/tag8.xml"/><Relationship Id="rId6" Type="http://schemas.openxmlformats.org/officeDocument/2006/relationships/image" Target="../media/image21.jpe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6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5.wmf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5.m4a"/><Relationship Id="rId7" Type="http://schemas.openxmlformats.org/officeDocument/2006/relationships/image" Target="../media/image29.png"/><Relationship Id="rId2" Type="http://schemas.microsoft.com/office/2007/relationships/media" Target="../media/media15.m4a"/><Relationship Id="rId1" Type="http://schemas.openxmlformats.org/officeDocument/2006/relationships/tags" Target="../tags/tag9.xml"/><Relationship Id="rId6" Type="http://schemas.openxmlformats.org/officeDocument/2006/relationships/image" Target="../media/image28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11/relationships/inkAction" Target="../ink/inkAction1.xml"/><Relationship Id="rId3" Type="http://schemas.openxmlformats.org/officeDocument/2006/relationships/audio" Target="../media/media16.m4a"/><Relationship Id="rId7" Type="http://schemas.openxmlformats.org/officeDocument/2006/relationships/image" Target="../media/image31.png"/><Relationship Id="rId2" Type="http://schemas.microsoft.com/office/2007/relationships/media" Target="../media/media16.m4a"/><Relationship Id="rId1" Type="http://schemas.openxmlformats.org/officeDocument/2006/relationships/tags" Target="../tags/tag10.xml"/><Relationship Id="rId6" Type="http://schemas.openxmlformats.org/officeDocument/2006/relationships/image" Target="../media/image30.png"/><Relationship Id="rId5" Type="http://schemas.openxmlformats.org/officeDocument/2006/relationships/notesSlide" Target="../notesSlides/notesSlide10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audio" Target="../media/media17.m4a"/><Relationship Id="rId7" Type="http://schemas.openxmlformats.org/officeDocument/2006/relationships/image" Target="../media/image33.wmf"/><Relationship Id="rId2" Type="http://schemas.microsoft.com/office/2007/relationships/media" Target="../media/media17.m4a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8.bin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3" Type="http://schemas.microsoft.com/office/2007/relationships/media" Target="../media/media18.m4a"/><Relationship Id="rId7" Type="http://schemas.openxmlformats.org/officeDocument/2006/relationships/oleObject" Target="../embeddings/oleObject9.bin"/><Relationship Id="rId12" Type="http://schemas.openxmlformats.org/officeDocument/2006/relationships/image" Target="../media/image3.png"/><Relationship Id="rId2" Type="http://schemas.openxmlformats.org/officeDocument/2006/relationships/tags" Target="../tags/tag11.xml"/><Relationship Id="rId1" Type="http://schemas.openxmlformats.org/officeDocument/2006/relationships/vmlDrawing" Target="../drawings/vmlDrawing6.vml"/><Relationship Id="rId6" Type="http://schemas.openxmlformats.org/officeDocument/2006/relationships/notesSlide" Target="../notesSlides/notesSlide12.xml"/><Relationship Id="rId11" Type="http://schemas.openxmlformats.org/officeDocument/2006/relationships/image" Target="../media/image37.jpe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36.wmf"/><Relationship Id="rId4" Type="http://schemas.openxmlformats.org/officeDocument/2006/relationships/audio" Target="../media/media18.m4a"/><Relationship Id="rId9" Type="http://schemas.openxmlformats.org/officeDocument/2006/relationships/oleObject" Target="../embeddings/oleObject10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3" Type="http://schemas.microsoft.com/office/2007/relationships/media" Target="../media/media19.m4a"/><Relationship Id="rId7" Type="http://schemas.openxmlformats.org/officeDocument/2006/relationships/oleObject" Target="../embeddings/oleObject11.bin"/><Relationship Id="rId2" Type="http://schemas.openxmlformats.org/officeDocument/2006/relationships/tags" Target="../tags/tag12.xml"/><Relationship Id="rId1" Type="http://schemas.openxmlformats.org/officeDocument/2006/relationships/vmlDrawing" Target="../drawings/vmlDrawing7.vml"/><Relationship Id="rId6" Type="http://schemas.openxmlformats.org/officeDocument/2006/relationships/notesSlide" Target="../notesSlides/notesSlide13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39.png"/><Relationship Id="rId4" Type="http://schemas.openxmlformats.org/officeDocument/2006/relationships/audio" Target="../media/media19.m4a"/><Relationship Id="rId9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7" Type="http://schemas.openxmlformats.org/officeDocument/2006/relationships/image" Target="../media/image3.png"/><Relationship Id="rId2" Type="http://schemas.microsoft.com/office/2007/relationships/media" Target="../media/media20.m4a"/><Relationship Id="rId1" Type="http://schemas.openxmlformats.org/officeDocument/2006/relationships/tags" Target="../tags/tag13.xml"/><Relationship Id="rId6" Type="http://schemas.openxmlformats.org/officeDocument/2006/relationships/image" Target="../media/image40.jpe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13" Type="http://schemas.openxmlformats.org/officeDocument/2006/relationships/image" Target="../media/image3.png"/><Relationship Id="rId3" Type="http://schemas.microsoft.com/office/2007/relationships/media" Target="../media/media21.m4a"/><Relationship Id="rId7" Type="http://schemas.openxmlformats.org/officeDocument/2006/relationships/oleObject" Target="../embeddings/oleObject12.bin"/><Relationship Id="rId12" Type="http://schemas.openxmlformats.org/officeDocument/2006/relationships/image" Target="../media/image43.png"/><Relationship Id="rId2" Type="http://schemas.openxmlformats.org/officeDocument/2006/relationships/tags" Target="../tags/tag14.xml"/><Relationship Id="rId1" Type="http://schemas.openxmlformats.org/officeDocument/2006/relationships/vmlDrawing" Target="../drawings/vmlDrawing8.vml"/><Relationship Id="rId6" Type="http://schemas.openxmlformats.org/officeDocument/2006/relationships/notesSlide" Target="../notesSlides/notesSlide15.xml"/><Relationship Id="rId11" Type="http://schemas.microsoft.com/office/2011/relationships/inkAction" Target="../ink/inkAction2.xml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42.png"/><Relationship Id="rId4" Type="http://schemas.openxmlformats.org/officeDocument/2006/relationships/audio" Target="../media/media21.m4a"/><Relationship Id="rId9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wmf"/><Relationship Id="rId3" Type="http://schemas.microsoft.com/office/2007/relationships/media" Target="../media/media22.m4a"/><Relationship Id="rId7" Type="http://schemas.openxmlformats.org/officeDocument/2006/relationships/oleObject" Target="../embeddings/oleObject13.bin"/><Relationship Id="rId2" Type="http://schemas.openxmlformats.org/officeDocument/2006/relationships/tags" Target="../tags/tag15.xml"/><Relationship Id="rId1" Type="http://schemas.openxmlformats.org/officeDocument/2006/relationships/vmlDrawing" Target="../drawings/vmlDrawing9.vml"/><Relationship Id="rId6" Type="http://schemas.openxmlformats.org/officeDocument/2006/relationships/notesSlide" Target="../notesSlides/notesSlide1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46.jpeg"/><Relationship Id="rId4" Type="http://schemas.openxmlformats.org/officeDocument/2006/relationships/audio" Target="../media/media22.m4a"/><Relationship Id="rId9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media23.m4a"/><Relationship Id="rId7" Type="http://schemas.openxmlformats.org/officeDocument/2006/relationships/image" Target="../media/image47.png"/><Relationship Id="rId2" Type="http://schemas.microsoft.com/office/2007/relationships/media" Target="../media/media23.m4a"/><Relationship Id="rId1" Type="http://schemas.openxmlformats.org/officeDocument/2006/relationships/tags" Target="../tags/tag16.xml"/><Relationship Id="rId6" Type="http://schemas.openxmlformats.org/officeDocument/2006/relationships/image" Target="../media/image34.jpe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3.png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51.png"/><Relationship Id="rId5" Type="http://schemas.microsoft.com/office/2011/relationships/inkAction" Target="../ink/inkAction3.xml"/><Relationship Id="rId4" Type="http://schemas.openxmlformats.org/officeDocument/2006/relationships/image" Target="../media/image5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3.png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3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5.jpeg"/><Relationship Id="rId5" Type="http://schemas.openxmlformats.org/officeDocument/2006/relationships/image" Target="../media/image4.gif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hyperlink" Target="https://www.youtube.com/watch?v=xJG0ir9nDtc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microsoft.com/office/2007/relationships/media" Target="../media/media8.m4a"/><Relationship Id="rId7" Type="http://schemas.openxmlformats.org/officeDocument/2006/relationships/oleObject" Target="../embeddings/oleObject1.bin"/><Relationship Id="rId2" Type="http://schemas.openxmlformats.org/officeDocument/2006/relationships/tags" Target="../tags/tag3.xml"/><Relationship Id="rId1" Type="http://schemas.openxmlformats.org/officeDocument/2006/relationships/vmlDrawing" Target="../drawings/vmlDrawing1.vml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12.wmf"/><Relationship Id="rId4" Type="http://schemas.openxmlformats.org/officeDocument/2006/relationships/audio" Target="../media/media8.m4a"/><Relationship Id="rId9" Type="http://schemas.openxmlformats.org/officeDocument/2006/relationships/oleObject" Target="../embeddings/oleObject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AB4255-3CD8-46C1-A152-9D37957F0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 Safety Notes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FA1059DC-00C7-4FF1-BC16-9FBB89346D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4173" y="1905000"/>
            <a:ext cx="3441627" cy="3962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E62A59C-84EA-456F-890B-0F12552EA2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1762124"/>
            <a:ext cx="3056708" cy="396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714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sz="48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General Safety Rules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885950"/>
            <a:ext cx="8382000" cy="4171950"/>
          </a:xfrm>
        </p:spPr>
        <p:txBody>
          <a:bodyPr/>
          <a:lstStyle/>
          <a:p>
            <a:pPr marL="609600" indent="-609600">
              <a:buFont typeface="Times"/>
              <a:buNone/>
            </a:pPr>
            <a:r>
              <a:rPr lang="en-US" altLang="en-US" b="1" dirty="0">
                <a:latin typeface="Comic Sans MS" pitchFamily="66" charset="0"/>
              </a:rPr>
              <a:t>4. Wash hands after dealing with chemicals!</a:t>
            </a:r>
          </a:p>
          <a:p>
            <a:pPr marL="609600" indent="-609600">
              <a:buFont typeface="Monotype Sorts" charset="2"/>
              <a:buNone/>
            </a:pPr>
            <a:r>
              <a:rPr lang="en-US" altLang="en-US" b="1" dirty="0">
                <a:latin typeface="Comic Sans MS" pitchFamily="66" charset="0"/>
              </a:rPr>
              <a:t>5.  	During lab work, </a:t>
            </a:r>
            <a:r>
              <a:rPr lang="en-US" altLang="en-US" b="1" dirty="0">
                <a:solidFill>
                  <a:schemeClr val="accent1"/>
                </a:solidFill>
                <a:latin typeface="Comic Sans MS" pitchFamily="66" charset="0"/>
              </a:rPr>
              <a:t>keep your hands 	away from your face.</a:t>
            </a:r>
          </a:p>
          <a:p>
            <a:pPr marL="609600" indent="-609600">
              <a:buFont typeface="Monotype Sorts" charset="2"/>
              <a:buNone/>
            </a:pPr>
            <a:r>
              <a:rPr lang="en-US" altLang="en-US" b="1" dirty="0">
                <a:latin typeface="Comic Sans MS" pitchFamily="66" charset="0"/>
              </a:rPr>
              <a:t>6.  	Tie back </a:t>
            </a:r>
            <a:r>
              <a:rPr lang="en-US" altLang="en-US" b="1" dirty="0">
                <a:solidFill>
                  <a:schemeClr val="accent1"/>
                </a:solidFill>
                <a:latin typeface="Comic Sans MS" pitchFamily="66" charset="0"/>
              </a:rPr>
              <a:t>long hair</a:t>
            </a:r>
            <a:r>
              <a:rPr lang="en-US" altLang="en-US" b="1" dirty="0">
                <a:latin typeface="Comic Sans MS" pitchFamily="66" charset="0"/>
              </a:rPr>
              <a:t>.</a:t>
            </a:r>
          </a:p>
        </p:txBody>
      </p:sp>
      <p:graphicFrame>
        <p:nvGraphicFramePr>
          <p:cNvPr id="4096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2752384"/>
              </p:ext>
            </p:extLst>
          </p:nvPr>
        </p:nvGraphicFramePr>
        <p:xfrm>
          <a:off x="7460192" y="1676400"/>
          <a:ext cx="1666875" cy="1235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2" name="Clip" r:id="rId7" imgW="1360281" imgH="1012494" progId="MS_ClipArt_Gallery.2">
                  <p:embed/>
                </p:oleObj>
              </mc:Choice>
              <mc:Fallback>
                <p:oleObj name="Clip" r:id="rId7" imgW="1360281" imgH="1012494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0192" y="1676400"/>
                        <a:ext cx="1666875" cy="1235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65" name="Object 5"/>
          <p:cNvGraphicFramePr>
            <a:graphicFrameLocks noChangeAspect="1"/>
          </p:cNvGraphicFramePr>
          <p:nvPr/>
        </p:nvGraphicFramePr>
        <p:xfrm>
          <a:off x="5715000" y="4495800"/>
          <a:ext cx="1652588" cy="167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3" name="Clip" r:id="rId9" imgW="1286832" imgH="1303173" progId="MS_ClipArt_Gallery.2">
                  <p:embed/>
                </p:oleObj>
              </mc:Choice>
              <mc:Fallback>
                <p:oleObj name="Clip" r:id="rId9" imgW="1286832" imgH="1303173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0" y="4495800"/>
                        <a:ext cx="1652588" cy="167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7" name="AutoShape 8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0" y="6553200"/>
            <a:ext cx="304800" cy="304800"/>
          </a:xfrm>
          <a:prstGeom prst="actionButtonBackPreviou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en-US" altLang="en-US" sz="2400">
              <a:latin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BA5FEC98-F0EC-4E7F-A7AB-CC790FC8BE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916068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50"/>
    </mc:Choice>
    <mc:Fallback xmlns="">
      <p:transition spd="slow" advTm="184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096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sz="48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General Safety Rules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1371600"/>
            <a:ext cx="7848600" cy="4514850"/>
          </a:xfrm>
        </p:spPr>
        <p:txBody>
          <a:bodyPr>
            <a:normAutofit/>
          </a:bodyPr>
          <a:lstStyle/>
          <a:p>
            <a:pPr marL="609600" indent="-609600">
              <a:buFont typeface="Monotype Sorts" charset="2"/>
              <a:buNone/>
            </a:pPr>
            <a:r>
              <a:rPr lang="en-US" altLang="en-US" b="1" dirty="0">
                <a:latin typeface="Comic Sans MS" pitchFamily="66" charset="0"/>
              </a:rPr>
              <a:t>7.  Roll up </a:t>
            </a:r>
            <a:r>
              <a:rPr lang="en-US" altLang="en-US" b="1" dirty="0">
                <a:solidFill>
                  <a:schemeClr val="accent1"/>
                </a:solidFill>
                <a:latin typeface="Comic Sans MS" pitchFamily="66" charset="0"/>
              </a:rPr>
              <a:t>loose sleeves</a:t>
            </a:r>
            <a:r>
              <a:rPr lang="en-US" altLang="en-US" b="1" dirty="0">
                <a:latin typeface="Comic Sans MS" pitchFamily="66" charset="0"/>
              </a:rPr>
              <a:t>.</a:t>
            </a:r>
          </a:p>
          <a:p>
            <a:pPr marL="609600" indent="-609600">
              <a:buFont typeface="Monotype Sorts" charset="2"/>
              <a:buNone/>
            </a:pPr>
            <a:r>
              <a:rPr lang="en-US" altLang="en-US" b="1" dirty="0">
                <a:solidFill>
                  <a:srgbClr val="FF0000"/>
                </a:solidFill>
                <a:latin typeface="Comic Sans MS" pitchFamily="66" charset="0"/>
              </a:rPr>
              <a:t>8.  Know the location of the fire extinguisher, eyewash station, &amp; first aid kit. (all in room B120)</a:t>
            </a:r>
          </a:p>
          <a:p>
            <a:pPr marL="609600" indent="-609600">
              <a:buFont typeface="Monotype Sorts" charset="2"/>
              <a:buNone/>
            </a:pPr>
            <a:r>
              <a:rPr lang="en-US" altLang="en-US" b="1" dirty="0">
                <a:latin typeface="Comic Sans MS" pitchFamily="66" charset="0"/>
              </a:rPr>
              <a:t>9.  Keep your </a:t>
            </a:r>
            <a:r>
              <a:rPr lang="en-US" altLang="en-US" b="1" dirty="0">
                <a:solidFill>
                  <a:schemeClr val="accent1"/>
                </a:solidFill>
                <a:latin typeface="Comic Sans MS" pitchFamily="66" charset="0"/>
              </a:rPr>
              <a:t>work area uncluttered</a:t>
            </a:r>
            <a:r>
              <a:rPr lang="en-US" altLang="en-US" b="1" dirty="0">
                <a:latin typeface="Comic Sans MS" pitchFamily="66" charset="0"/>
              </a:rPr>
              <a:t>. 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Neat area = safe</a:t>
            </a:r>
          </a:p>
        </p:txBody>
      </p:sp>
      <p:graphicFrame>
        <p:nvGraphicFramePr>
          <p:cNvPr id="41988" name="Object 4"/>
          <p:cNvGraphicFramePr>
            <a:graphicFrameLocks noChangeAspect="1"/>
          </p:cNvGraphicFramePr>
          <p:nvPr/>
        </p:nvGraphicFramePr>
        <p:xfrm>
          <a:off x="7315200" y="1676400"/>
          <a:ext cx="1524000" cy="1222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6" name="Clip" r:id="rId7" imgW="1351781" imgH="1087302" progId="MS_ClipArt_Gallery.2">
                  <p:embed/>
                </p:oleObj>
              </mc:Choice>
              <mc:Fallback>
                <p:oleObj name="Clip" r:id="rId7" imgW="1351781" imgH="1087302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5200" y="1676400"/>
                        <a:ext cx="1524000" cy="1222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989" name="Object 5"/>
          <p:cNvGraphicFramePr>
            <a:graphicFrameLocks noChangeAspect="1"/>
          </p:cNvGraphicFramePr>
          <p:nvPr/>
        </p:nvGraphicFramePr>
        <p:xfrm>
          <a:off x="6553200" y="4572000"/>
          <a:ext cx="2286000" cy="1601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7" name="Clip" r:id="rId9" imgW="3432673" imgH="2396203" progId="MS_ClipArt_Gallery.2">
                  <p:embed/>
                </p:oleObj>
              </mc:Choice>
              <mc:Fallback>
                <p:oleObj name="Clip" r:id="rId9" imgW="3432673" imgH="2396203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3200" y="4572000"/>
                        <a:ext cx="2286000" cy="1601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1" name="AutoShape 9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0" y="6553200"/>
            <a:ext cx="304800" cy="304800"/>
          </a:xfrm>
          <a:prstGeom prst="actionButtonBackPreviou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kumimoji="0" lang="en-US" altLang="en-US" sz="2400">
              <a:latin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F5F93C17-889F-4840-80A4-461B0F5BB7D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23506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37"/>
    </mc:Choice>
    <mc:Fallback xmlns="">
      <p:transition spd="slow" advTm="210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198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47625"/>
            <a:ext cx="7696200" cy="1143000"/>
          </a:xfrm>
        </p:spPr>
        <p:txBody>
          <a:bodyPr/>
          <a:lstStyle/>
          <a:p>
            <a:pPr algn="ctr">
              <a:defRPr/>
            </a:pPr>
            <a:r>
              <a:rPr lang="en-US" sz="4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General Safety Rules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6200" y="1066800"/>
            <a:ext cx="8991600" cy="570309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 typeface="Monotype Sorts" charset="2"/>
              <a:buNone/>
            </a:pPr>
            <a:r>
              <a:rPr lang="en-US" altLang="en-US" dirty="0">
                <a:latin typeface="Comic Sans MS" pitchFamily="66" charset="0"/>
              </a:rPr>
              <a:t>10. Better to wear</a:t>
            </a:r>
            <a:r>
              <a:rPr lang="en-US" altLang="en-US" dirty="0">
                <a:solidFill>
                  <a:srgbClr val="FF0000"/>
                </a:solidFill>
                <a:latin typeface="Comic Sans MS" pitchFamily="66" charset="0"/>
              </a:rPr>
              <a:t> glasses </a:t>
            </a:r>
            <a:r>
              <a:rPr lang="en-US" altLang="en-US" dirty="0">
                <a:latin typeface="Comic Sans MS" pitchFamily="66" charset="0"/>
              </a:rPr>
              <a:t>rather than contact lenses when dealing with                         chemicals. Any chemicals in the air                           can get trapped between the eye                             &amp; contact lens, where their concentrated.</a:t>
            </a:r>
          </a:p>
          <a:p>
            <a:pPr>
              <a:lnSpc>
                <a:spcPct val="90000"/>
              </a:lnSpc>
              <a:buFont typeface="Monotype Sorts" charset="2"/>
              <a:buNone/>
            </a:pPr>
            <a:endParaRPr lang="en-US" altLang="en-US" dirty="0">
              <a:latin typeface="Comic Sans MS" pitchFamily="66" charset="0"/>
            </a:endParaRPr>
          </a:p>
          <a:p>
            <a:pPr>
              <a:lnSpc>
                <a:spcPct val="90000"/>
              </a:lnSpc>
              <a:buFont typeface="Monotype Sorts" charset="2"/>
              <a:buNone/>
            </a:pPr>
            <a:r>
              <a:rPr lang="en-US" altLang="en-US" dirty="0">
                <a:latin typeface="Comic Sans MS" pitchFamily="66" charset="0"/>
              </a:rPr>
              <a:t>11. </a:t>
            </a:r>
            <a:r>
              <a:rPr lang="en-US" altLang="en-US" dirty="0">
                <a:solidFill>
                  <a:srgbClr val="FF0000"/>
                </a:solidFill>
                <a:latin typeface="Comic Sans MS" pitchFamily="66" charset="0"/>
              </a:rPr>
              <a:t>Never</a:t>
            </a:r>
            <a:r>
              <a:rPr lang="en-US" altLang="en-US" dirty="0">
                <a:latin typeface="Comic Sans MS" pitchFamily="66" charset="0"/>
              </a:rPr>
              <a:t> put anything into your</a:t>
            </a:r>
            <a:r>
              <a:rPr lang="en-US" altLang="en-US" dirty="0">
                <a:solidFill>
                  <a:schemeClr val="accent1"/>
                </a:solidFill>
                <a:latin typeface="Comic Sans MS" pitchFamily="66" charset="0"/>
              </a:rPr>
              <a:t>                                 mouth </a:t>
            </a:r>
            <a:r>
              <a:rPr lang="en-US" altLang="en-US" dirty="0">
                <a:latin typeface="Comic Sans MS" pitchFamily="66" charset="0"/>
              </a:rPr>
              <a:t>	during a lab experiment.</a:t>
            </a:r>
          </a:p>
          <a:p>
            <a:pPr>
              <a:lnSpc>
                <a:spcPct val="90000"/>
              </a:lnSpc>
              <a:buFont typeface="Monotype Sorts" charset="2"/>
              <a:buNone/>
            </a:pPr>
            <a:r>
              <a:rPr lang="en-US" altLang="en-US" dirty="0">
                <a:latin typeface="Comic Sans MS" pitchFamily="66" charset="0"/>
              </a:rPr>
              <a:t> </a:t>
            </a:r>
          </a:p>
        </p:txBody>
      </p:sp>
      <p:sp>
        <p:nvSpPr>
          <p:cNvPr id="7175" name="AutoShape 8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0" y="6553200"/>
            <a:ext cx="304800" cy="304800"/>
          </a:xfrm>
          <a:prstGeom prst="actionButtonBackPreviou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en-US" altLang="en-US" sz="2400">
              <a:latin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8072535-A8C8-45D7-80C5-FE55421A8C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4669" y="228600"/>
            <a:ext cx="1714500" cy="2657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64BFAAA-5012-4099-9C20-CFB674CC52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6599" y="4005660"/>
            <a:ext cx="2036885" cy="2804716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E53F63B6-9B39-4B3D-BA85-E9965867086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3414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91"/>
    </mc:Choice>
    <mc:Fallback xmlns="">
      <p:transition spd="slow" advTm="167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43011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0163"/>
            <a:ext cx="8229600" cy="1143000"/>
          </a:xfrm>
        </p:spPr>
        <p:txBody>
          <a:bodyPr/>
          <a:lstStyle/>
          <a:p>
            <a:pPr algn="ctr">
              <a:defRPr/>
            </a:pPr>
            <a:r>
              <a:rPr lang="en-US" sz="48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General Safety Rules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6200" y="1066800"/>
            <a:ext cx="8991600" cy="5703095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altLang="en-US" sz="2800" dirty="0">
                <a:latin typeface="Comic Sans MS" pitchFamily="66" charset="0"/>
              </a:rPr>
              <a:t>12. </a:t>
            </a:r>
            <a:r>
              <a:rPr lang="en-US" altLang="en-US" sz="2800" dirty="0">
                <a:solidFill>
                  <a:srgbClr val="FF0000"/>
                </a:solidFill>
                <a:latin typeface="Comic Sans MS" pitchFamily="66" charset="0"/>
              </a:rPr>
              <a:t>Clean up your lab station!!!! </a:t>
            </a:r>
            <a:r>
              <a:rPr lang="en-US" altLang="en-US" sz="2800" dirty="0">
                <a:solidFill>
                  <a:srgbClr val="0070C0"/>
                </a:solidFill>
                <a:latin typeface="Comic Sans MS" pitchFamily="66" charset="0"/>
              </a:rPr>
              <a:t>Waste chemicals go in specific containers, return reusable materials, wash all glassware with soap &amp; water and wipe down desks with sanitizing wipe (especially important when working with biological items e.g. liver or bacteria).</a:t>
            </a:r>
          </a:p>
          <a:p>
            <a:pPr marL="0" indent="0">
              <a:lnSpc>
                <a:spcPct val="90000"/>
              </a:lnSpc>
              <a:buNone/>
            </a:pPr>
            <a:endParaRPr lang="en-US" altLang="en-US" sz="2800" dirty="0">
              <a:solidFill>
                <a:srgbClr val="0070C0"/>
              </a:solidFill>
              <a:latin typeface="Comic Sans MS" pitchFamily="66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altLang="en-US" sz="2800" dirty="0">
              <a:solidFill>
                <a:srgbClr val="0070C0"/>
              </a:solidFill>
              <a:latin typeface="Comic Sans MS" pitchFamily="66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altLang="en-US" dirty="0">
                <a:solidFill>
                  <a:srgbClr val="0070C0"/>
                </a:solidFill>
                <a:latin typeface="Comic Sans MS" pitchFamily="66" charset="0"/>
              </a:rPr>
              <a:t>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altLang="en-US" dirty="0">
                <a:solidFill>
                  <a:srgbClr val="0070C0"/>
                </a:solidFill>
                <a:latin typeface="Comic Sans MS" pitchFamily="66" charset="0"/>
              </a:rPr>
              <a:t>13. Make sure sink area is cleaned &amp; dry after labs. This is both a safety &amp; classroom guideline!</a:t>
            </a:r>
          </a:p>
        </p:txBody>
      </p:sp>
      <p:graphicFrame>
        <p:nvGraphicFramePr>
          <p:cNvPr id="43012" name="Object 4"/>
          <p:cNvGraphicFramePr>
            <a:graphicFrameLocks noChangeAspect="1"/>
          </p:cNvGraphicFramePr>
          <p:nvPr/>
        </p:nvGraphicFramePr>
        <p:xfrm>
          <a:off x="7772400" y="88105"/>
          <a:ext cx="1371600" cy="1287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4" name="Clip" r:id="rId7" imgW="2772624" imgH="2601740" progId="MS_ClipArt_Gallery.2">
                  <p:embed/>
                </p:oleObj>
              </mc:Choice>
              <mc:Fallback>
                <p:oleObj name="Clip" r:id="rId7" imgW="2772624" imgH="2601740" progId="MS_ClipArt_Gallery.2">
                  <p:embed/>
                  <p:pic>
                    <p:nvPicPr>
                      <p:cNvPr id="4301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72400" y="88105"/>
                        <a:ext cx="1371600" cy="1287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5" name="AutoShape 8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0" y="6553200"/>
            <a:ext cx="304800" cy="304800"/>
          </a:xfrm>
          <a:prstGeom prst="actionButtonBackPreviou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en-US" altLang="en-US" sz="2400">
              <a:latin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73FCC83-5EC8-49CE-A128-4F368BF5176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8666" t="11905" r="28667" b="11905"/>
          <a:stretch/>
        </p:blipFill>
        <p:spPr>
          <a:xfrm>
            <a:off x="3657600" y="3124200"/>
            <a:ext cx="1524000" cy="1524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7ADB1743-CA0B-49BC-9675-83A9A5E838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49490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69"/>
    </mc:Choice>
    <mc:Fallback xmlns="">
      <p:transition spd="slow" advTm="132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3011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-152400" y="0"/>
            <a:ext cx="8229600" cy="1143000"/>
          </a:xfrm>
        </p:spPr>
        <p:txBody>
          <a:bodyPr/>
          <a:lstStyle/>
          <a:p>
            <a:pPr algn="ctr">
              <a:defRPr/>
            </a:pPr>
            <a:r>
              <a:rPr lang="en-US" sz="4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    Glassware Safety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7780" y="1371600"/>
            <a:ext cx="8763000" cy="4819650"/>
          </a:xfrm>
        </p:spPr>
        <p:txBody>
          <a:bodyPr>
            <a:normAutofit lnSpcReduction="10000"/>
          </a:bodyPr>
          <a:lstStyle/>
          <a:p>
            <a:pPr marL="514350" indent="-514350">
              <a:lnSpc>
                <a:spcPct val="90000"/>
              </a:lnSpc>
              <a:buFont typeface="Monotype Sorts" charset="2"/>
              <a:buAutoNum type="arabicPeriod"/>
            </a:pPr>
            <a:r>
              <a:rPr lang="en-US" altLang="en-US" dirty="0">
                <a:solidFill>
                  <a:schemeClr val="accent1"/>
                </a:solidFill>
                <a:latin typeface="Comic Sans MS" pitchFamily="66" charset="0"/>
              </a:rPr>
              <a:t>Chipped or cracked glassware</a:t>
            </a:r>
            <a:r>
              <a:rPr lang="en-US" altLang="en-US" dirty="0">
                <a:latin typeface="Comic Sans MS" pitchFamily="66" charset="0"/>
              </a:rPr>
              <a:t> should 	not be used. Show it to the teacher</a:t>
            </a:r>
          </a:p>
          <a:p>
            <a:pPr marL="0" indent="0">
              <a:lnSpc>
                <a:spcPct val="90000"/>
              </a:lnSpc>
              <a:buNone/>
            </a:pPr>
            <a:endParaRPr lang="en-US" altLang="en-US" dirty="0">
              <a:latin typeface="Comic Sans MS" pitchFamily="66" charset="0"/>
            </a:endParaRPr>
          </a:p>
          <a:p>
            <a:pPr marL="514350" indent="-514350">
              <a:lnSpc>
                <a:spcPct val="90000"/>
              </a:lnSpc>
              <a:buFont typeface="Monotype Sorts" charset="2"/>
              <a:buAutoNum type="arabicPeriod" startAt="2"/>
            </a:pPr>
            <a:r>
              <a:rPr lang="en-US" altLang="en-US" dirty="0">
                <a:solidFill>
                  <a:schemeClr val="accent1"/>
                </a:solidFill>
                <a:latin typeface="Comic Sans MS" pitchFamily="66" charset="0"/>
              </a:rPr>
              <a:t>Broken glassware</a:t>
            </a:r>
            <a:r>
              <a:rPr lang="en-US" altLang="en-US" dirty="0">
                <a:latin typeface="Comic Sans MS" pitchFamily="66" charset="0"/>
              </a:rPr>
              <a:t> or Biological waste should not be disposed of in a classroom trashcan. </a:t>
            </a:r>
            <a:r>
              <a:rPr lang="en-US" altLang="en-US" dirty="0">
                <a:solidFill>
                  <a:srgbClr val="FF0000"/>
                </a:solidFill>
                <a:latin typeface="Comic Sans MS" pitchFamily="66" charset="0"/>
              </a:rPr>
              <a:t>There are special, labeled broken glass or Bio waste containers                      for these. Notify teacher!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altLang="en-US" dirty="0">
                <a:solidFill>
                  <a:srgbClr val="FF0000"/>
                </a:solidFill>
                <a:latin typeface="Comic Sans MS" pitchFamily="66" charset="0"/>
              </a:rPr>
              <a:t>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altLang="en-US" dirty="0">
                <a:solidFill>
                  <a:srgbClr val="FF0000"/>
                </a:solidFill>
                <a:latin typeface="Comic Sans MS" pitchFamily="66" charset="0"/>
              </a:rPr>
              <a:t>3. As needed or if directed, use broom and 	dustpan to clean area. </a:t>
            </a:r>
          </a:p>
          <a:p>
            <a:pPr>
              <a:lnSpc>
                <a:spcPct val="90000"/>
              </a:lnSpc>
              <a:buFont typeface="Monotype Sorts" charset="2"/>
              <a:buNone/>
            </a:pPr>
            <a:endParaRPr lang="en-US" altLang="en-US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7173" name="Picture 5" descr="DISPOSA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0"/>
            <a:ext cx="1732280" cy="1267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AutoShape 6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0" y="6553200"/>
            <a:ext cx="304800" cy="304800"/>
          </a:xfrm>
          <a:prstGeom prst="actionButtonBackPreviou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en-US" altLang="en-US" sz="2400">
              <a:latin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9F6D005-8A51-4264-A1ED-20F8B0E4B2A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889" t="15317" r="7444" b="12222"/>
          <a:stretch/>
        </p:blipFill>
        <p:spPr>
          <a:xfrm>
            <a:off x="15631" y="0"/>
            <a:ext cx="1889369" cy="13822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096AABF-9990-47F3-9B76-5CAB15311FB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254" t="3668" r="8763" b="9845"/>
          <a:stretch/>
        </p:blipFill>
        <p:spPr>
          <a:xfrm>
            <a:off x="8001000" y="1675690"/>
            <a:ext cx="1109589" cy="15075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475482B-2F23-4421-BB45-7B65339CA35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6519" b="21223"/>
          <a:stretch/>
        </p:blipFill>
        <p:spPr>
          <a:xfrm>
            <a:off x="7836412" y="3540160"/>
            <a:ext cx="1274177" cy="164144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B0C30EC3-CA90-4FCE-847C-0C77844EF34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2080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68"/>
    </mc:Choice>
    <mc:Fallback xmlns="">
      <p:transition spd="slow" advTm="154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171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sz="48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Glassware Safety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09600" y="1752600"/>
            <a:ext cx="8534400" cy="3810000"/>
          </a:xfrm>
        </p:spPr>
        <p:txBody>
          <a:bodyPr/>
          <a:lstStyle/>
          <a:p>
            <a:pPr marL="609600" indent="-609600">
              <a:buFont typeface="Monotype Sorts" charset="2"/>
              <a:buNone/>
            </a:pPr>
            <a:r>
              <a:rPr lang="en-US" altLang="en-US" b="1" dirty="0">
                <a:latin typeface="Comic Sans MS" pitchFamily="66" charset="0"/>
              </a:rPr>
              <a:t>4. 	Do not place </a:t>
            </a:r>
            <a:r>
              <a:rPr lang="en-US" altLang="en-US" b="1" dirty="0">
                <a:solidFill>
                  <a:schemeClr val="accent1"/>
                </a:solidFill>
                <a:latin typeface="Comic Sans MS" pitchFamily="66" charset="0"/>
              </a:rPr>
              <a:t>hot glassware</a:t>
            </a:r>
            <a:r>
              <a:rPr lang="en-US" altLang="en-US" b="1" dirty="0">
                <a:latin typeface="Comic Sans MS" pitchFamily="66" charset="0"/>
              </a:rPr>
              <a:t> in water.  Rapid cooling may make it shatter.</a:t>
            </a:r>
          </a:p>
        </p:txBody>
      </p:sp>
      <p:sp>
        <p:nvSpPr>
          <p:cNvPr id="10244" name="AutoShape 4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0" y="6553200"/>
            <a:ext cx="304800" cy="304800"/>
          </a:xfrm>
          <a:prstGeom prst="actionButtonBackPreviou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en-US" altLang="en-US" sz="2400">
              <a:latin typeface="Times New Roman" pitchFamily="18" charset="0"/>
            </a:endParaRPr>
          </a:p>
        </p:txBody>
      </p:sp>
      <p:pic>
        <p:nvPicPr>
          <p:cNvPr id="71686" name="Picture 6" descr="DISPOS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0"/>
            <a:ext cx="1981200" cy="144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5216"/>
            <a:ext cx="1295400" cy="1690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D0C0C8C-7686-4E78-9D21-2CB9F2E676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4764" y="3800841"/>
            <a:ext cx="2143125" cy="21431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F097D4F-F549-497D-A6A3-55ACA2EC63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81600" y="3692769"/>
            <a:ext cx="2143125" cy="2143125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xmlns="" id="{5735A312-4636-4E68-AE57-42161B13D90F}"/>
              </a:ext>
            </a:extLst>
          </p:cNvPr>
          <p:cNvSpPr/>
          <p:nvPr/>
        </p:nvSpPr>
        <p:spPr>
          <a:xfrm>
            <a:off x="3387968" y="4611931"/>
            <a:ext cx="18288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08C8F43A-212F-49BB-BCFD-271374B712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19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09"/>
    </mc:Choice>
    <mc:Fallback xmlns="">
      <p:transition spd="slow" advTm="63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6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16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922" y="13944"/>
            <a:ext cx="8229600" cy="899083"/>
          </a:xfrm>
        </p:spPr>
        <p:txBody>
          <a:bodyPr/>
          <a:lstStyle/>
          <a:p>
            <a:pPr algn="l">
              <a:defRPr/>
            </a:pPr>
            <a:r>
              <a:rPr lang="en-US" sz="4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  Chemical Safety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908" y="913027"/>
            <a:ext cx="9140092" cy="4953000"/>
          </a:xfrm>
        </p:spPr>
        <p:txBody>
          <a:bodyPr>
            <a:normAutofit/>
          </a:bodyPr>
          <a:lstStyle/>
          <a:p>
            <a:pPr marL="609600" indent="-609600">
              <a:buFont typeface="Monotype Sorts" charset="2"/>
              <a:buAutoNum type="arabicPeriod"/>
            </a:pPr>
            <a:r>
              <a:rPr lang="en-US" altLang="en-US" b="1" dirty="0">
                <a:latin typeface="Comic Sans MS" pitchFamily="66" charset="0"/>
              </a:rPr>
              <a:t>If you need to smell the odor of      a chemical, </a:t>
            </a:r>
            <a:r>
              <a:rPr lang="en-US" altLang="en-US" b="1" dirty="0">
                <a:solidFill>
                  <a:schemeClr val="accent1"/>
                </a:solidFill>
                <a:latin typeface="Comic Sans MS" pitchFamily="66" charset="0"/>
              </a:rPr>
              <a:t>waft the fumes</a:t>
            </a:r>
            <a:r>
              <a:rPr lang="en-US" altLang="en-US" b="1" dirty="0">
                <a:latin typeface="Comic Sans MS" pitchFamily="66" charset="0"/>
              </a:rPr>
              <a:t>                                          toward your nose with one hand.                                                             	   </a:t>
            </a:r>
            <a:r>
              <a:rPr lang="en-US" altLang="en-US" b="1" dirty="0">
                <a:solidFill>
                  <a:srgbClr val="FF0000"/>
                </a:solidFill>
                <a:latin typeface="Comic Sans MS" pitchFamily="66" charset="0"/>
              </a:rPr>
              <a:t>Do not </a:t>
            </a:r>
            <a:r>
              <a:rPr lang="en-US" altLang="en-US" b="1" dirty="0">
                <a:latin typeface="Comic Sans MS" pitchFamily="66" charset="0"/>
              </a:rPr>
              <a:t>put your nose over the container &amp; inhale the fumes- your nose, throat or lungs could be damaged.</a:t>
            </a:r>
          </a:p>
          <a:p>
            <a:pPr marL="0" indent="0">
              <a:buNone/>
            </a:pPr>
            <a:endParaRPr lang="en-US" altLang="en-US" b="1" dirty="0">
              <a:latin typeface="Comic Sans MS" pitchFamily="66" charset="0"/>
            </a:endParaRPr>
          </a:p>
          <a:p>
            <a:pPr marL="0" indent="0">
              <a:buNone/>
            </a:pPr>
            <a:endParaRPr lang="en-US" altLang="en-US" b="1" dirty="0">
              <a:latin typeface="Comic Sans MS" pitchFamily="66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85D14D0-4177-4CFD-B7D2-51A27BA0AE5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098" t="11956" r="14243" b="23390"/>
          <a:stretch/>
        </p:blipFill>
        <p:spPr>
          <a:xfrm>
            <a:off x="7535514" y="987436"/>
            <a:ext cx="1447802" cy="1387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8207753-8642-42B8-AC61-439622AAD9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5200" y="4267200"/>
            <a:ext cx="1984636" cy="2084321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xmlns="" id="{225202B2-27DD-4326-904A-4D116FD2F837}"/>
              </a:ext>
            </a:extLst>
          </p:cNvPr>
          <p:cNvSpPr/>
          <p:nvPr/>
        </p:nvSpPr>
        <p:spPr>
          <a:xfrm>
            <a:off x="6096000" y="1583510"/>
            <a:ext cx="1672964" cy="228600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xmlns="" id="{575B9FAD-F016-4886-AAD4-204E51B9EA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66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98"/>
    </mc:Choice>
    <mc:Fallback xmlns="">
      <p:transition spd="slow" advTm="229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608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922" y="13944"/>
            <a:ext cx="8229600" cy="899083"/>
          </a:xfrm>
        </p:spPr>
        <p:txBody>
          <a:bodyPr/>
          <a:lstStyle/>
          <a:p>
            <a:pPr algn="l">
              <a:defRPr/>
            </a:pPr>
            <a:r>
              <a:rPr lang="en-US" sz="4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  Chemical Safety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-3909" y="659244"/>
            <a:ext cx="9140092" cy="49530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en-US" b="1" dirty="0">
              <a:latin typeface="Comic Sans MS" pitchFamily="66" charset="0"/>
            </a:endParaRPr>
          </a:p>
          <a:p>
            <a:pPr marL="0" indent="0">
              <a:buNone/>
            </a:pPr>
            <a:r>
              <a:rPr lang="en-US" altLang="en-US" b="1" dirty="0">
                <a:latin typeface="Comic Sans MS" pitchFamily="66" charset="0"/>
              </a:rPr>
              <a:t>2.Never pour water into a concentrate </a:t>
            </a:r>
            <a:r>
              <a:rPr lang="en-US" altLang="en-US" b="1" dirty="0">
                <a:solidFill>
                  <a:srgbClr val="FF0000"/>
                </a:solidFill>
                <a:latin typeface="Comic Sans MS" pitchFamily="66" charset="0"/>
              </a:rPr>
              <a:t>acid</a:t>
            </a:r>
            <a:r>
              <a:rPr lang="en-US" altLang="en-US" b="1" dirty="0">
                <a:latin typeface="Comic Sans MS" pitchFamily="66" charset="0"/>
              </a:rPr>
              <a:t>- it could splash out &amp; hurt you! </a:t>
            </a:r>
            <a:r>
              <a:rPr lang="en-US" altLang="en-US" b="1" dirty="0">
                <a:solidFill>
                  <a:srgbClr val="FF0000"/>
                </a:solidFill>
                <a:latin typeface="Comic Sans MS" pitchFamily="66" charset="0"/>
              </a:rPr>
              <a:t>Acid</a:t>
            </a:r>
            <a:r>
              <a:rPr lang="en-US" altLang="en-US" b="1" dirty="0">
                <a:solidFill>
                  <a:schemeClr val="accent1"/>
                </a:solidFill>
                <a:latin typeface="Comic Sans MS" pitchFamily="66" charset="0"/>
              </a:rPr>
              <a:t> should be poured slowly into water (acid is                                     poured into swimming pools, not the                                other way around)</a:t>
            </a:r>
            <a:endParaRPr lang="en-US" altLang="en-US" b="1" dirty="0">
              <a:latin typeface="Comic Sans MS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6F1AF10-A6FF-47D7-B689-8ECFDEBEC5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2329" y="3408342"/>
            <a:ext cx="2600177" cy="34847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6C0B2EC-75B5-4ED9-8771-3CEF46E4ED7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54653"/>
          <a:stretch/>
        </p:blipFill>
        <p:spPr>
          <a:xfrm>
            <a:off x="1143000" y="3733800"/>
            <a:ext cx="3326484" cy="15984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5A402D4-3821-4D97-B977-FC887D0DBC5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8686"/>
          <a:stretch/>
        </p:blipFill>
        <p:spPr>
          <a:xfrm>
            <a:off x="1527358" y="5391158"/>
            <a:ext cx="2762250" cy="15019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1512B5B-F229-421D-8F0A-351F133B963A}"/>
              </a:ext>
            </a:extLst>
          </p:cNvPr>
          <p:cNvSpPr txBox="1"/>
          <p:nvPr/>
        </p:nvSpPr>
        <p:spPr>
          <a:xfrm>
            <a:off x="4854393" y="5242912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Don’t do it!</a:t>
            </a:r>
          </a:p>
        </p:txBody>
      </p:sp>
      <mc:AlternateContent xmlns:mc="http://schemas.openxmlformats.org/markup-compatibility/2006">
        <mc:Choice xmlns:iact="http://schemas.microsoft.com/office/powerpoint/2014/inkAction" xmlns:p14="http://schemas.microsoft.com/office/powerpoint/2010/main" xmlns="" Requires="p14 iact">
          <p:contentPart p14:bwMode="auto" r:id="rId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0C08DBC-7C31-4E54-AD6E-A246A6CB1E65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277000" y="2688120"/>
              <a:ext cx="5955840" cy="36435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xmlns="" id="{40C08DBC-7C31-4E54-AD6E-A246A6CB1E6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267640" y="2678760"/>
                <a:ext cx="5974560" cy="366228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xmlns="" id="{9E8D3C35-264D-401C-B8AB-21A43486419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3213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139"/>
    </mc:Choice>
    <mc:Fallback xmlns="">
      <p:transition spd="slow" advTm="321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608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>
              <a:defRPr/>
            </a:pPr>
            <a:r>
              <a:rPr lang="en-US" sz="4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  Chemical Safety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>
              <a:buFont typeface="Monotype Sorts" charset="2"/>
              <a:buNone/>
            </a:pPr>
            <a:r>
              <a:rPr lang="en-US" altLang="en-US" b="1" dirty="0">
                <a:latin typeface="Comic Sans MS" pitchFamily="66" charset="0"/>
              </a:rPr>
              <a:t>3.  	</a:t>
            </a:r>
            <a:r>
              <a:rPr lang="en-US" altLang="en-US" b="1" dirty="0">
                <a:solidFill>
                  <a:schemeClr val="accent1"/>
                </a:solidFill>
                <a:latin typeface="Comic Sans MS" pitchFamily="66" charset="0"/>
              </a:rPr>
              <a:t>Follow the instructions</a:t>
            </a:r>
            <a:r>
              <a:rPr lang="en-US" altLang="en-US" b="1" dirty="0">
                <a:latin typeface="Comic Sans MS" pitchFamily="66" charset="0"/>
              </a:rPr>
              <a:t> of your 		teacher when disposing of all 		chemicals or Biological samples.</a:t>
            </a:r>
          </a:p>
        </p:txBody>
      </p:sp>
      <p:graphicFrame>
        <p:nvGraphicFramePr>
          <p:cNvPr id="50180" name="Object 4"/>
          <p:cNvGraphicFramePr>
            <a:graphicFrameLocks noChangeAspect="1"/>
          </p:cNvGraphicFramePr>
          <p:nvPr/>
        </p:nvGraphicFramePr>
        <p:xfrm>
          <a:off x="6096000" y="4191000"/>
          <a:ext cx="1200150" cy="198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5" name="Clip" r:id="rId6" imgW="812496" imgH="1358264" progId="MS_ClipArt_Gallery.2">
                  <p:embed/>
                </p:oleObj>
              </mc:Choice>
              <mc:Fallback>
                <p:oleObj name="Clip" r:id="rId6" imgW="812496" imgH="1358264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4191000"/>
                        <a:ext cx="1200150" cy="198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7" name="AutoShape 5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0" y="6553200"/>
            <a:ext cx="304800" cy="304800"/>
          </a:xfrm>
          <a:prstGeom prst="actionButtonBackPreviou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en-US" altLang="en-US" sz="2400">
              <a:latin typeface="Times New Roman" pitchFamily="18" charset="0"/>
            </a:endParaRPr>
          </a:p>
        </p:txBody>
      </p:sp>
      <p:pic>
        <p:nvPicPr>
          <p:cNvPr id="13318" name="Picture 6" descr="CHEMICAL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0"/>
            <a:ext cx="2438400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4C3D24EA-FCA7-4E0D-B90D-E2958676962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89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9"/>
    </mc:Choice>
    <mc:Fallback xmlns="">
      <p:transition spd="slow" advTm="9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-6178" y="304800"/>
            <a:ext cx="7315201" cy="11430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sz="4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Electrical Safety</a:t>
            </a:r>
            <a:br>
              <a:rPr lang="en-US" sz="4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</a:br>
            <a:r>
              <a:rPr lang="en-US" sz="4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hopefully this is common sense….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886262"/>
            <a:ext cx="8229600" cy="4171950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lnSpc>
                <a:spcPct val="90000"/>
              </a:lnSpc>
              <a:buFont typeface="Monotype Sorts" charset="2"/>
              <a:buAutoNum type="arabicPeriod"/>
            </a:pPr>
            <a:r>
              <a:rPr lang="en-US" altLang="en-US" b="1" dirty="0">
                <a:latin typeface="Comic Sans MS" pitchFamily="66" charset="0"/>
              </a:rPr>
              <a:t>Lay </a:t>
            </a:r>
            <a:r>
              <a:rPr lang="en-US" altLang="en-US" b="1" dirty="0">
                <a:solidFill>
                  <a:schemeClr val="accent1"/>
                </a:solidFill>
                <a:latin typeface="Comic Sans MS" pitchFamily="66" charset="0"/>
              </a:rPr>
              <a:t>electrical cords</a:t>
            </a:r>
            <a:r>
              <a:rPr lang="en-US" altLang="en-US" b="1" dirty="0">
                <a:latin typeface="Comic Sans MS" pitchFamily="66" charset="0"/>
              </a:rPr>
              <a:t> where no one can trip on them or get caught on them.</a:t>
            </a:r>
          </a:p>
          <a:p>
            <a:pPr marL="0" indent="0">
              <a:lnSpc>
                <a:spcPct val="90000"/>
              </a:lnSpc>
              <a:buNone/>
            </a:pPr>
            <a:endParaRPr lang="en-US" altLang="en-US" b="1" dirty="0">
              <a:latin typeface="Comic Sans MS" pitchFamily="66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altLang="en-US" b="1" dirty="0">
                <a:latin typeface="Comic Sans MS" pitchFamily="66" charset="0"/>
              </a:rPr>
              <a:t>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altLang="en-US" b="1" dirty="0">
                <a:latin typeface="Comic Sans MS" pitchFamily="66" charset="0"/>
              </a:rPr>
              <a:t>2. Be sure your </a:t>
            </a:r>
            <a:r>
              <a:rPr lang="en-US" altLang="en-US" b="1" dirty="0">
                <a:solidFill>
                  <a:schemeClr val="accent1"/>
                </a:solidFill>
                <a:latin typeface="Comic Sans MS" pitchFamily="66" charset="0"/>
              </a:rPr>
              <a:t>hands and your 	                     	 lab area are dry</a:t>
            </a:r>
            <a:r>
              <a:rPr lang="en-US" altLang="en-US" b="1" dirty="0">
                <a:latin typeface="Comic Sans MS" pitchFamily="66" charset="0"/>
              </a:rPr>
              <a:t> before 	                               	 using electrical equipment.</a:t>
            </a:r>
          </a:p>
          <a:p>
            <a:pPr marL="0" indent="0">
              <a:lnSpc>
                <a:spcPct val="90000"/>
              </a:lnSpc>
              <a:buNone/>
            </a:pPr>
            <a:endParaRPr lang="en-US" altLang="en-US" b="1" dirty="0">
              <a:latin typeface="Comic Sans MS" pitchFamily="66" charset="0"/>
            </a:endParaRPr>
          </a:p>
          <a:p>
            <a:pPr>
              <a:lnSpc>
                <a:spcPct val="90000"/>
              </a:lnSpc>
              <a:buFont typeface="Monotype Sorts" charset="2"/>
              <a:buNone/>
            </a:pPr>
            <a:r>
              <a:rPr lang="en-US" altLang="en-US" b="1" dirty="0">
                <a:latin typeface="Comic Sans MS" pitchFamily="66" charset="0"/>
              </a:rPr>
              <a:t>3. Never poke anything into 			</a:t>
            </a:r>
            <a:r>
              <a:rPr lang="en-US" altLang="en-US" b="1" dirty="0">
                <a:solidFill>
                  <a:schemeClr val="accent1"/>
                </a:solidFill>
                <a:latin typeface="Comic Sans MS" pitchFamily="66" charset="0"/>
              </a:rPr>
              <a:t>electrical outlets</a:t>
            </a:r>
            <a:r>
              <a:rPr lang="en-US" altLang="en-US" b="1" dirty="0">
                <a:latin typeface="Comic Sans MS" pitchFamily="66" charset="0"/>
              </a:rPr>
              <a:t>.</a:t>
            </a:r>
          </a:p>
        </p:txBody>
      </p:sp>
      <p:graphicFrame>
        <p:nvGraphicFramePr>
          <p:cNvPr id="1126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1376766"/>
              </p:ext>
            </p:extLst>
          </p:nvPr>
        </p:nvGraphicFramePr>
        <p:xfrm>
          <a:off x="7696200" y="1534961"/>
          <a:ext cx="1304925" cy="1277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2" name="Clip" r:id="rId7" imgW="1391360" imgH="1361379" progId="MS_ClipArt_Gallery.2">
                  <p:embed/>
                </p:oleObj>
              </mc:Choice>
              <mc:Fallback>
                <p:oleObj name="Clip" r:id="rId7" imgW="1391360" imgH="1361379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96200" y="1534961"/>
                        <a:ext cx="1304925" cy="1277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7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822525"/>
              </p:ext>
            </p:extLst>
          </p:nvPr>
        </p:nvGraphicFramePr>
        <p:xfrm>
          <a:off x="7437437" y="4458012"/>
          <a:ext cx="1177925" cy="160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3" name="Clip" r:id="rId9" imgW="1010867" imgH="1370921" progId="MS_ClipArt_Gallery.2">
                  <p:embed/>
                </p:oleObj>
              </mc:Choice>
              <mc:Fallback>
                <p:oleObj name="Clip" r:id="rId9" imgW="1010867" imgH="137092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37437" y="4458012"/>
                        <a:ext cx="1177925" cy="160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2" name="AutoShape 7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0" y="6553200"/>
            <a:ext cx="304800" cy="304800"/>
          </a:xfrm>
          <a:prstGeom prst="actionButtonBackPreviou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en-US" altLang="en-US" sz="2400">
              <a:latin typeface="Times New Roman" pitchFamily="18" charset="0"/>
            </a:endParaRPr>
          </a:p>
        </p:txBody>
      </p:sp>
      <p:pic>
        <p:nvPicPr>
          <p:cNvPr id="14343" name="Picture 8" descr="ELECTRIC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0"/>
            <a:ext cx="21336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7D17FB5C-BD50-4EC1-9765-725EAEADB09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68107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78"/>
    </mc:Choice>
    <mc:Fallback xmlns="">
      <p:transition spd="slow" advTm="192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267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230" y="228600"/>
            <a:ext cx="917523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Warm Up #1, write question and answers!!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839200" cy="4525963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arenR"/>
            </a:pPr>
            <a:r>
              <a:rPr lang="en-US" dirty="0"/>
              <a:t>Why is safety important?</a:t>
            </a:r>
          </a:p>
          <a:p>
            <a:pPr marL="514350" indent="-514350">
              <a:buFont typeface="+mj-lt"/>
              <a:buAutoNum type="arabicParenR"/>
            </a:pPr>
            <a:endParaRPr lang="en-US" dirty="0"/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 Name 2 safety facts you already know:                                                E.g. </a:t>
            </a:r>
            <a:r>
              <a:rPr lang="en-US" i="1" dirty="0"/>
              <a:t>Look both ways before you cross a street</a:t>
            </a:r>
          </a:p>
          <a:p>
            <a:pPr marL="514350" indent="-514350">
              <a:buFont typeface="+mj-lt"/>
              <a:buAutoNum type="arabicParenR"/>
            </a:pPr>
            <a:endParaRPr lang="en-US" i="1" dirty="0"/>
          </a:p>
          <a:p>
            <a:pPr marL="514350" indent="-514350">
              <a:buFont typeface="+mj-lt"/>
              <a:buAutoNum type="arabicParenR"/>
            </a:pPr>
            <a:r>
              <a:rPr lang="en-US" i="1" dirty="0"/>
              <a:t>How did you learn these?</a:t>
            </a:r>
          </a:p>
          <a:p>
            <a:pPr marL="514350" indent="-514350">
              <a:buFont typeface="+mj-lt"/>
              <a:buAutoNum type="arabicParenR"/>
            </a:pPr>
            <a:endParaRPr lang="en-US" i="1" dirty="0"/>
          </a:p>
          <a:p>
            <a:pPr marL="514350" indent="-514350">
              <a:buFont typeface="+mj-lt"/>
              <a:buAutoNum type="arabicParenR"/>
            </a:pPr>
            <a:r>
              <a:rPr lang="en-US" i="1" dirty="0"/>
              <a:t>Who taught you these safety facts?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08E252AD-17E3-4CE9-895C-BC2FC19B1E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01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664"/>
    </mc:Choice>
    <mc:Fallback xmlns="">
      <p:transition spd="slow" advTm="356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>
              <a:defRPr/>
            </a:pPr>
            <a:r>
              <a:rPr lang="en-US" sz="4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  Electrical Safety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6200" y="1600200"/>
            <a:ext cx="8610600" cy="4525963"/>
          </a:xfrm>
        </p:spPr>
        <p:txBody>
          <a:bodyPr/>
          <a:lstStyle/>
          <a:p>
            <a:pPr marL="514350" indent="-514350">
              <a:buFont typeface="Monotype Sorts" charset="2"/>
              <a:buAutoNum type="arabicPeriod" startAt="4"/>
            </a:pPr>
            <a:r>
              <a:rPr lang="en-US" altLang="en-US" b="1" dirty="0">
                <a:latin typeface="Comic Sans MS" pitchFamily="66" charset="0"/>
              </a:rPr>
              <a:t>Unplug cords by </a:t>
            </a:r>
            <a:r>
              <a:rPr lang="en-US" altLang="en-US" b="1" dirty="0">
                <a:solidFill>
                  <a:schemeClr val="accent1"/>
                </a:solidFill>
                <a:latin typeface="Comic Sans MS" pitchFamily="66" charset="0"/>
              </a:rPr>
              <a:t>pulling the plug</a:t>
            </a:r>
            <a:r>
              <a:rPr lang="en-US" altLang="en-US" b="1" dirty="0">
                <a:latin typeface="Comic Sans MS" pitchFamily="66" charset="0"/>
              </a:rPr>
              <a:t> and not the cord.</a:t>
            </a:r>
          </a:p>
          <a:p>
            <a:pPr marL="0" indent="0">
              <a:buNone/>
            </a:pPr>
            <a:endParaRPr lang="en-US" altLang="en-US" b="1" dirty="0">
              <a:latin typeface="Comic Sans MS" pitchFamily="66" charset="0"/>
            </a:endParaRPr>
          </a:p>
          <a:p>
            <a:pPr marL="0" indent="0">
              <a:buNone/>
            </a:pPr>
            <a:endParaRPr lang="en-US" altLang="en-US" b="1" dirty="0">
              <a:latin typeface="Comic Sans MS" pitchFamily="66" charset="0"/>
            </a:endParaRPr>
          </a:p>
          <a:p>
            <a:pPr>
              <a:buFont typeface="Monotype Sorts" charset="2"/>
              <a:buNone/>
            </a:pPr>
            <a:r>
              <a:rPr lang="en-US" altLang="en-US" b="1" dirty="0">
                <a:latin typeface="Comic Sans MS" pitchFamily="66" charset="0"/>
              </a:rPr>
              <a:t>5.  	</a:t>
            </a:r>
            <a:r>
              <a:rPr lang="en-US" altLang="en-US" b="1" dirty="0">
                <a:solidFill>
                  <a:schemeClr val="accent1"/>
                </a:solidFill>
                <a:latin typeface="Comic Sans MS" pitchFamily="66" charset="0"/>
              </a:rPr>
              <a:t>Unplug</a:t>
            </a:r>
            <a:r>
              <a:rPr lang="en-US" altLang="en-US" b="1" dirty="0">
                <a:latin typeface="Comic Sans MS" pitchFamily="66" charset="0"/>
              </a:rPr>
              <a:t> all electrical equipment at 	the </a:t>
            </a:r>
            <a:r>
              <a:rPr lang="en-US" altLang="en-US" b="1" dirty="0">
                <a:solidFill>
                  <a:schemeClr val="accent1"/>
                </a:solidFill>
                <a:latin typeface="Comic Sans MS" pitchFamily="66" charset="0"/>
              </a:rPr>
              <a:t>end of the lab period.</a:t>
            </a:r>
          </a:p>
        </p:txBody>
      </p:sp>
      <p:graphicFrame>
        <p:nvGraphicFramePr>
          <p:cNvPr id="4711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0584334"/>
              </p:ext>
            </p:extLst>
          </p:nvPr>
        </p:nvGraphicFramePr>
        <p:xfrm>
          <a:off x="6506368" y="4572000"/>
          <a:ext cx="1865313" cy="190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5" name="Clip" r:id="rId7" imgW="1359317" imgH="1392754" progId="MS_ClipArt_Gallery.2">
                  <p:embed/>
                </p:oleObj>
              </mc:Choice>
              <mc:Fallback>
                <p:oleObj name="Clip" r:id="rId7" imgW="1359317" imgH="1392754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06368" y="4572000"/>
                        <a:ext cx="1865313" cy="190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6" name="AutoShape 7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0" y="6553200"/>
            <a:ext cx="304800" cy="304800"/>
          </a:xfrm>
          <a:prstGeom prst="actionButtonBackPreviou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en-US" altLang="en-US" sz="2400">
              <a:latin typeface="Times New Roman" pitchFamily="18" charset="0"/>
            </a:endParaRPr>
          </a:p>
        </p:txBody>
      </p:sp>
      <p:pic>
        <p:nvPicPr>
          <p:cNvPr id="15367" name="Picture 8" descr="ELECTRIC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0"/>
            <a:ext cx="21336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187EB5B-D982-4B05-B431-9AF29975B80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81500" y="2268538"/>
            <a:ext cx="3057525" cy="149542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30F86DCB-BCA7-42D7-928B-F0290B58203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89251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99"/>
    </mc:Choice>
    <mc:Fallback xmlns="">
      <p:transition spd="slow" advTm="49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47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7107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sz="48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Heating Safety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885950"/>
            <a:ext cx="8178800" cy="4591050"/>
          </a:xfrm>
        </p:spPr>
        <p:txBody>
          <a:bodyPr/>
          <a:lstStyle/>
          <a:p>
            <a:pPr marL="514350" indent="-514350">
              <a:lnSpc>
                <a:spcPct val="90000"/>
              </a:lnSpc>
              <a:buFont typeface="Monotype Sorts" charset="2"/>
              <a:buAutoNum type="arabicPeriod"/>
            </a:pPr>
            <a:r>
              <a:rPr lang="en-US" altLang="en-US" b="1" dirty="0">
                <a:latin typeface="Comic Sans MS" pitchFamily="66" charset="0"/>
              </a:rPr>
              <a:t>Let </a:t>
            </a:r>
            <a:r>
              <a:rPr lang="en-US" altLang="en-US" b="1" dirty="0">
                <a:solidFill>
                  <a:schemeClr val="accent1"/>
                </a:solidFill>
                <a:latin typeface="Comic Sans MS" pitchFamily="66" charset="0"/>
              </a:rPr>
              <a:t>burners and hotplates cool 	</a:t>
            </a:r>
            <a:r>
              <a:rPr lang="en-US" altLang="en-US" b="1" dirty="0">
                <a:latin typeface="Comic Sans MS" pitchFamily="66" charset="0"/>
              </a:rPr>
              <a:t>	down before touching them.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altLang="en-US" b="1" dirty="0">
                <a:latin typeface="Comic Sans MS" pitchFamily="66" charset="0"/>
              </a:rPr>
              <a:t> </a:t>
            </a:r>
          </a:p>
          <a:p>
            <a:pPr marL="514350" indent="-514350">
              <a:lnSpc>
                <a:spcPct val="90000"/>
              </a:lnSpc>
              <a:buAutoNum type="arabicPeriod" startAt="2"/>
            </a:pPr>
            <a:r>
              <a:rPr lang="en-US" altLang="en-US" b="1" dirty="0">
                <a:solidFill>
                  <a:srgbClr val="FF0000"/>
                </a:solidFill>
                <a:latin typeface="Comic Sans MS" pitchFamily="66" charset="0"/>
              </a:rPr>
              <a:t>Use tongs and/or protective gloves 	to handle hot objects.</a:t>
            </a:r>
          </a:p>
          <a:p>
            <a:pPr marL="0" indent="0">
              <a:lnSpc>
                <a:spcPct val="90000"/>
              </a:lnSpc>
              <a:buNone/>
            </a:pPr>
            <a:endParaRPr lang="en-US" altLang="en-US" b="1" dirty="0">
              <a:solidFill>
                <a:srgbClr val="FF0000"/>
              </a:solidFill>
              <a:latin typeface="Comic Sans MS" pitchFamily="66" charset="0"/>
            </a:endParaRPr>
          </a:p>
          <a:p>
            <a:pPr>
              <a:lnSpc>
                <a:spcPct val="90000"/>
              </a:lnSpc>
              <a:buFont typeface="Monotype Sorts" charset="2"/>
              <a:buNone/>
            </a:pPr>
            <a:r>
              <a:rPr lang="en-US" altLang="en-US" b="1" dirty="0">
                <a:latin typeface="Comic Sans MS" pitchFamily="66" charset="0"/>
              </a:rPr>
              <a:t>3.  	Never reach across an </a:t>
            </a:r>
            <a:r>
              <a:rPr lang="en-US" altLang="en-US" b="1" dirty="0">
                <a:solidFill>
                  <a:schemeClr val="accent1"/>
                </a:solidFill>
                <a:latin typeface="Comic Sans MS" pitchFamily="66" charset="0"/>
              </a:rPr>
              <a:t>open flame</a:t>
            </a:r>
            <a:r>
              <a:rPr lang="en-US" altLang="en-US" b="1" dirty="0">
                <a:latin typeface="Comic Sans MS" pitchFamily="66" charset="0"/>
              </a:rPr>
              <a:t> 	or burner.</a:t>
            </a:r>
          </a:p>
        </p:txBody>
      </p:sp>
      <p:pic>
        <p:nvPicPr>
          <p:cNvPr id="13316" name="Picture 4" descr="THERMA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0"/>
            <a:ext cx="2286000" cy="167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AutoShape 7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0" y="6553200"/>
            <a:ext cx="304800" cy="304800"/>
          </a:xfrm>
          <a:prstGeom prst="actionButtonBackPreviou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en-US" altLang="en-US" sz="2400">
              <a:latin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5BF60D69-45A3-4EB8-BA5C-905FEC6E307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536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08"/>
    </mc:Choice>
    <mc:Fallback xmlns="">
      <p:transition spd="slow" advTm="14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315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sz="48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Heating Safety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1752600"/>
            <a:ext cx="8991600" cy="4171950"/>
          </a:xfrm>
        </p:spPr>
        <p:txBody>
          <a:bodyPr/>
          <a:lstStyle/>
          <a:p>
            <a:pPr>
              <a:buFont typeface="Monotype Sorts" charset="2"/>
              <a:buNone/>
            </a:pPr>
            <a:r>
              <a:rPr lang="en-US" altLang="en-US" sz="2800" b="1" dirty="0">
                <a:latin typeface="Comic Sans MS" pitchFamily="66" charset="0"/>
              </a:rPr>
              <a:t>4.   	Always point the </a:t>
            </a:r>
            <a:r>
              <a:rPr lang="en-US" altLang="en-US" sz="2800" b="1" dirty="0">
                <a:solidFill>
                  <a:schemeClr val="accent1"/>
                </a:solidFill>
                <a:latin typeface="Comic Sans MS" pitchFamily="66" charset="0"/>
              </a:rPr>
              <a:t>top ends of test tubes</a:t>
            </a:r>
            <a:r>
              <a:rPr lang="en-US" altLang="en-US" sz="2800" b="1" dirty="0">
                <a:latin typeface="Comic Sans MS" pitchFamily="66" charset="0"/>
              </a:rPr>
              <a:t> 	that are being heated </a:t>
            </a:r>
            <a:r>
              <a:rPr lang="en-US" altLang="en-US" sz="2800" b="1" dirty="0">
                <a:solidFill>
                  <a:schemeClr val="accent1"/>
                </a:solidFill>
                <a:latin typeface="Comic Sans MS" pitchFamily="66" charset="0"/>
              </a:rPr>
              <a:t>away</a:t>
            </a:r>
            <a:r>
              <a:rPr lang="en-US" altLang="en-US" sz="2800" b="1" dirty="0">
                <a:latin typeface="Comic Sans MS" pitchFamily="66" charset="0"/>
              </a:rPr>
              <a:t> from people.</a:t>
            </a:r>
          </a:p>
        </p:txBody>
      </p:sp>
      <p:graphicFrame>
        <p:nvGraphicFramePr>
          <p:cNvPr id="5120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6763650"/>
              </p:ext>
            </p:extLst>
          </p:nvPr>
        </p:nvGraphicFramePr>
        <p:xfrm>
          <a:off x="821724" y="3733800"/>
          <a:ext cx="2286000" cy="1566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0" name="Clip" r:id="rId7" imgW="1146759" imgH="795487" progId="MS_ClipArt_Gallery.2">
                  <p:embed/>
                </p:oleObj>
              </mc:Choice>
              <mc:Fallback>
                <p:oleObj name="Clip" r:id="rId7" imgW="1146759" imgH="795487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1724" y="3733800"/>
                        <a:ext cx="2286000" cy="1566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3" name="AutoShape 5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0" y="6553200"/>
            <a:ext cx="304800" cy="304800"/>
          </a:xfrm>
          <a:prstGeom prst="actionButtonBackPreviou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en-US" altLang="en-US" sz="2400">
              <a:latin typeface="Times New Roman" pitchFamily="18" charset="0"/>
            </a:endParaRPr>
          </a:p>
        </p:txBody>
      </p:sp>
      <p:pic>
        <p:nvPicPr>
          <p:cNvPr id="51206" name="Picture 6" descr="THERMAL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0"/>
            <a:ext cx="2286000" cy="167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3D85825-DDF2-4384-815F-5640277B26B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82296" y="3204472"/>
            <a:ext cx="3962069" cy="2967728"/>
          </a:xfrm>
          <a:prstGeom prst="rect">
            <a:avLst/>
          </a:prstGeom>
        </p:spPr>
      </p:pic>
      <mc:AlternateContent xmlns:mc="http://schemas.openxmlformats.org/markup-compatibility/2006">
        <mc:Choice xmlns:iact="http://schemas.microsoft.com/office/powerpoint/2014/inkAction" xmlns:p14="http://schemas.microsoft.com/office/powerpoint/2010/main" xmlns="" Requires="p14 iact">
          <p:contentPart p14:bwMode="auto" r:id="rId11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09045FC-0A1C-47F9-BB2F-760B9C1E26EA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547240" y="4710240"/>
              <a:ext cx="3325320" cy="7916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xmlns="" id="{809045FC-0A1C-47F9-BB2F-760B9C1E26E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537880" y="4700880"/>
                <a:ext cx="3344040" cy="81036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F284B32C-6C0B-4DC7-94A0-9F33FB38252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57239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23"/>
    </mc:Choice>
    <mc:Fallback xmlns="">
      <p:transition spd="slow" advTm="164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"/>
                            </p:stCondLst>
                            <p:childTnLst>
                              <p:par>
                                <p:cTn id="11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1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120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sz="48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First Aid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>
              <a:buFont typeface="Monotype Sorts" charset="2"/>
              <a:buNone/>
            </a:pPr>
            <a:r>
              <a:rPr lang="en-US" altLang="en-US" b="1" dirty="0">
                <a:solidFill>
                  <a:srgbClr val="FF0000"/>
                </a:solidFill>
                <a:latin typeface="Comic Sans MS" pitchFamily="66" charset="0"/>
              </a:rPr>
              <a:t>Injury:  	Eyes</a:t>
            </a:r>
          </a:p>
          <a:p>
            <a:pPr lvl="0"/>
            <a:r>
              <a:rPr lang="en-US" altLang="en-US" b="1" dirty="0">
                <a:solidFill>
                  <a:srgbClr val="00B0F0"/>
                </a:solidFill>
                <a:latin typeface="Comic Sans MS" pitchFamily="66" charset="0"/>
              </a:rPr>
              <a:t>What To Do: </a:t>
            </a:r>
          </a:p>
          <a:p>
            <a:pPr lvl="0"/>
            <a:r>
              <a:rPr lang="en-US" dirty="0">
                <a:solidFill>
                  <a:srgbClr val="FF0000"/>
                </a:solidFill>
                <a:latin typeface="Comic Sans MS" pitchFamily="66" charset="0"/>
              </a:rPr>
              <a:t>Find eyewash station </a:t>
            </a:r>
          </a:p>
          <a:p>
            <a:pPr lvl="0"/>
            <a:r>
              <a:rPr lang="en-US" dirty="0">
                <a:solidFill>
                  <a:srgbClr val="00B050"/>
                </a:solidFill>
              </a:rPr>
              <a:t>Push plunger on eyewash station while your head is directly above where the water comes out</a:t>
            </a:r>
          </a:p>
          <a:p>
            <a:r>
              <a:rPr lang="en-US" dirty="0">
                <a:solidFill>
                  <a:srgbClr val="00B0F0"/>
                </a:solidFill>
              </a:rPr>
              <a:t>Rinse eyes for 15 minutes while rotating </a:t>
            </a:r>
          </a:p>
          <a:p>
            <a:pPr marL="0" indent="0">
              <a:buNone/>
            </a:pPr>
            <a:r>
              <a:rPr lang="en-US" dirty="0">
                <a:solidFill>
                  <a:srgbClr val="00B0F0"/>
                </a:solidFill>
              </a:rPr>
              <a:t>eyes in all directions</a:t>
            </a:r>
            <a:endParaRPr lang="en-US" altLang="en-US" b="1" dirty="0">
              <a:solidFill>
                <a:srgbClr val="00B0F0"/>
              </a:solidFill>
              <a:latin typeface="Comic Sans MS" pitchFamily="66" charset="0"/>
            </a:endParaRPr>
          </a:p>
        </p:txBody>
      </p:sp>
      <p:graphicFrame>
        <p:nvGraphicFramePr>
          <p:cNvPr id="6144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7573638"/>
              </p:ext>
            </p:extLst>
          </p:nvPr>
        </p:nvGraphicFramePr>
        <p:xfrm>
          <a:off x="7391400" y="4267200"/>
          <a:ext cx="2138363" cy="228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7" name="Clip" r:id="rId7" imgW="1252360" imgH="1327992" progId="MS_ClipArt_Gallery.2">
                  <p:embed/>
                </p:oleObj>
              </mc:Choice>
              <mc:Fallback>
                <p:oleObj name="Clip" r:id="rId7" imgW="1252360" imgH="1327992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4267200"/>
                        <a:ext cx="2138363" cy="228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7" name="AutoShape 5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0" y="6553200"/>
            <a:ext cx="304800" cy="304800"/>
          </a:xfrm>
          <a:prstGeom prst="actionButtonBackPreviou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en-US" altLang="en-US" sz="2400">
              <a:latin typeface="Times New Roman" pitchFamily="18" charset="0"/>
            </a:endParaRPr>
          </a:p>
        </p:txBody>
      </p:sp>
      <p:pic>
        <p:nvPicPr>
          <p:cNvPr id="23558" name="Picture 7" descr="EY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0"/>
            <a:ext cx="2209800" cy="161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http://www.healthable.org/wp-content/uploads/2013/12/Eyewash1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828800"/>
            <a:ext cx="2023745" cy="1071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F9087363-3336-430B-BB34-2F7BFD97AD2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898550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06"/>
    </mc:Choice>
    <mc:Fallback xmlns="">
      <p:transition spd="slow" advTm="147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61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61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14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144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sz="48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First Aid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1600200"/>
            <a:ext cx="8534400" cy="4525963"/>
          </a:xfrm>
        </p:spPr>
        <p:txBody>
          <a:bodyPr/>
          <a:lstStyle/>
          <a:p>
            <a:pPr>
              <a:buFont typeface="Monotype Sorts" charset="2"/>
              <a:buNone/>
            </a:pPr>
            <a:r>
              <a:rPr lang="en-US" altLang="en-US" b="1" dirty="0">
                <a:solidFill>
                  <a:srgbClr val="FF0000"/>
                </a:solidFill>
                <a:latin typeface="Comic Sans MS" pitchFamily="66" charset="0"/>
              </a:rPr>
              <a:t>Injury:  Spills on the skin</a:t>
            </a:r>
          </a:p>
          <a:p>
            <a:pPr>
              <a:buFont typeface="Monotype Sorts" charset="2"/>
              <a:buNone/>
            </a:pPr>
            <a:r>
              <a:rPr lang="en-US" altLang="en-US" b="1" dirty="0">
                <a:solidFill>
                  <a:srgbClr val="00B0F0"/>
                </a:solidFill>
                <a:latin typeface="Comic Sans MS" pitchFamily="66" charset="0"/>
              </a:rPr>
              <a:t>What To Do:  Flush with large 	 				 quantities of water</a:t>
            </a:r>
            <a:r>
              <a:rPr lang="en-US" altLang="en-US" b="1" dirty="0">
                <a:solidFill>
                  <a:srgbClr val="FF0000"/>
                </a:solidFill>
                <a:latin typeface="Comic Sans MS" pitchFamily="66" charset="0"/>
              </a:rPr>
              <a:t>  </a:t>
            </a:r>
          </a:p>
          <a:p>
            <a:pPr>
              <a:buFont typeface="Monotype Sorts" charset="2"/>
              <a:buNone/>
            </a:pPr>
            <a:r>
              <a:rPr lang="en-US" altLang="en-US" b="1" dirty="0">
                <a:solidFill>
                  <a:schemeClr val="accent2"/>
                </a:solidFill>
                <a:latin typeface="Comic Sans MS" pitchFamily="66" charset="0"/>
              </a:rPr>
              <a:t>For 	acid spills, apply 	baking 			 soda solution or soap</a:t>
            </a:r>
          </a:p>
          <a:p>
            <a:pPr>
              <a:buFont typeface="Monotype Sorts" charset="2"/>
              <a:buNone/>
            </a:pPr>
            <a:r>
              <a:rPr lang="en-US" altLang="en-US" b="1" dirty="0">
                <a:solidFill>
                  <a:srgbClr val="00B050"/>
                </a:solidFill>
                <a:latin typeface="Comic Sans MS" pitchFamily="66" charset="0"/>
              </a:rPr>
              <a:t>For base  spills, apply vinegar or weak acid</a:t>
            </a:r>
            <a:endParaRPr lang="en-US" altLang="en-US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65540" name="Picture 4" descr="CHEMICA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0"/>
            <a:ext cx="1981200" cy="144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AutoShape 6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0" y="6553200"/>
            <a:ext cx="304800" cy="304800"/>
          </a:xfrm>
          <a:prstGeom prst="actionButtonBackPreviou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en-US" altLang="en-US" sz="2400">
              <a:latin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4145CF7-017E-4B76-A2A1-4C1FF75DAB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0800" y="2590800"/>
            <a:ext cx="2619375" cy="17430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94D8D14-AD36-41A9-8B08-30AE549BC9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54836" y="4953000"/>
            <a:ext cx="2466975" cy="184785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E6D84EF1-602D-414E-8E7C-DC526759218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1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66"/>
    </mc:Choice>
    <mc:Fallback xmlns="">
      <p:transition spd="slow" advTm="104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55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55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65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65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65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5539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Ethical treatment of animals!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66018"/>
            <a:ext cx="9067800" cy="4525963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- Handle all living organisms or Biological items used in a laboratory activity in a humane manner &amp; appropriate. </a:t>
            </a:r>
          </a:p>
          <a:p>
            <a:r>
              <a:rPr lang="en-US" dirty="0"/>
              <a:t>- Preserved biological materials are to be treated with respect and disposed of properly.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endParaRPr lang="en-US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495800"/>
            <a:ext cx="3014082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9132C31E-A4F0-4C27-976F-49DA263284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181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80"/>
    </mc:Choice>
    <mc:Fallback xmlns="">
      <p:transition spd="slow" advTm="125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Using Fire Extinguisher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http://www.barrierefire.com/bfd/wp-content/uploads/2015/01/Fire-Ex-5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47800"/>
            <a:ext cx="8534400" cy="487680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iact="http://schemas.microsoft.com/office/powerpoint/2014/inkAction" xmlns:p14="http://schemas.microsoft.com/office/powerpoint/2010/main" xmlns="" Requires="p14 iact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AA155944-5D52-467F-8059-FD6A6A734011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830160" y="3129840"/>
              <a:ext cx="7314840" cy="144540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xmlns="" id="{AA155944-5D52-467F-8059-FD6A6A73401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20800" y="3120480"/>
                <a:ext cx="7333560" cy="146412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xmlns="" id="{635C12DE-0064-4B4B-B2C6-D2D87379CA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01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89"/>
    </mc:Choice>
    <mc:Fallback xmlns="">
      <p:transition spd="slow" advTm="262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http://timberlakesvfd.org/wp-content/uploads/2013/03/stop-drop-rol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426" y="513404"/>
            <a:ext cx="3732142" cy="1533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7" name="Picture 5" descr="https://images-na.ssl-images-amazon.com/images/I/41pfiObdPx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150" y="1280063"/>
            <a:ext cx="2765425" cy="173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12700" y="195589"/>
            <a:ext cx="682026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If you catch on fire - STOP DROP AND ROLL!!! </a:t>
            </a:r>
            <a:endParaRPr kumimoji="0" lang="en-US" altLang="en-US" sz="4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26773" y="760041"/>
            <a:ext cx="44623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How to use fire blanket           </a:t>
            </a:r>
            <a:endParaRPr kumimoji="0" lang="en-US" altLang="en-US" sz="44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6772" y="3318569"/>
            <a:ext cx="9117227" cy="3108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-If person is on fire  wrap fire blanket (or </a:t>
            </a:r>
            <a:r>
              <a:rPr lang="en-US" altLang="en-US" sz="2800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large towel) 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around them completely (except head so they can breathe unless head is on fire) </a:t>
            </a:r>
            <a:r>
              <a:rPr lang="en-US" altLang="en-US" sz="2800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until fire is out. 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Remove blanket from head if necessary after 30 minutes to 1 minute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-S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eek immediate medical 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assistance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-If object is on fire simply smother it with fire blanket 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USE FIRE BLANKET on person’s hair or clothing</a:t>
            </a:r>
            <a:endParaRPr kumimoji="0" lang="en-US" altLang="en-US" sz="44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A059571B-C312-40E1-AD27-E92160CCEC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739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47"/>
    </mc:Choice>
    <mc:Fallback xmlns="">
      <p:transition spd="slow" advTm="128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Earthquake/fire escape route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-</a:t>
            </a:r>
            <a:r>
              <a:rPr lang="en-US" dirty="0">
                <a:solidFill>
                  <a:srgbClr val="FF0000"/>
                </a:solidFill>
              </a:rPr>
              <a:t>Exit B quad and head towards lunch tables. </a:t>
            </a:r>
          </a:p>
          <a:p>
            <a:r>
              <a:rPr lang="en-US" dirty="0">
                <a:solidFill>
                  <a:srgbClr val="FF0000"/>
                </a:solidFill>
              </a:rPr>
              <a:t>-Continue in that direction (east) and line up  on field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1195214E-59F4-48C1-B553-4457CB845D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1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0"/>
    </mc:Choice>
    <mc:Fallback xmlns="">
      <p:transition spd="slow" advTm="2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Hold scissors by the handles, don’t run with them</a:t>
            </a:r>
          </a:p>
          <a:p>
            <a:r>
              <a:rPr lang="en-US" dirty="0"/>
              <a:t>Don’t run around pool</a:t>
            </a:r>
          </a:p>
          <a:p>
            <a:r>
              <a:rPr lang="en-US" dirty="0"/>
              <a:t>Drink cool liquids when its hot</a:t>
            </a:r>
          </a:p>
          <a:p>
            <a:r>
              <a:rPr lang="en-US" dirty="0"/>
              <a:t>Wear a helmet when biking/skateboarding/riding motorcycle</a:t>
            </a:r>
          </a:p>
          <a:p>
            <a:r>
              <a:rPr lang="en-US" dirty="0"/>
              <a:t>Look both ways before crossing road</a:t>
            </a:r>
          </a:p>
          <a:p>
            <a:r>
              <a:rPr lang="en-US" dirty="0"/>
              <a:t>Obey speed limits</a:t>
            </a:r>
          </a:p>
          <a:p>
            <a:r>
              <a:rPr lang="en-US" dirty="0"/>
              <a:t>Wash your hands after using restroom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26" name="Picture 2" descr="http://etc.usf.edu/clipart/74500/74553/74553_75_r2-1_55_b_lg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814" y="3886200"/>
            <a:ext cx="120402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breckenridge.com/~/media/breckenridge/images/landing%20page%20images/man_jump_mtnbiking_breck_lead.ashx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04800"/>
            <a:ext cx="2710049" cy="131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134045AF-6FAF-49B7-BF47-9B42E56AC9C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8005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48"/>
    </mc:Choice>
    <mc:Fallback xmlns="">
      <p:transition spd="slow" advTm="9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r>
              <a:rPr lang="en-US" dirty="0"/>
              <a:t>Was it hard to identify safety facts? Why / why not?</a:t>
            </a:r>
          </a:p>
          <a:p>
            <a:r>
              <a:rPr lang="en-US" dirty="0"/>
              <a:t>Did they seem like common sense?</a:t>
            </a:r>
          </a:p>
        </p:txBody>
      </p:sp>
      <p:pic>
        <p:nvPicPr>
          <p:cNvPr id="2050" name="Picture 2" descr="https://s-media-cache-ak0.pinimg.com/236x/b2/64/bd/b264bd45ec70b06f53f58214b314a45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276600"/>
            <a:ext cx="2247900" cy="337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52546E9E-9088-4D07-B61C-92F0A1567B4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1995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37"/>
    </mc:Choice>
    <mc:Fallback xmlns="">
      <p:transition spd="slow" advTm="137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/>
              <a:t>The Connection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66018"/>
            <a:ext cx="9144000" cy="4525963"/>
          </a:xfrm>
        </p:spPr>
        <p:txBody>
          <a:bodyPr>
            <a:normAutofit/>
          </a:bodyPr>
          <a:lstStyle/>
          <a:p>
            <a:r>
              <a:rPr lang="en-US" sz="4800" dirty="0"/>
              <a:t>We want lab safety to become so well known that it feels like common sense!!!!!</a:t>
            </a:r>
          </a:p>
        </p:txBody>
      </p:sp>
      <p:pic>
        <p:nvPicPr>
          <p:cNvPr id="3074" name="Picture 2" descr="http://www.sisd.net/cms/lib/TX01001452/Centricity/Domain/2024/Emergency%20Safety%20Equipmen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429000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martinsforklift.files.wordpress.com/2013/06/safety-no-brain-machine-400x26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399019"/>
            <a:ext cx="3810000" cy="253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F91E0453-5CCC-46B2-AE4C-043395F30D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3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49"/>
    </mc:Choice>
    <mc:Fallback xmlns="">
      <p:transition spd="slow" advTm="109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/>
              <a:t>Purpose of learning Lab Safety: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166018"/>
            <a:ext cx="9067800" cy="5539582"/>
          </a:xfrm>
        </p:spPr>
        <p:txBody>
          <a:bodyPr>
            <a:normAutofit/>
          </a:bodyPr>
          <a:lstStyle/>
          <a:p>
            <a:r>
              <a:rPr lang="en-US" dirty="0">
                <a:sym typeface="Wingdings" panose="05000000000000000000" pitchFamily="2" charset="2"/>
              </a:rPr>
              <a:t>Title this notes section: “Lab Safety Notes”</a:t>
            </a:r>
            <a:endParaRPr lang="en-US" dirty="0"/>
          </a:p>
          <a:p>
            <a:r>
              <a:rPr lang="en-US" dirty="0"/>
              <a:t>Watch video</a:t>
            </a:r>
            <a:r>
              <a:rPr lang="en-US" dirty="0">
                <a:sym typeface="Wingdings" panose="05000000000000000000" pitchFamily="2" charset="2"/>
              </a:rPr>
              <a:t> write down as many safety facts as you can in your notes!!! (AGJS Lab Safety Rap, 3:23)</a:t>
            </a:r>
          </a:p>
          <a:p>
            <a:r>
              <a:rPr lang="en-US" dirty="0">
                <a:hlinkClick r:id="rId4"/>
              </a:rPr>
              <a:t>https://www.youtube.com/watch?v=xJG0ir9nDtc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“I will know the location and proper use of the safety equipment in the lab. I will know the appropriate safety protocol in the event of an accident or emergency.”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73947044-D759-436D-99E7-1E84869DB7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67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79"/>
    </mc:Choice>
    <mc:Fallback xmlns="">
      <p:transition spd="slow" advTm="195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ChangeArrowheads="1"/>
          </p:cNvSpPr>
          <p:nvPr/>
        </p:nvSpPr>
        <p:spPr bwMode="auto">
          <a:xfrm>
            <a:off x="685800" y="1508125"/>
            <a:ext cx="777240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6000" b="1">
              <a:solidFill>
                <a:srgbClr val="ECF20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sp>
        <p:nvSpPr>
          <p:cNvPr id="72708" name="Text Box 4"/>
          <p:cNvSpPr txBox="1">
            <a:spLocks noChangeArrowheads="1"/>
          </p:cNvSpPr>
          <p:nvPr/>
        </p:nvSpPr>
        <p:spPr bwMode="auto">
          <a:xfrm>
            <a:off x="709534" y="2286000"/>
            <a:ext cx="65532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8000" b="1" dirty="0">
                <a:solidFill>
                  <a:srgbClr val="ECF20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Lab Safety</a:t>
            </a:r>
          </a:p>
          <a:p>
            <a:pPr algn="ctr">
              <a:defRPr/>
            </a:pPr>
            <a:r>
              <a:rPr lang="en-US" sz="8000" b="1" dirty="0">
                <a:solidFill>
                  <a:srgbClr val="ECF20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Notes</a:t>
            </a:r>
          </a:p>
        </p:txBody>
      </p:sp>
      <p:pic>
        <p:nvPicPr>
          <p:cNvPr id="307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57200"/>
            <a:ext cx="2540000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8CB74099-2E81-4F4B-BFBD-D97C62893D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51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30"/>
    </mc:Choice>
    <mc:Fallback xmlns="">
      <p:transition spd="slow" advTm="43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067800" cy="1143000"/>
          </a:xfrm>
        </p:spPr>
        <p:txBody>
          <a:bodyPr>
            <a:normAutofit/>
          </a:bodyPr>
          <a:lstStyle/>
          <a:p>
            <a:r>
              <a:rPr lang="en-US" dirty="0"/>
              <a:t>Now we’ll review some safety rules…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you didn’t already write it down in your notes make sure to write it now!!!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Remember you’ll need these to create your safety comic strip using some of these safety facts later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1474C71-43DC-40E3-BFCF-40BB9771F6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4678632"/>
            <a:ext cx="4191000" cy="2155754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93CBEDFA-5865-47E8-9CCD-104AB26301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456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27"/>
    </mc:Choice>
    <mc:Fallback xmlns="">
      <p:transition spd="slow" advTm="170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sz="44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General Safety Rules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885950"/>
            <a:ext cx="8178800" cy="4591050"/>
          </a:xfrm>
        </p:spPr>
        <p:txBody>
          <a:bodyPr/>
          <a:lstStyle/>
          <a:p>
            <a:pPr>
              <a:lnSpc>
                <a:spcPct val="90000"/>
              </a:lnSpc>
              <a:buFont typeface="Monotype Sorts" charset="2"/>
              <a:buNone/>
            </a:pPr>
            <a:r>
              <a:rPr lang="en-US" altLang="en-US" b="1" dirty="0">
                <a:latin typeface="Comic Sans MS" pitchFamily="66" charset="0"/>
              </a:rPr>
              <a:t>1.  </a:t>
            </a:r>
            <a:r>
              <a:rPr lang="en-US" altLang="en-US" b="1" dirty="0">
                <a:solidFill>
                  <a:schemeClr val="accent1"/>
                </a:solidFill>
                <a:latin typeface="Comic Sans MS" pitchFamily="66" charset="0"/>
              </a:rPr>
              <a:t>Listen to or read</a:t>
            </a:r>
            <a:r>
              <a:rPr lang="en-US" altLang="en-US" b="1" dirty="0">
                <a:latin typeface="Comic Sans MS" pitchFamily="66" charset="0"/>
              </a:rPr>
              <a:t> instructions 	carefully BEFORE attempting to do 	anything.</a:t>
            </a:r>
          </a:p>
          <a:p>
            <a:pPr marL="514350" indent="-514350">
              <a:lnSpc>
                <a:spcPct val="90000"/>
              </a:lnSpc>
              <a:buFont typeface="Monotype Sorts" charset="2"/>
              <a:buAutoNum type="arabicPeriod" startAt="2"/>
            </a:pPr>
            <a:r>
              <a:rPr lang="en-US" altLang="en-US" b="1" dirty="0">
                <a:latin typeface="Comic Sans MS" pitchFamily="66" charset="0"/>
              </a:rPr>
              <a:t>Wear </a:t>
            </a:r>
            <a:r>
              <a:rPr lang="en-US" altLang="en-US" b="1" dirty="0">
                <a:solidFill>
                  <a:schemeClr val="accent1"/>
                </a:solidFill>
                <a:latin typeface="Comic Sans MS" pitchFamily="66" charset="0"/>
              </a:rPr>
              <a:t>safety goggles</a:t>
            </a:r>
            <a:r>
              <a:rPr lang="en-US" altLang="en-US" b="1" dirty="0">
                <a:latin typeface="Comic Sans MS" pitchFamily="66" charset="0"/>
              </a:rPr>
              <a:t>!</a:t>
            </a:r>
          </a:p>
          <a:p>
            <a:pPr marL="514350" indent="-514350">
              <a:lnSpc>
                <a:spcPct val="90000"/>
              </a:lnSpc>
              <a:buFont typeface="Monotype Sorts" charset="2"/>
              <a:buAutoNum type="arabicPeriod" startAt="2"/>
            </a:pPr>
            <a:r>
              <a:rPr lang="en-US" altLang="en-US" b="1" dirty="0">
                <a:solidFill>
                  <a:schemeClr val="accent1"/>
                </a:solidFill>
                <a:latin typeface="Comic Sans MS" pitchFamily="66" charset="0"/>
              </a:rPr>
              <a:t>Notify your teacher</a:t>
            </a:r>
            <a:r>
              <a:rPr lang="en-US" altLang="en-US" b="1" dirty="0">
                <a:latin typeface="Comic Sans MS" pitchFamily="66" charset="0"/>
              </a:rPr>
              <a:t> if any spills or 	accidents occur.</a:t>
            </a:r>
          </a:p>
        </p:txBody>
      </p:sp>
      <p:graphicFrame>
        <p:nvGraphicFramePr>
          <p:cNvPr id="512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8494486"/>
              </p:ext>
            </p:extLst>
          </p:nvPr>
        </p:nvGraphicFramePr>
        <p:xfrm>
          <a:off x="5867400" y="5061857"/>
          <a:ext cx="2209800" cy="12627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6" name="Clip" r:id="rId7" imgW="1404306" imgH="796523" progId="MS_ClipArt_Gallery.2">
                  <p:embed/>
                </p:oleObj>
              </mc:Choice>
              <mc:Fallback>
                <p:oleObj name="Clip" r:id="rId7" imgW="1404306" imgH="796523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5061857"/>
                        <a:ext cx="2209800" cy="12627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6" name="Object 6"/>
          <p:cNvGraphicFramePr>
            <a:graphicFrameLocks noChangeAspect="1"/>
          </p:cNvGraphicFramePr>
          <p:nvPr/>
        </p:nvGraphicFramePr>
        <p:xfrm>
          <a:off x="7696200" y="533400"/>
          <a:ext cx="876300" cy="766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7" name="Clip" r:id="rId9" imgW="2970387" imgH="2598524" progId="MS_ClipArt_Gallery.2">
                  <p:embed/>
                </p:oleObj>
              </mc:Choice>
              <mc:Fallback>
                <p:oleObj name="Clip" r:id="rId9" imgW="2970387" imgH="2598524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96200" y="533400"/>
                        <a:ext cx="876300" cy="766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62F2C8D7-7904-46E7-83F5-62BFB06C06C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15213790"/>
      </p:ext>
    </p:extLst>
  </p:cSld>
  <p:clrMapOvr>
    <a:masterClrMapping/>
  </p:clrMapOvr>
  <p:transition advTm="103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123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0.7|0.7|0.9|1.1|1.7|1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0.9|1.6|12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0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.2|1.4|8.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1|0.9|0.9|2.3|6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0.7|0.7|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2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2|1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1|1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|11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1.3|2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8.3|0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3.1|9|1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486</TotalTime>
  <Words>770</Words>
  <Application>Microsoft Office PowerPoint</Application>
  <PresentationFormat>On-screen Show (4:3)</PresentationFormat>
  <Paragraphs>137</Paragraphs>
  <Slides>28</Slides>
  <Notes>17</Notes>
  <HiddenSlides>0</HiddenSlides>
  <MMClips>27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0" baseType="lpstr">
      <vt:lpstr>Office Theme</vt:lpstr>
      <vt:lpstr>Clip</vt:lpstr>
      <vt:lpstr>Lab Safety Notes</vt:lpstr>
      <vt:lpstr>Warm Up #1, write question and answers!! </vt:lpstr>
      <vt:lpstr>Examples</vt:lpstr>
      <vt:lpstr>PowerPoint Presentation</vt:lpstr>
      <vt:lpstr>The Connection</vt:lpstr>
      <vt:lpstr>Purpose of learning Lab Safety:</vt:lpstr>
      <vt:lpstr>PowerPoint Presentation</vt:lpstr>
      <vt:lpstr>Now we’ll review some safety rules…</vt:lpstr>
      <vt:lpstr>General Safety Rules</vt:lpstr>
      <vt:lpstr>General Safety Rules</vt:lpstr>
      <vt:lpstr>General Safety Rules</vt:lpstr>
      <vt:lpstr>General Safety Rules</vt:lpstr>
      <vt:lpstr>General Safety Rules</vt:lpstr>
      <vt:lpstr>     Glassware Safety</vt:lpstr>
      <vt:lpstr>Glassware Safety</vt:lpstr>
      <vt:lpstr>   Chemical Safety</vt:lpstr>
      <vt:lpstr>   Chemical Safety</vt:lpstr>
      <vt:lpstr>   Chemical Safety</vt:lpstr>
      <vt:lpstr>Electrical Safety hopefully this is common sense….</vt:lpstr>
      <vt:lpstr>   Electrical Safety</vt:lpstr>
      <vt:lpstr>Heating Safety</vt:lpstr>
      <vt:lpstr>Heating Safety</vt:lpstr>
      <vt:lpstr>First Aid</vt:lpstr>
      <vt:lpstr>First Aid</vt:lpstr>
      <vt:lpstr>Ethical treatment of animals!</vt:lpstr>
      <vt:lpstr>Using Fire Extinguisher</vt:lpstr>
      <vt:lpstr>PowerPoint Presentation</vt:lpstr>
      <vt:lpstr>Earthquake/fire escape route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Warm Up Q</dc:title>
  <dc:creator>Matthew Ullmann</dc:creator>
  <cp:lastModifiedBy>Drumonde, Mary</cp:lastModifiedBy>
  <cp:revision>28</cp:revision>
  <dcterms:created xsi:type="dcterms:W3CDTF">2006-08-16T00:00:00Z</dcterms:created>
  <dcterms:modified xsi:type="dcterms:W3CDTF">2019-08-14T17:23:39Z</dcterms:modified>
</cp:coreProperties>
</file>