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86" r:id="rId2"/>
    <p:sldId id="285" r:id="rId3"/>
    <p:sldId id="278" r:id="rId4"/>
    <p:sldId id="289" r:id="rId5"/>
    <p:sldId id="280" r:id="rId6"/>
    <p:sldId id="281" r:id="rId7"/>
    <p:sldId id="276" r:id="rId8"/>
    <p:sldId id="290" r:id="rId9"/>
    <p:sldId id="288" r:id="rId10"/>
    <p:sldId id="283" r:id="rId11"/>
    <p:sldId id="269" r:id="rId12"/>
    <p:sldId id="270" r:id="rId13"/>
    <p:sldId id="271" r:id="rId14"/>
    <p:sldId id="28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7" d="100"/>
          <a:sy n="67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D178-5925-4CE1-8780-0A5D1FCF6A5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0EF3-C0B1-4249-9F33-475B8D0B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0EF3-C0B1-4249-9F33-475B8D0BE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E5386-4015-4592-AAA1-053A0F6CAE8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  Extreme Weather And Climate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By:Caydence Harnden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&amp; Leonard Diaz</a:t>
            </a:r>
            <a:endParaRPr lang="en-US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03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Cumulonimbus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 cumulonimbus cloud is located about 20,000 feet in the air. It brings rain and lightning. The storm lasts under an hour. 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2993463"/>
            <a:ext cx="3441700" cy="386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0"/>
            <a:ext cx="3419683" cy="29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Tsunamis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029200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Tsunami is a giant wave that only comes in the midle of a Earthquake. A Tsunami is a wave that rises, falls, and rises again. Tsunamis are different waves that are caused 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wind. When a Earthquake happens underwater it causes a 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Tsunami.</a:t>
            </a:r>
          </a:p>
          <a:p>
            <a:pPr marL="0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06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Hurricanes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276600"/>
            <a:ext cx="3581400" cy="3505200"/>
          </a:xfrm>
          <a:ln>
            <a:solidFill>
              <a:schemeClr val="tx1"/>
            </a:solidFill>
            <a:prstDash val="lgDashDotDot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Hurricane begins as a tropical storm that reaches land at </a:t>
            </a:r>
          </a:p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74 mph. The clouds pick up warm water from the ocean and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dump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 on the land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 It’s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very destructive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causes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damage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3886200"/>
            <a:ext cx="3184677" cy="296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2070486"/>
            <a:ext cx="3184677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Tornadoes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429000" cy="2057400"/>
          </a:xfrm>
          <a:ln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Tornado is a funnel of powerful wind caused by warm and cold wind. They occur durring thunderstorms.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Thunderstorms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276600" cy="4770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Thunderstorms  form when warm air meets cooler, dryer air. Small droplets of water in the air come together then form into clouds to make a thunderstorm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715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6" y="0"/>
            <a:ext cx="91851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END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52400"/>
            <a:ext cx="6629400" cy="2133600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77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sz="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99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12"/>
            <a:ext cx="9144000" cy="687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2" y="8237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difference Between Weather And Climate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differece between weather and climate is weather determines the clothes you wear on any given day.Climate is the weather pattern found in a specific place over many years.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Polar Climate Zone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The polar zone is located in the South Pole and located in the North Pole. The polar is in the Artic circle. Their climate is cold all year around.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" y="2827020"/>
            <a:ext cx="5543502" cy="4030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60314"/>
            <a:ext cx="2743200" cy="17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Climate Zone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981200" cy="4465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tropical climate zone is located on the equater.It’s very hot, and humid because the sun hits it directly all year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" y="142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Temperate Climate Zone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temperate zone is located near the equater. Their summers are warm and their winters are cold.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5" y="1371600"/>
            <a:ext cx="4084320" cy="2645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264"/>
            <a:ext cx="5048250" cy="286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4419600"/>
            <a:ext cx="4095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8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Desert Climate Zone</a:t>
            </a:r>
            <a:endParaRPr lang="en-US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2819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The desert is located on the other sides of mountains. It’s very hot and dry. They hardly have any water so it’s hard to survive</a:t>
            </a:r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Deserts can also be frozen.</a:t>
            </a:r>
            <a:endParaRPr lang="en-US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otype Corsiva" panose="03010101010201010101" pitchFamily="66" charset="0"/>
              </a:rPr>
              <a:t>Stratonimbus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33528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Stratonimbus clouds are about 3,000 feet in the sky. Stratonimbus clouds are like stratus but they’re darker, they bring rain, and the storm can last all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3" y="1"/>
            <a:ext cx="37338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4" y="3886201"/>
            <a:ext cx="3733800" cy="29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18288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Stratus clouds are dark, srpead out, and when you look at them they look gloomy cause of their darkness.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00451"/>
            <a:ext cx="48006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Cumulus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28194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 cumulus </a:t>
            </a:r>
            <a:r>
              <a:rPr lang="en-US" dirty="0" smtClean="0">
                <a:latin typeface="Comic Sans MS" panose="030F0702030302020204" pitchFamily="66" charset="0"/>
              </a:rPr>
              <a:t>cloud </a:t>
            </a:r>
            <a:r>
              <a:rPr lang="en-US" dirty="0" smtClean="0">
                <a:latin typeface="Comic Sans MS" panose="030F0702030302020204" pitchFamily="66" charset="0"/>
              </a:rPr>
              <a:t>is about 10,000 feet in the sky. It’s a fluffy and puffy cloud. Cumulus </a:t>
            </a:r>
            <a:r>
              <a:rPr lang="en-US" dirty="0" smtClean="0">
                <a:latin typeface="Comic Sans MS" panose="030F0702030302020204" pitchFamily="66" charset="0"/>
              </a:rPr>
              <a:t>clouds </a:t>
            </a:r>
            <a:r>
              <a:rPr lang="en-US" dirty="0" smtClean="0">
                <a:latin typeface="Comic Sans MS" panose="030F0702030302020204" pitchFamily="66" charset="0"/>
              </a:rPr>
              <a:t>need space so they can get enough water.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22315</TotalTime>
  <Words>422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Extreme Weather And Climate</vt:lpstr>
      <vt:lpstr>The difference Between Weather And Climate</vt:lpstr>
      <vt:lpstr>Polar Climate Zone</vt:lpstr>
      <vt:lpstr>Tropical Climate Zone </vt:lpstr>
      <vt:lpstr>Temperate Climate Zone</vt:lpstr>
      <vt:lpstr>Desert Climate Zone</vt:lpstr>
      <vt:lpstr>Stratonimbus</vt:lpstr>
      <vt:lpstr>Stratus</vt:lpstr>
      <vt:lpstr>Cumulus </vt:lpstr>
      <vt:lpstr>Cumulonimbus</vt:lpstr>
      <vt:lpstr>Tsunamis</vt:lpstr>
      <vt:lpstr>Hurricanes</vt:lpstr>
      <vt:lpstr>Tornadoes</vt:lpstr>
      <vt:lpstr>Thunderstorms</vt:lpstr>
      <vt:lpstr>THE END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 Climate</dc:title>
  <dc:creator>Authorized User</dc:creator>
  <cp:lastModifiedBy>Authorized User</cp:lastModifiedBy>
  <cp:revision>82</cp:revision>
  <dcterms:created xsi:type="dcterms:W3CDTF">2016-03-18T17:32:30Z</dcterms:created>
  <dcterms:modified xsi:type="dcterms:W3CDTF">2017-04-27T16:50:35Z</dcterms:modified>
</cp:coreProperties>
</file>