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0" r:id="rId3"/>
    <p:sldId id="259" r:id="rId4"/>
    <p:sldId id="262" r:id="rId5"/>
    <p:sldId id="261" r:id="rId6"/>
    <p:sldId id="263" r:id="rId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A9437C4-169A-198B-1B1E-193C77F019EF}" v="56" dt="2022-01-19T18:58:42.343"/>
    <p1510:client id="{B24EEDBC-0F54-AA79-19BA-850AC1EC6A0A}" v="533" dt="2022-01-13T17:41:16.756"/>
    <p1510:client id="{E257292D-9322-AE82-F8A8-BFD86C3E37A8}" v="121" dt="2022-01-14T17:40:18.891"/>
    <p1510:client id="{EC4FEFEE-7C86-4DEC-A3A3-EEBE77748296}" v="388" dt="2022-01-12T17:01:11.324"/>
    <p1510:client id="{F1A5455A-BDC8-2FA4-2A3D-62E9D5A8845A}" v="548" dt="2022-01-12T19:14:41.539"/>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13" Type="http://schemas.microsoft.com/office/2015/10/relationships/revisionInfo" Target="revisionInfo.xml"/><Relationship Id="rId3" Type="http://schemas.openxmlformats.org/officeDocument/2006/relationships/slide" Target="slides/slide2.xml"/><Relationship Id="rId7" Type="http://schemas.openxmlformats.org/officeDocument/2006/relationships/slide" Target="slides/slide6.xml"/><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ableStyles" Target="tableStyles.xml"/><Relationship Id="rId5" Type="http://schemas.openxmlformats.org/officeDocument/2006/relationships/slide" Target="slides/slide4.xml"/><Relationship Id="rId10"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bert Vasquez" userId="S::aavasquez@stu.chino.k12.ca.us::56e046b1-7f88-4183-9dc6-8cfad0e900c4" providerId="AD" clId="Web-{F1A5455A-BDC8-2FA4-2A3D-62E9D5A8845A}"/>
    <pc:docChg chg="addSld delSld modSld sldOrd">
      <pc:chgData name="Albert Vasquez" userId="S::aavasquez@stu.chino.k12.ca.us::56e046b1-7f88-4183-9dc6-8cfad0e900c4" providerId="AD" clId="Web-{F1A5455A-BDC8-2FA4-2A3D-62E9D5A8845A}" dt="2022-01-12T19:14:41.539" v="525" actId="20577"/>
      <pc:docMkLst>
        <pc:docMk/>
      </pc:docMkLst>
      <pc:sldChg chg="modSp">
        <pc:chgData name="Albert Vasquez" userId="S::aavasquez@stu.chino.k12.ca.us::56e046b1-7f88-4183-9dc6-8cfad0e900c4" providerId="AD" clId="Web-{F1A5455A-BDC8-2FA4-2A3D-62E9D5A8845A}" dt="2022-01-12T18:28:17.712" v="80" actId="20577"/>
        <pc:sldMkLst>
          <pc:docMk/>
          <pc:sldMk cId="109857222" sldId="256"/>
        </pc:sldMkLst>
        <pc:spChg chg="mod">
          <ac:chgData name="Albert Vasquez" userId="S::aavasquez@stu.chino.k12.ca.us::56e046b1-7f88-4183-9dc6-8cfad0e900c4" providerId="AD" clId="Web-{F1A5455A-BDC8-2FA4-2A3D-62E9D5A8845A}" dt="2022-01-12T18:28:17.712" v="80" actId="20577"/>
          <ac:spMkLst>
            <pc:docMk/>
            <pc:sldMk cId="109857222" sldId="256"/>
            <ac:spMk id="2" creationId="{00000000-0000-0000-0000-000000000000}"/>
          </ac:spMkLst>
        </pc:spChg>
      </pc:sldChg>
      <pc:sldChg chg="modSp del">
        <pc:chgData name="Albert Vasquez" userId="S::aavasquez@stu.chino.k12.ca.us::56e046b1-7f88-4183-9dc6-8cfad0e900c4" providerId="AD" clId="Web-{F1A5455A-BDC8-2FA4-2A3D-62E9D5A8845A}" dt="2022-01-12T19:11:26.300" v="501"/>
        <pc:sldMkLst>
          <pc:docMk/>
          <pc:sldMk cId="4247476890" sldId="257"/>
        </pc:sldMkLst>
        <pc:spChg chg="mod">
          <ac:chgData name="Albert Vasquez" userId="S::aavasquez@stu.chino.k12.ca.us::56e046b1-7f88-4183-9dc6-8cfad0e900c4" providerId="AD" clId="Web-{F1A5455A-BDC8-2FA4-2A3D-62E9D5A8845A}" dt="2022-01-12T18:41:48.109" v="235" actId="20577"/>
          <ac:spMkLst>
            <pc:docMk/>
            <pc:sldMk cId="4247476890" sldId="257"/>
            <ac:spMk id="3" creationId="{0FC50D77-7A48-4217-9322-8679C8F444AE}"/>
          </ac:spMkLst>
        </pc:spChg>
      </pc:sldChg>
      <pc:sldChg chg="addSp modSp del">
        <pc:chgData name="Albert Vasquez" userId="S::aavasquez@stu.chino.k12.ca.us::56e046b1-7f88-4183-9dc6-8cfad0e900c4" providerId="AD" clId="Web-{F1A5455A-BDC8-2FA4-2A3D-62E9D5A8845A}" dt="2022-01-12T19:12:28.301" v="510"/>
        <pc:sldMkLst>
          <pc:docMk/>
          <pc:sldMk cId="1271538207" sldId="258"/>
        </pc:sldMkLst>
        <pc:spChg chg="mod">
          <ac:chgData name="Albert Vasquez" userId="S::aavasquez@stu.chino.k12.ca.us::56e046b1-7f88-4183-9dc6-8cfad0e900c4" providerId="AD" clId="Web-{F1A5455A-BDC8-2FA4-2A3D-62E9D5A8845A}" dt="2022-01-12T18:37:20.055" v="181" actId="1076"/>
          <ac:spMkLst>
            <pc:docMk/>
            <pc:sldMk cId="1271538207" sldId="258"/>
            <ac:spMk id="2" creationId="{AF999A11-70AB-4A00-B631-A2E4396A30D1}"/>
          </ac:spMkLst>
        </pc:spChg>
        <pc:spChg chg="mod">
          <ac:chgData name="Albert Vasquez" userId="S::aavasquez@stu.chino.k12.ca.us::56e046b1-7f88-4183-9dc6-8cfad0e900c4" providerId="AD" clId="Web-{F1A5455A-BDC8-2FA4-2A3D-62E9D5A8845A}" dt="2022-01-12T18:41:28.312" v="233" actId="20577"/>
          <ac:spMkLst>
            <pc:docMk/>
            <pc:sldMk cId="1271538207" sldId="258"/>
            <ac:spMk id="3" creationId="{D9AF54F6-9CA4-4554-9918-82FEF3A6AB13}"/>
          </ac:spMkLst>
        </pc:spChg>
        <pc:spChg chg="add">
          <ac:chgData name="Albert Vasquez" userId="S::aavasquez@stu.chino.k12.ca.us::56e046b1-7f88-4183-9dc6-8cfad0e900c4" providerId="AD" clId="Web-{F1A5455A-BDC8-2FA4-2A3D-62E9D5A8845A}" dt="2022-01-12T19:11:43.003" v="502"/>
          <ac:spMkLst>
            <pc:docMk/>
            <pc:sldMk cId="1271538207" sldId="258"/>
            <ac:spMk id="4" creationId="{F6FFCDE1-414F-4CC9-9B33-6A9AFCF40EAB}"/>
          </ac:spMkLst>
        </pc:spChg>
      </pc:sldChg>
      <pc:sldChg chg="modSp">
        <pc:chgData name="Albert Vasquez" userId="S::aavasquez@stu.chino.k12.ca.us::56e046b1-7f88-4183-9dc6-8cfad0e900c4" providerId="AD" clId="Web-{F1A5455A-BDC8-2FA4-2A3D-62E9D5A8845A}" dt="2022-01-12T19:10:38.564" v="500" actId="20577"/>
        <pc:sldMkLst>
          <pc:docMk/>
          <pc:sldMk cId="3832781960" sldId="259"/>
        </pc:sldMkLst>
        <pc:spChg chg="mod">
          <ac:chgData name="Albert Vasquez" userId="S::aavasquez@stu.chino.k12.ca.us::56e046b1-7f88-4183-9dc6-8cfad0e900c4" providerId="AD" clId="Web-{F1A5455A-BDC8-2FA4-2A3D-62E9D5A8845A}" dt="2022-01-12T19:10:38.564" v="500" actId="20577"/>
          <ac:spMkLst>
            <pc:docMk/>
            <pc:sldMk cId="3832781960" sldId="259"/>
            <ac:spMk id="2" creationId="{6A805E13-1CEA-4404-B371-0EB4BB92EE5C}"/>
          </ac:spMkLst>
        </pc:spChg>
        <pc:spChg chg="mod">
          <ac:chgData name="Albert Vasquez" userId="S::aavasquez@stu.chino.k12.ca.us::56e046b1-7f88-4183-9dc6-8cfad0e900c4" providerId="AD" clId="Web-{F1A5455A-BDC8-2FA4-2A3D-62E9D5A8845A}" dt="2022-01-12T19:06:13.322" v="495" actId="20577"/>
          <ac:spMkLst>
            <pc:docMk/>
            <pc:sldMk cId="3832781960" sldId="259"/>
            <ac:spMk id="3" creationId="{4CF614B2-8B67-4424-837C-4F61B9B78C93}"/>
          </ac:spMkLst>
        </pc:spChg>
      </pc:sldChg>
      <pc:sldChg chg="modSp ord">
        <pc:chgData name="Albert Vasquez" userId="S::aavasquez@stu.chino.k12.ca.us::56e046b1-7f88-4183-9dc6-8cfad0e900c4" providerId="AD" clId="Web-{F1A5455A-BDC8-2FA4-2A3D-62E9D5A8845A}" dt="2022-01-12T19:12:25.801" v="509"/>
        <pc:sldMkLst>
          <pc:docMk/>
          <pc:sldMk cId="787574396" sldId="260"/>
        </pc:sldMkLst>
        <pc:spChg chg="mod">
          <ac:chgData name="Albert Vasquez" userId="S::aavasquez@stu.chino.k12.ca.us::56e046b1-7f88-4183-9dc6-8cfad0e900c4" providerId="AD" clId="Web-{F1A5455A-BDC8-2FA4-2A3D-62E9D5A8845A}" dt="2022-01-12T19:12:17.582" v="508" actId="20577"/>
          <ac:spMkLst>
            <pc:docMk/>
            <pc:sldMk cId="787574396" sldId="260"/>
            <ac:spMk id="2" creationId="{20F1B2A0-57AB-4BF1-A589-77AFDB9D1BAD}"/>
          </ac:spMkLst>
        </pc:spChg>
        <pc:spChg chg="mod">
          <ac:chgData name="Albert Vasquez" userId="S::aavasquez@stu.chino.k12.ca.us::56e046b1-7f88-4183-9dc6-8cfad0e900c4" providerId="AD" clId="Web-{F1A5455A-BDC8-2FA4-2A3D-62E9D5A8845A}" dt="2022-01-12T19:12:15.176" v="505" actId="20577"/>
          <ac:spMkLst>
            <pc:docMk/>
            <pc:sldMk cId="787574396" sldId="260"/>
            <ac:spMk id="3" creationId="{A7E0A35B-B8E8-423B-B249-696B8C62387D}"/>
          </ac:spMkLst>
        </pc:spChg>
      </pc:sldChg>
      <pc:sldChg chg="modSp new">
        <pc:chgData name="Albert Vasquez" userId="S::aavasquez@stu.chino.k12.ca.us::56e046b1-7f88-4183-9dc6-8cfad0e900c4" providerId="AD" clId="Web-{F1A5455A-BDC8-2FA4-2A3D-62E9D5A8845A}" dt="2022-01-12T19:14:41.539" v="525" actId="20577"/>
        <pc:sldMkLst>
          <pc:docMk/>
          <pc:sldMk cId="4046215190" sldId="262"/>
        </pc:sldMkLst>
        <pc:spChg chg="mod">
          <ac:chgData name="Albert Vasquez" userId="S::aavasquez@stu.chino.k12.ca.us::56e046b1-7f88-4183-9dc6-8cfad0e900c4" providerId="AD" clId="Web-{F1A5455A-BDC8-2FA4-2A3D-62E9D5A8845A}" dt="2022-01-12T19:14:02.945" v="513" actId="20577"/>
          <ac:spMkLst>
            <pc:docMk/>
            <pc:sldMk cId="4046215190" sldId="262"/>
            <ac:spMk id="2" creationId="{FBF620F7-9042-4E25-A211-BBCC1ABB7F71}"/>
          </ac:spMkLst>
        </pc:spChg>
        <pc:spChg chg="mod">
          <ac:chgData name="Albert Vasquez" userId="S::aavasquez@stu.chino.k12.ca.us::56e046b1-7f88-4183-9dc6-8cfad0e900c4" providerId="AD" clId="Web-{F1A5455A-BDC8-2FA4-2A3D-62E9D5A8845A}" dt="2022-01-12T19:14:41.539" v="525" actId="20577"/>
          <ac:spMkLst>
            <pc:docMk/>
            <pc:sldMk cId="4046215190" sldId="262"/>
            <ac:spMk id="3" creationId="{CF5E496D-EADC-477F-AF0A-653515FD02E5}"/>
          </ac:spMkLst>
        </pc:spChg>
      </pc:sldChg>
    </pc:docChg>
  </pc:docChgLst>
  <pc:docChgLst>
    <pc:chgData name="Albert Vasquez" userId="S::aavasquez@stu.chino.k12.ca.us::56e046b1-7f88-4183-9dc6-8cfad0e900c4" providerId="AD" clId="Web-{0A9437C4-169A-198B-1B1E-193C77F019EF}"/>
    <pc:docChg chg="modSld">
      <pc:chgData name="Albert Vasquez" userId="S::aavasquez@stu.chino.k12.ca.us::56e046b1-7f88-4183-9dc6-8cfad0e900c4" providerId="AD" clId="Web-{0A9437C4-169A-198B-1B1E-193C77F019EF}" dt="2022-01-19T18:58:42.343" v="49" actId="14100"/>
      <pc:docMkLst>
        <pc:docMk/>
      </pc:docMkLst>
      <pc:sldChg chg="addAnim modAnim">
        <pc:chgData name="Albert Vasquez" userId="S::aavasquez@stu.chino.k12.ca.us::56e046b1-7f88-4183-9dc6-8cfad0e900c4" providerId="AD" clId="Web-{0A9437C4-169A-198B-1B1E-193C77F019EF}" dt="2022-01-19T17:53:22.959" v="6"/>
        <pc:sldMkLst>
          <pc:docMk/>
          <pc:sldMk cId="3832781960" sldId="259"/>
        </pc:sldMkLst>
      </pc:sldChg>
      <pc:sldChg chg="modSp">
        <pc:chgData name="Albert Vasquez" userId="S::aavasquez@stu.chino.k12.ca.us::56e046b1-7f88-4183-9dc6-8cfad0e900c4" providerId="AD" clId="Web-{0A9437C4-169A-198B-1B1E-193C77F019EF}" dt="2022-01-19T18:19:40.747" v="8" actId="688"/>
        <pc:sldMkLst>
          <pc:docMk/>
          <pc:sldMk cId="2447391901" sldId="261"/>
        </pc:sldMkLst>
        <pc:picChg chg="mod">
          <ac:chgData name="Albert Vasquez" userId="S::aavasquez@stu.chino.k12.ca.us::56e046b1-7f88-4183-9dc6-8cfad0e900c4" providerId="AD" clId="Web-{0A9437C4-169A-198B-1B1E-193C77F019EF}" dt="2022-01-19T18:19:40.747" v="8" actId="688"/>
          <ac:picMkLst>
            <pc:docMk/>
            <pc:sldMk cId="2447391901" sldId="261"/>
            <ac:picMk id="4" creationId="{3EE00758-97D2-48EE-B48B-C55FEAE8B0C0}"/>
          </ac:picMkLst>
        </pc:picChg>
      </pc:sldChg>
      <pc:sldChg chg="modSp">
        <pc:chgData name="Albert Vasquez" userId="S::aavasquez@stu.chino.k12.ca.us::56e046b1-7f88-4183-9dc6-8cfad0e900c4" providerId="AD" clId="Web-{0A9437C4-169A-198B-1B1E-193C77F019EF}" dt="2022-01-19T18:58:42.343" v="49" actId="14100"/>
        <pc:sldMkLst>
          <pc:docMk/>
          <pc:sldMk cId="4046215190" sldId="262"/>
        </pc:sldMkLst>
        <pc:spChg chg="mod">
          <ac:chgData name="Albert Vasquez" userId="S::aavasquez@stu.chino.k12.ca.us::56e046b1-7f88-4183-9dc6-8cfad0e900c4" providerId="AD" clId="Web-{0A9437C4-169A-198B-1B1E-193C77F019EF}" dt="2022-01-19T18:53:22.529" v="28" actId="1076"/>
          <ac:spMkLst>
            <pc:docMk/>
            <pc:sldMk cId="4046215190" sldId="262"/>
            <ac:spMk id="9" creationId="{8C29AFAF-1283-40A2-9982-EB44054510CC}"/>
          </ac:spMkLst>
        </pc:spChg>
        <pc:spChg chg="mod">
          <ac:chgData name="Albert Vasquez" userId="S::aavasquez@stu.chino.k12.ca.us::56e046b1-7f88-4183-9dc6-8cfad0e900c4" providerId="AD" clId="Web-{0A9437C4-169A-198B-1B1E-193C77F019EF}" dt="2022-01-19T18:53:07.669" v="26" actId="1076"/>
          <ac:spMkLst>
            <pc:docMk/>
            <pc:sldMk cId="4046215190" sldId="262"/>
            <ac:spMk id="14" creationId="{817B0BDD-1800-4F24-B7CB-1A26948CB280}"/>
          </ac:spMkLst>
        </pc:spChg>
        <pc:spChg chg="mod">
          <ac:chgData name="Albert Vasquez" userId="S::aavasquez@stu.chino.k12.ca.us::56e046b1-7f88-4183-9dc6-8cfad0e900c4" providerId="AD" clId="Web-{0A9437C4-169A-198B-1B1E-193C77F019EF}" dt="2022-01-19T18:52:31.714" v="17" actId="1076"/>
          <ac:spMkLst>
            <pc:docMk/>
            <pc:sldMk cId="4046215190" sldId="262"/>
            <ac:spMk id="17" creationId="{C5D12924-E7CC-4A64-8FB5-A112F1F280C3}"/>
          </ac:spMkLst>
        </pc:spChg>
        <pc:spChg chg="mod">
          <ac:chgData name="Albert Vasquez" userId="S::aavasquez@stu.chino.k12.ca.us::56e046b1-7f88-4183-9dc6-8cfad0e900c4" providerId="AD" clId="Web-{0A9437C4-169A-198B-1B1E-193C77F019EF}" dt="2022-01-19T18:52:15.682" v="12" actId="1076"/>
          <ac:spMkLst>
            <pc:docMk/>
            <pc:sldMk cId="4046215190" sldId="262"/>
            <ac:spMk id="20" creationId="{11AA406D-1D0A-43D4-9815-59618F9BB38E}"/>
          </ac:spMkLst>
        </pc:spChg>
        <pc:picChg chg="mod">
          <ac:chgData name="Albert Vasquez" userId="S::aavasquez@stu.chino.k12.ca.us::56e046b1-7f88-4183-9dc6-8cfad0e900c4" providerId="AD" clId="Web-{0A9437C4-169A-198B-1B1E-193C77F019EF}" dt="2022-01-19T18:58:42.343" v="49" actId="14100"/>
          <ac:picMkLst>
            <pc:docMk/>
            <pc:sldMk cId="4046215190" sldId="262"/>
            <ac:picMk id="7" creationId="{C8D4F9A8-3E50-4A1E-9ECF-AE5A59D57EB6}"/>
          </ac:picMkLst>
        </pc:picChg>
        <pc:picChg chg="mod">
          <ac:chgData name="Albert Vasquez" userId="S::aavasquez@stu.chino.k12.ca.us::56e046b1-7f88-4183-9dc6-8cfad0e900c4" providerId="AD" clId="Web-{0A9437C4-169A-198B-1B1E-193C77F019EF}" dt="2022-01-19T18:58:09.169" v="41" actId="14100"/>
          <ac:picMkLst>
            <pc:docMk/>
            <pc:sldMk cId="4046215190" sldId="262"/>
            <ac:picMk id="8" creationId="{6A5963B1-6951-4D83-A78F-9628A6E1835A}"/>
          </ac:picMkLst>
        </pc:picChg>
        <pc:picChg chg="mod">
          <ac:chgData name="Albert Vasquez" userId="S::aavasquez@stu.chino.k12.ca.us::56e046b1-7f88-4183-9dc6-8cfad0e900c4" providerId="AD" clId="Web-{0A9437C4-169A-198B-1B1E-193C77F019EF}" dt="2022-01-19T18:57:46.136" v="35" actId="14100"/>
          <ac:picMkLst>
            <pc:docMk/>
            <pc:sldMk cId="4046215190" sldId="262"/>
            <ac:picMk id="13" creationId="{19693C1C-3628-492A-B62E-41BBECFAF414}"/>
          </ac:picMkLst>
        </pc:picChg>
        <pc:picChg chg="mod">
          <ac:chgData name="Albert Vasquez" userId="S::aavasquez@stu.chino.k12.ca.us::56e046b1-7f88-4183-9dc6-8cfad0e900c4" providerId="AD" clId="Web-{0A9437C4-169A-198B-1B1E-193C77F019EF}" dt="2022-01-19T18:58:26.357" v="45" actId="14100"/>
          <ac:picMkLst>
            <pc:docMk/>
            <pc:sldMk cId="4046215190" sldId="262"/>
            <ac:picMk id="16" creationId="{BFC47FF3-9CBF-4EF9-8317-8F979F0BC0AF}"/>
          </ac:picMkLst>
        </pc:picChg>
        <pc:picChg chg="mod">
          <ac:chgData name="Albert Vasquez" userId="S::aavasquez@stu.chino.k12.ca.us::56e046b1-7f88-4183-9dc6-8cfad0e900c4" providerId="AD" clId="Web-{0A9437C4-169A-198B-1B1E-193C77F019EF}" dt="2022-01-19T18:54:52.643" v="32" actId="14100"/>
          <ac:picMkLst>
            <pc:docMk/>
            <pc:sldMk cId="4046215190" sldId="262"/>
            <ac:picMk id="19" creationId="{F9B14AC5-3C9A-471C-918F-AEEB006A6C9C}"/>
          </ac:picMkLst>
        </pc:picChg>
      </pc:sldChg>
    </pc:docChg>
  </pc:docChgLst>
  <pc:docChgLst>
    <pc:chgData name="Albert Vasquez" userId="S::aavasquez@stu.chino.k12.ca.us::56e046b1-7f88-4183-9dc6-8cfad0e900c4" providerId="AD" clId="Web-{EC4FEFEE-7C86-4DEC-A3A3-EEBE77748296}"/>
    <pc:docChg chg="addSld modSld">
      <pc:chgData name="Albert Vasquez" userId="S::aavasquez@stu.chino.k12.ca.us::56e046b1-7f88-4183-9dc6-8cfad0e900c4" providerId="AD" clId="Web-{EC4FEFEE-7C86-4DEC-A3A3-EEBE77748296}" dt="2022-01-12T17:01:11.324" v="387" actId="20577"/>
      <pc:docMkLst>
        <pc:docMk/>
      </pc:docMkLst>
      <pc:sldChg chg="modSp">
        <pc:chgData name="Albert Vasquez" userId="S::aavasquez@stu.chino.k12.ca.us::56e046b1-7f88-4183-9dc6-8cfad0e900c4" providerId="AD" clId="Web-{EC4FEFEE-7C86-4DEC-A3A3-EEBE77748296}" dt="2022-01-12T16:22:32.102" v="27" actId="20577"/>
        <pc:sldMkLst>
          <pc:docMk/>
          <pc:sldMk cId="109857222" sldId="256"/>
        </pc:sldMkLst>
        <pc:spChg chg="mod">
          <ac:chgData name="Albert Vasquez" userId="S::aavasquez@stu.chino.k12.ca.us::56e046b1-7f88-4183-9dc6-8cfad0e900c4" providerId="AD" clId="Web-{EC4FEFEE-7C86-4DEC-A3A3-EEBE77748296}" dt="2022-01-12T16:21:46.381" v="18" actId="20577"/>
          <ac:spMkLst>
            <pc:docMk/>
            <pc:sldMk cId="109857222" sldId="256"/>
            <ac:spMk id="2" creationId="{00000000-0000-0000-0000-000000000000}"/>
          </ac:spMkLst>
        </pc:spChg>
        <pc:spChg chg="mod">
          <ac:chgData name="Albert Vasquez" userId="S::aavasquez@stu.chino.k12.ca.us::56e046b1-7f88-4183-9dc6-8cfad0e900c4" providerId="AD" clId="Web-{EC4FEFEE-7C86-4DEC-A3A3-EEBE77748296}" dt="2022-01-12T16:22:32.102" v="27" actId="20577"/>
          <ac:spMkLst>
            <pc:docMk/>
            <pc:sldMk cId="109857222" sldId="256"/>
            <ac:spMk id="3" creationId="{00000000-0000-0000-0000-000000000000}"/>
          </ac:spMkLst>
        </pc:spChg>
      </pc:sldChg>
      <pc:sldChg chg="modSp new">
        <pc:chgData name="Albert Vasquez" userId="S::aavasquez@stu.chino.k12.ca.us::56e046b1-7f88-4183-9dc6-8cfad0e900c4" providerId="AD" clId="Web-{EC4FEFEE-7C86-4DEC-A3A3-EEBE77748296}" dt="2022-01-12T17:01:11.324" v="387" actId="20577"/>
        <pc:sldMkLst>
          <pc:docMk/>
          <pc:sldMk cId="4247476890" sldId="257"/>
        </pc:sldMkLst>
        <pc:spChg chg="mod">
          <ac:chgData name="Albert Vasquez" userId="S::aavasquez@stu.chino.k12.ca.us::56e046b1-7f88-4183-9dc6-8cfad0e900c4" providerId="AD" clId="Web-{EC4FEFEE-7C86-4DEC-A3A3-EEBE77748296}" dt="2022-01-12T16:42:06.394" v="275" actId="20577"/>
          <ac:spMkLst>
            <pc:docMk/>
            <pc:sldMk cId="4247476890" sldId="257"/>
            <ac:spMk id="2" creationId="{90E77AA4-8646-4323-A024-AE045F1A6774}"/>
          </ac:spMkLst>
        </pc:spChg>
        <pc:spChg chg="mod">
          <ac:chgData name="Albert Vasquez" userId="S::aavasquez@stu.chino.k12.ca.us::56e046b1-7f88-4183-9dc6-8cfad0e900c4" providerId="AD" clId="Web-{EC4FEFEE-7C86-4DEC-A3A3-EEBE77748296}" dt="2022-01-12T17:01:11.324" v="387" actId="20577"/>
          <ac:spMkLst>
            <pc:docMk/>
            <pc:sldMk cId="4247476890" sldId="257"/>
            <ac:spMk id="3" creationId="{0FC50D77-7A48-4217-9322-8679C8F444AE}"/>
          </ac:spMkLst>
        </pc:spChg>
      </pc:sldChg>
      <pc:sldChg chg="new">
        <pc:chgData name="Albert Vasquez" userId="S::aavasquez@stu.chino.k12.ca.us::56e046b1-7f88-4183-9dc6-8cfad0e900c4" providerId="AD" clId="Web-{EC4FEFEE-7C86-4DEC-A3A3-EEBE77748296}" dt="2022-01-12T16:20:23.391" v="1"/>
        <pc:sldMkLst>
          <pc:docMk/>
          <pc:sldMk cId="1271538207" sldId="258"/>
        </pc:sldMkLst>
      </pc:sldChg>
      <pc:sldChg chg="new">
        <pc:chgData name="Albert Vasquez" userId="S::aavasquez@stu.chino.k12.ca.us::56e046b1-7f88-4183-9dc6-8cfad0e900c4" providerId="AD" clId="Web-{EC4FEFEE-7C86-4DEC-A3A3-EEBE77748296}" dt="2022-01-12T16:20:24.329" v="2"/>
        <pc:sldMkLst>
          <pc:docMk/>
          <pc:sldMk cId="3832781960" sldId="259"/>
        </pc:sldMkLst>
      </pc:sldChg>
      <pc:sldChg chg="new">
        <pc:chgData name="Albert Vasquez" userId="S::aavasquez@stu.chino.k12.ca.us::56e046b1-7f88-4183-9dc6-8cfad0e900c4" providerId="AD" clId="Web-{EC4FEFEE-7C86-4DEC-A3A3-EEBE77748296}" dt="2022-01-12T16:20:25.595" v="3"/>
        <pc:sldMkLst>
          <pc:docMk/>
          <pc:sldMk cId="787574396" sldId="260"/>
        </pc:sldMkLst>
      </pc:sldChg>
      <pc:sldChg chg="new">
        <pc:chgData name="Albert Vasquez" userId="S::aavasquez@stu.chino.k12.ca.us::56e046b1-7f88-4183-9dc6-8cfad0e900c4" providerId="AD" clId="Web-{EC4FEFEE-7C86-4DEC-A3A3-EEBE77748296}" dt="2022-01-12T16:20:26.532" v="4"/>
        <pc:sldMkLst>
          <pc:docMk/>
          <pc:sldMk cId="2447391901" sldId="261"/>
        </pc:sldMkLst>
      </pc:sldChg>
    </pc:docChg>
  </pc:docChgLst>
  <pc:docChgLst>
    <pc:chgData name="Albert Vasquez" userId="S::aavasquez@stu.chino.k12.ca.us::56e046b1-7f88-4183-9dc6-8cfad0e900c4" providerId="AD" clId="Web-{E257292D-9322-AE82-F8A8-BFD86C3E37A8}"/>
    <pc:docChg chg="modSld modMainMaster">
      <pc:chgData name="Albert Vasquez" userId="S::aavasquez@stu.chino.k12.ca.us::56e046b1-7f88-4183-9dc6-8cfad0e900c4" providerId="AD" clId="Web-{E257292D-9322-AE82-F8A8-BFD86C3E37A8}" dt="2022-01-14T17:40:18.891" v="126"/>
      <pc:docMkLst>
        <pc:docMk/>
      </pc:docMkLst>
      <pc:sldChg chg="addSp modSp mod modTransition setBg addAnim setClrOvrMap">
        <pc:chgData name="Albert Vasquez" userId="S::aavasquez@stu.chino.k12.ca.us::56e046b1-7f88-4183-9dc6-8cfad0e900c4" providerId="AD" clId="Web-{E257292D-9322-AE82-F8A8-BFD86C3E37A8}" dt="2022-01-14T17:29:06.416" v="122"/>
        <pc:sldMkLst>
          <pc:docMk/>
          <pc:sldMk cId="109857222" sldId="256"/>
        </pc:sldMkLst>
        <pc:spChg chg="mod">
          <ac:chgData name="Albert Vasquez" userId="S::aavasquez@stu.chino.k12.ca.us::56e046b1-7f88-4183-9dc6-8cfad0e900c4" providerId="AD" clId="Web-{E257292D-9322-AE82-F8A8-BFD86C3E37A8}" dt="2022-01-14T17:19:11.286" v="91" actId="1076"/>
          <ac:spMkLst>
            <pc:docMk/>
            <pc:sldMk cId="109857222" sldId="256"/>
            <ac:spMk id="2" creationId="{00000000-0000-0000-0000-000000000000}"/>
          </ac:spMkLst>
        </pc:spChg>
        <pc:spChg chg="mod">
          <ac:chgData name="Albert Vasquez" userId="S::aavasquez@stu.chino.k12.ca.us::56e046b1-7f88-4183-9dc6-8cfad0e900c4" providerId="AD" clId="Web-{E257292D-9322-AE82-F8A8-BFD86C3E37A8}" dt="2022-01-14T17:19:36.615" v="96" actId="20577"/>
          <ac:spMkLst>
            <pc:docMk/>
            <pc:sldMk cId="109857222" sldId="256"/>
            <ac:spMk id="3" creationId="{00000000-0000-0000-0000-000000000000}"/>
          </ac:spMkLst>
        </pc:spChg>
        <pc:spChg chg="add">
          <ac:chgData name="Albert Vasquez" userId="S::aavasquez@stu.chino.k12.ca.us::56e046b1-7f88-4183-9dc6-8cfad0e900c4" providerId="AD" clId="Web-{E257292D-9322-AE82-F8A8-BFD86C3E37A8}" dt="2022-01-14T17:02:10.752" v="76"/>
          <ac:spMkLst>
            <pc:docMk/>
            <pc:sldMk cId="109857222" sldId="256"/>
            <ac:spMk id="9" creationId="{0671A8AE-40A1-4631-A6B8-581AFF065482}"/>
          </ac:spMkLst>
        </pc:spChg>
        <pc:spChg chg="add">
          <ac:chgData name="Albert Vasquez" userId="S::aavasquez@stu.chino.k12.ca.us::56e046b1-7f88-4183-9dc6-8cfad0e900c4" providerId="AD" clId="Web-{E257292D-9322-AE82-F8A8-BFD86C3E37A8}" dt="2022-01-14T17:02:10.752" v="76"/>
          <ac:spMkLst>
            <pc:docMk/>
            <pc:sldMk cId="109857222" sldId="256"/>
            <ac:spMk id="11" creationId="{AB58EF07-17C2-48CF-ABB0-EEF1F17CB8F0}"/>
          </ac:spMkLst>
        </pc:spChg>
        <pc:spChg chg="add">
          <ac:chgData name="Albert Vasquez" userId="S::aavasquez@stu.chino.k12.ca.us::56e046b1-7f88-4183-9dc6-8cfad0e900c4" providerId="AD" clId="Web-{E257292D-9322-AE82-F8A8-BFD86C3E37A8}" dt="2022-01-14T17:02:10.752" v="76"/>
          <ac:spMkLst>
            <pc:docMk/>
            <pc:sldMk cId="109857222" sldId="256"/>
            <ac:spMk id="13" creationId="{AF2F604E-43BE-4DC3-B983-E071523364F8}"/>
          </ac:spMkLst>
        </pc:spChg>
        <pc:spChg chg="add">
          <ac:chgData name="Albert Vasquez" userId="S::aavasquez@stu.chino.k12.ca.us::56e046b1-7f88-4183-9dc6-8cfad0e900c4" providerId="AD" clId="Web-{E257292D-9322-AE82-F8A8-BFD86C3E37A8}" dt="2022-01-14T17:02:10.752" v="76"/>
          <ac:spMkLst>
            <pc:docMk/>
            <pc:sldMk cId="109857222" sldId="256"/>
            <ac:spMk id="15" creationId="{08C9B587-E65E-4B52-B37C-ABEBB6E87928}"/>
          </ac:spMkLst>
        </pc:spChg>
        <pc:picChg chg="add">
          <ac:chgData name="Albert Vasquez" userId="S::aavasquez@stu.chino.k12.ca.us::56e046b1-7f88-4183-9dc6-8cfad0e900c4" providerId="AD" clId="Web-{E257292D-9322-AE82-F8A8-BFD86C3E37A8}" dt="2022-01-14T17:02:10.752" v="76"/>
          <ac:picMkLst>
            <pc:docMk/>
            <pc:sldMk cId="109857222" sldId="256"/>
            <ac:picMk id="5" creationId="{A0181397-D231-4A46-9EB4-96CC9D8FF767}"/>
          </ac:picMkLst>
        </pc:picChg>
      </pc:sldChg>
      <pc:sldChg chg="addSp modSp modTransition">
        <pc:chgData name="Albert Vasquez" userId="S::aavasquez@stu.chino.k12.ca.us::56e046b1-7f88-4183-9dc6-8cfad0e900c4" providerId="AD" clId="Web-{E257292D-9322-AE82-F8A8-BFD86C3E37A8}" dt="2022-01-14T17:29:06.416" v="122"/>
        <pc:sldMkLst>
          <pc:docMk/>
          <pc:sldMk cId="3832781960" sldId="259"/>
        </pc:sldMkLst>
        <pc:spChg chg="mod">
          <ac:chgData name="Albert Vasquez" userId="S::aavasquez@stu.chino.k12.ca.us::56e046b1-7f88-4183-9dc6-8cfad0e900c4" providerId="AD" clId="Web-{E257292D-9322-AE82-F8A8-BFD86C3E37A8}" dt="2022-01-14T17:16:25.421" v="87" actId="20577"/>
          <ac:spMkLst>
            <pc:docMk/>
            <pc:sldMk cId="3832781960" sldId="259"/>
            <ac:spMk id="3" creationId="{4CF614B2-8B67-4424-837C-4F61B9B78C93}"/>
          </ac:spMkLst>
        </pc:spChg>
        <pc:spChg chg="add mod">
          <ac:chgData name="Albert Vasquez" userId="S::aavasquez@stu.chino.k12.ca.us::56e046b1-7f88-4183-9dc6-8cfad0e900c4" providerId="AD" clId="Web-{E257292D-9322-AE82-F8A8-BFD86C3E37A8}" dt="2022-01-14T16:49:28.961" v="23" actId="20577"/>
          <ac:spMkLst>
            <pc:docMk/>
            <pc:sldMk cId="3832781960" sldId="259"/>
            <ac:spMk id="5" creationId="{E04DB4EE-F453-41E1-8E98-666E2C0085CF}"/>
          </ac:spMkLst>
        </pc:spChg>
        <pc:spChg chg="add mod">
          <ac:chgData name="Albert Vasquez" userId="S::aavasquez@stu.chino.k12.ca.us::56e046b1-7f88-4183-9dc6-8cfad0e900c4" providerId="AD" clId="Web-{E257292D-9322-AE82-F8A8-BFD86C3E37A8}" dt="2022-01-14T16:49:13.992" v="21" actId="20577"/>
          <ac:spMkLst>
            <pc:docMk/>
            <pc:sldMk cId="3832781960" sldId="259"/>
            <ac:spMk id="8" creationId="{2FF965A3-437B-48CD-8F19-5ABEEAE9D531}"/>
          </ac:spMkLst>
        </pc:spChg>
        <pc:picChg chg="add mod">
          <ac:chgData name="Albert Vasquez" userId="S::aavasquez@stu.chino.k12.ca.us::56e046b1-7f88-4183-9dc6-8cfad0e900c4" providerId="AD" clId="Web-{E257292D-9322-AE82-F8A8-BFD86C3E37A8}" dt="2022-01-14T16:50:03.853" v="25" actId="14100"/>
          <ac:picMkLst>
            <pc:docMk/>
            <pc:sldMk cId="3832781960" sldId="259"/>
            <ac:picMk id="4" creationId="{124DB001-47CA-4FF7-872E-74CD90A41E6D}"/>
          </ac:picMkLst>
        </pc:picChg>
        <pc:picChg chg="add mod">
          <ac:chgData name="Albert Vasquez" userId="S::aavasquez@stu.chino.k12.ca.us::56e046b1-7f88-4183-9dc6-8cfad0e900c4" providerId="AD" clId="Web-{E257292D-9322-AE82-F8A8-BFD86C3E37A8}" dt="2022-01-14T16:49:39.071" v="24" actId="14100"/>
          <ac:picMkLst>
            <pc:docMk/>
            <pc:sldMk cId="3832781960" sldId="259"/>
            <ac:picMk id="7" creationId="{760616E1-77A4-4FF5-9084-45B541824211}"/>
          </ac:picMkLst>
        </pc:picChg>
      </pc:sldChg>
      <pc:sldChg chg="addSp delSp modSp mod modTransition setBg addAnim modAnim setClrOvrMap">
        <pc:chgData name="Albert Vasquez" userId="S::aavasquez@stu.chino.k12.ca.us::56e046b1-7f88-4183-9dc6-8cfad0e900c4" providerId="AD" clId="Web-{E257292D-9322-AE82-F8A8-BFD86C3E37A8}" dt="2022-01-14T17:40:18.891" v="126"/>
        <pc:sldMkLst>
          <pc:docMk/>
          <pc:sldMk cId="787574396" sldId="260"/>
        </pc:sldMkLst>
        <pc:spChg chg="mod">
          <ac:chgData name="Albert Vasquez" userId="S::aavasquez@stu.chino.k12.ca.us::56e046b1-7f88-4183-9dc6-8cfad0e900c4" providerId="AD" clId="Web-{E257292D-9322-AE82-F8A8-BFD86C3E37A8}" dt="2022-01-14T17:13:01.587" v="85"/>
          <ac:spMkLst>
            <pc:docMk/>
            <pc:sldMk cId="787574396" sldId="260"/>
            <ac:spMk id="2" creationId="{20F1B2A0-57AB-4BF1-A589-77AFDB9D1BAD}"/>
          </ac:spMkLst>
        </pc:spChg>
        <pc:spChg chg="mod ord">
          <ac:chgData name="Albert Vasquez" userId="S::aavasquez@stu.chino.k12.ca.us::56e046b1-7f88-4183-9dc6-8cfad0e900c4" providerId="AD" clId="Web-{E257292D-9322-AE82-F8A8-BFD86C3E37A8}" dt="2022-01-14T17:13:01.587" v="85"/>
          <ac:spMkLst>
            <pc:docMk/>
            <pc:sldMk cId="787574396" sldId="260"/>
            <ac:spMk id="3" creationId="{A7E0A35B-B8E8-423B-B249-696B8C62387D}"/>
          </ac:spMkLst>
        </pc:spChg>
        <pc:spChg chg="mod ord">
          <ac:chgData name="Albert Vasquez" userId="S::aavasquez@stu.chino.k12.ca.us::56e046b1-7f88-4183-9dc6-8cfad0e900c4" providerId="AD" clId="Web-{E257292D-9322-AE82-F8A8-BFD86C3E37A8}" dt="2022-01-14T17:13:01.587" v="85"/>
          <ac:spMkLst>
            <pc:docMk/>
            <pc:sldMk cId="787574396" sldId="260"/>
            <ac:spMk id="5" creationId="{6EAECB06-0FAE-4B8C-A041-E8F03A053B5F}"/>
          </ac:spMkLst>
        </pc:spChg>
        <pc:spChg chg="mod">
          <ac:chgData name="Albert Vasquez" userId="S::aavasquez@stu.chino.k12.ca.us::56e046b1-7f88-4183-9dc6-8cfad0e900c4" providerId="AD" clId="Web-{E257292D-9322-AE82-F8A8-BFD86C3E37A8}" dt="2022-01-14T17:13:01.587" v="85"/>
          <ac:spMkLst>
            <pc:docMk/>
            <pc:sldMk cId="787574396" sldId="260"/>
            <ac:spMk id="8" creationId="{E9883F78-8568-4BD8-A157-B090E6FFEA6F}"/>
          </ac:spMkLst>
        </pc:spChg>
        <pc:spChg chg="add">
          <ac:chgData name="Albert Vasquez" userId="S::aavasquez@stu.chino.k12.ca.us::56e046b1-7f88-4183-9dc6-8cfad0e900c4" providerId="AD" clId="Web-{E257292D-9322-AE82-F8A8-BFD86C3E37A8}" dt="2022-01-14T17:13:01.587" v="85"/>
          <ac:spMkLst>
            <pc:docMk/>
            <pc:sldMk cId="787574396" sldId="260"/>
            <ac:spMk id="10" creationId="{72D05657-94EE-4B2D-BC1B-A1D065063658}"/>
          </ac:spMkLst>
        </pc:spChg>
        <pc:spChg chg="add">
          <ac:chgData name="Albert Vasquez" userId="S::aavasquez@stu.chino.k12.ca.us::56e046b1-7f88-4183-9dc6-8cfad0e900c4" providerId="AD" clId="Web-{E257292D-9322-AE82-F8A8-BFD86C3E37A8}" dt="2022-01-14T17:13:01.587" v="85"/>
          <ac:spMkLst>
            <pc:docMk/>
            <pc:sldMk cId="787574396" sldId="260"/>
            <ac:spMk id="11" creationId="{7586665A-47B3-4AEE-BC94-15D89FF706B3}"/>
          </ac:spMkLst>
        </pc:spChg>
        <pc:spChg chg="add del">
          <ac:chgData name="Albert Vasquez" userId="S::aavasquez@stu.chino.k12.ca.us::56e046b1-7f88-4183-9dc6-8cfad0e900c4" providerId="AD" clId="Web-{E257292D-9322-AE82-F8A8-BFD86C3E37A8}" dt="2022-01-14T17:13:01.587" v="84"/>
          <ac:spMkLst>
            <pc:docMk/>
            <pc:sldMk cId="787574396" sldId="260"/>
            <ac:spMk id="13" creationId="{432691CC-4AB8-48AF-B822-EBF7F4E9E6CD}"/>
          </ac:spMkLst>
        </pc:spChg>
        <pc:spChg chg="add del">
          <ac:chgData name="Albert Vasquez" userId="S::aavasquez@stu.chino.k12.ca.us::56e046b1-7f88-4183-9dc6-8cfad0e900c4" providerId="AD" clId="Web-{E257292D-9322-AE82-F8A8-BFD86C3E37A8}" dt="2022-01-14T17:13:01.587" v="84"/>
          <ac:spMkLst>
            <pc:docMk/>
            <pc:sldMk cId="787574396" sldId="260"/>
            <ac:spMk id="15" creationId="{D6A8E1B4-B839-4C58-B08A-F0B09458080B}"/>
          </ac:spMkLst>
        </pc:spChg>
        <pc:picChg chg="mod">
          <ac:chgData name="Albert Vasquez" userId="S::aavasquez@stu.chino.k12.ca.us::56e046b1-7f88-4183-9dc6-8cfad0e900c4" providerId="AD" clId="Web-{E257292D-9322-AE82-F8A8-BFD86C3E37A8}" dt="2022-01-14T17:13:01.587" v="85"/>
          <ac:picMkLst>
            <pc:docMk/>
            <pc:sldMk cId="787574396" sldId="260"/>
            <ac:picMk id="4" creationId="{A374FF72-0429-4005-B853-1EF141E333DD}"/>
          </ac:picMkLst>
        </pc:picChg>
        <pc:picChg chg="mod ord">
          <ac:chgData name="Albert Vasquez" userId="S::aavasquez@stu.chino.k12.ca.us::56e046b1-7f88-4183-9dc6-8cfad0e900c4" providerId="AD" clId="Web-{E257292D-9322-AE82-F8A8-BFD86C3E37A8}" dt="2022-01-14T17:13:01.587" v="85"/>
          <ac:picMkLst>
            <pc:docMk/>
            <pc:sldMk cId="787574396" sldId="260"/>
            <ac:picMk id="7" creationId="{1C29F14B-7179-41D9-8120-0EE5B28FE93D}"/>
          </ac:picMkLst>
        </pc:picChg>
      </pc:sldChg>
      <pc:sldChg chg="addSp modSp modTransition">
        <pc:chgData name="Albert Vasquez" userId="S::aavasquez@stu.chino.k12.ca.us::56e046b1-7f88-4183-9dc6-8cfad0e900c4" providerId="AD" clId="Web-{E257292D-9322-AE82-F8A8-BFD86C3E37A8}" dt="2022-01-14T17:29:06.416" v="122"/>
        <pc:sldMkLst>
          <pc:docMk/>
          <pc:sldMk cId="2447391901" sldId="261"/>
        </pc:sldMkLst>
        <pc:spChg chg="add mod">
          <ac:chgData name="Albert Vasquez" userId="S::aavasquez@stu.chino.k12.ca.us::56e046b1-7f88-4183-9dc6-8cfad0e900c4" providerId="AD" clId="Web-{E257292D-9322-AE82-F8A8-BFD86C3E37A8}" dt="2022-01-14T16:51:55.591" v="40" actId="20577"/>
          <ac:spMkLst>
            <pc:docMk/>
            <pc:sldMk cId="2447391901" sldId="261"/>
            <ac:spMk id="5" creationId="{8A4AA908-1997-4842-BEA1-2A1D1812CF04}"/>
          </ac:spMkLst>
        </pc:spChg>
        <pc:spChg chg="add mod">
          <ac:chgData name="Albert Vasquez" userId="S::aavasquez@stu.chino.k12.ca.us::56e046b1-7f88-4183-9dc6-8cfad0e900c4" providerId="AD" clId="Web-{E257292D-9322-AE82-F8A8-BFD86C3E37A8}" dt="2022-01-14T17:24:45.969" v="115" actId="20577"/>
          <ac:spMkLst>
            <pc:docMk/>
            <pc:sldMk cId="2447391901" sldId="261"/>
            <ac:spMk id="8" creationId="{86A3F22E-1F91-483E-9691-3FFC25DD2EA9}"/>
          </ac:spMkLst>
        </pc:spChg>
        <pc:spChg chg="add mod">
          <ac:chgData name="Albert Vasquez" userId="S::aavasquez@stu.chino.k12.ca.us::56e046b1-7f88-4183-9dc6-8cfad0e900c4" providerId="AD" clId="Web-{E257292D-9322-AE82-F8A8-BFD86C3E37A8}" dt="2022-01-14T17:24:18.719" v="108" actId="1076"/>
          <ac:spMkLst>
            <pc:docMk/>
            <pc:sldMk cId="2447391901" sldId="261"/>
            <ac:spMk id="11" creationId="{D6CB5B0B-8B69-4363-9BE7-7808EA834134}"/>
          </ac:spMkLst>
        </pc:spChg>
        <pc:picChg chg="add mod">
          <ac:chgData name="Albert Vasquez" userId="S::aavasquez@stu.chino.k12.ca.us::56e046b1-7f88-4183-9dc6-8cfad0e900c4" providerId="AD" clId="Web-{E257292D-9322-AE82-F8A8-BFD86C3E37A8}" dt="2022-01-14T16:52:25.139" v="46" actId="1076"/>
          <ac:picMkLst>
            <pc:docMk/>
            <pc:sldMk cId="2447391901" sldId="261"/>
            <ac:picMk id="4" creationId="{3EE00758-97D2-48EE-B48B-C55FEAE8B0C0}"/>
          </ac:picMkLst>
        </pc:picChg>
        <pc:picChg chg="add mod">
          <ac:chgData name="Albert Vasquez" userId="S::aavasquez@stu.chino.k12.ca.us::56e046b1-7f88-4183-9dc6-8cfad0e900c4" providerId="AD" clId="Web-{E257292D-9322-AE82-F8A8-BFD86C3E37A8}" dt="2022-01-14T17:24:21.234" v="109" actId="1076"/>
          <ac:picMkLst>
            <pc:docMk/>
            <pc:sldMk cId="2447391901" sldId="261"/>
            <ac:picMk id="7" creationId="{D9FB5EC2-4F20-4A9A-96C3-4812B42C52B3}"/>
          </ac:picMkLst>
        </pc:picChg>
        <pc:picChg chg="add mod">
          <ac:chgData name="Albert Vasquez" userId="S::aavasquez@stu.chino.k12.ca.us::56e046b1-7f88-4183-9dc6-8cfad0e900c4" providerId="AD" clId="Web-{E257292D-9322-AE82-F8A8-BFD86C3E37A8}" dt="2022-01-14T17:24:49.798" v="116" actId="1076"/>
          <ac:picMkLst>
            <pc:docMk/>
            <pc:sldMk cId="2447391901" sldId="261"/>
            <ac:picMk id="10" creationId="{57488B0F-5291-4B9A-AA1D-42A613E5ABCE}"/>
          </ac:picMkLst>
        </pc:picChg>
      </pc:sldChg>
      <pc:sldChg chg="addSp delSp modSp mod modTransition setClrOvrMap">
        <pc:chgData name="Albert Vasquez" userId="S::aavasquez@stu.chino.k12.ca.us::56e046b1-7f88-4183-9dc6-8cfad0e900c4" providerId="AD" clId="Web-{E257292D-9322-AE82-F8A8-BFD86C3E37A8}" dt="2022-01-14T17:29:06.416" v="122"/>
        <pc:sldMkLst>
          <pc:docMk/>
          <pc:sldMk cId="4046215190" sldId="262"/>
        </pc:sldMkLst>
        <pc:spChg chg="mod">
          <ac:chgData name="Albert Vasquez" userId="S::aavasquez@stu.chino.k12.ca.us::56e046b1-7f88-4183-9dc6-8cfad0e900c4" providerId="AD" clId="Web-{E257292D-9322-AE82-F8A8-BFD86C3E37A8}" dt="2022-01-14T17:20:31.039" v="98" actId="20577"/>
          <ac:spMkLst>
            <pc:docMk/>
            <pc:sldMk cId="4046215190" sldId="262"/>
            <ac:spMk id="2" creationId="{FBF620F7-9042-4E25-A211-BBCC1ABB7F71}"/>
          </ac:spMkLst>
        </pc:spChg>
        <pc:spChg chg="mod ord">
          <ac:chgData name="Albert Vasquez" userId="S::aavasquez@stu.chino.k12.ca.us::56e046b1-7f88-4183-9dc6-8cfad0e900c4" providerId="AD" clId="Web-{E257292D-9322-AE82-F8A8-BFD86C3E37A8}" dt="2022-01-14T17:20:02.913" v="97" actId="20577"/>
          <ac:spMkLst>
            <pc:docMk/>
            <pc:sldMk cId="4046215190" sldId="262"/>
            <ac:spMk id="3" creationId="{CF5E496D-EADC-477F-AF0A-653515FD02E5}"/>
          </ac:spMkLst>
        </pc:spChg>
        <pc:spChg chg="mod ord">
          <ac:chgData name="Albert Vasquez" userId="S::aavasquez@stu.chino.k12.ca.us::56e046b1-7f88-4183-9dc6-8cfad0e900c4" providerId="AD" clId="Web-{E257292D-9322-AE82-F8A8-BFD86C3E37A8}" dt="2022-01-14T17:05:44.931" v="82"/>
          <ac:spMkLst>
            <pc:docMk/>
            <pc:sldMk cId="4046215190" sldId="262"/>
            <ac:spMk id="9" creationId="{8C29AFAF-1283-40A2-9982-EB44054510CC}"/>
          </ac:spMkLst>
        </pc:spChg>
        <pc:spChg chg="del">
          <ac:chgData name="Albert Vasquez" userId="S::aavasquez@stu.chino.k12.ca.us::56e046b1-7f88-4183-9dc6-8cfad0e900c4" providerId="AD" clId="Web-{E257292D-9322-AE82-F8A8-BFD86C3E37A8}" dt="2022-01-14T17:05:44.931" v="82"/>
          <ac:spMkLst>
            <pc:docMk/>
            <pc:sldMk cId="4046215190" sldId="262"/>
            <ac:spMk id="10" creationId="{8F23F8A3-8FD7-4779-8323-FDC26BE99889}"/>
          </ac:spMkLst>
        </pc:spChg>
        <pc:spChg chg="del">
          <ac:chgData name="Albert Vasquez" userId="S::aavasquez@stu.chino.k12.ca.us::56e046b1-7f88-4183-9dc6-8cfad0e900c4" providerId="AD" clId="Web-{E257292D-9322-AE82-F8A8-BFD86C3E37A8}" dt="2022-01-14T17:05:44.931" v="82"/>
          <ac:spMkLst>
            <pc:docMk/>
            <pc:sldMk cId="4046215190" sldId="262"/>
            <ac:spMk id="12" creationId="{F605C4CC-A25C-416F-8333-7CB7DC97D870}"/>
          </ac:spMkLst>
        </pc:spChg>
        <pc:spChg chg="mod">
          <ac:chgData name="Albert Vasquez" userId="S::aavasquez@stu.chino.k12.ca.us::56e046b1-7f88-4183-9dc6-8cfad0e900c4" providerId="AD" clId="Web-{E257292D-9322-AE82-F8A8-BFD86C3E37A8}" dt="2022-01-14T17:05:44.931" v="82"/>
          <ac:spMkLst>
            <pc:docMk/>
            <pc:sldMk cId="4046215190" sldId="262"/>
            <ac:spMk id="14" creationId="{817B0BDD-1800-4F24-B7CB-1A26948CB280}"/>
          </ac:spMkLst>
        </pc:spChg>
        <pc:spChg chg="mod">
          <ac:chgData name="Albert Vasquez" userId="S::aavasquez@stu.chino.k12.ca.us::56e046b1-7f88-4183-9dc6-8cfad0e900c4" providerId="AD" clId="Web-{E257292D-9322-AE82-F8A8-BFD86C3E37A8}" dt="2022-01-14T17:05:44.931" v="82"/>
          <ac:spMkLst>
            <pc:docMk/>
            <pc:sldMk cId="4046215190" sldId="262"/>
            <ac:spMk id="17" creationId="{C5D12924-E7CC-4A64-8FB5-A112F1F280C3}"/>
          </ac:spMkLst>
        </pc:spChg>
        <pc:spChg chg="mod">
          <ac:chgData name="Albert Vasquez" userId="S::aavasquez@stu.chino.k12.ca.us::56e046b1-7f88-4183-9dc6-8cfad0e900c4" providerId="AD" clId="Web-{E257292D-9322-AE82-F8A8-BFD86C3E37A8}" dt="2022-01-14T17:05:44.931" v="82"/>
          <ac:spMkLst>
            <pc:docMk/>
            <pc:sldMk cId="4046215190" sldId="262"/>
            <ac:spMk id="20" creationId="{11AA406D-1D0A-43D4-9815-59618F9BB38E}"/>
          </ac:spMkLst>
        </pc:spChg>
        <pc:picChg chg="mod">
          <ac:chgData name="Albert Vasquez" userId="S::aavasquez@stu.chino.k12.ca.us::56e046b1-7f88-4183-9dc6-8cfad0e900c4" providerId="AD" clId="Web-{E257292D-9322-AE82-F8A8-BFD86C3E37A8}" dt="2022-01-14T17:05:44.931" v="82"/>
          <ac:picMkLst>
            <pc:docMk/>
            <pc:sldMk cId="4046215190" sldId="262"/>
            <ac:picMk id="7" creationId="{C8D4F9A8-3E50-4A1E-9ECF-AE5A59D57EB6}"/>
          </ac:picMkLst>
        </pc:picChg>
        <pc:picChg chg="mod">
          <ac:chgData name="Albert Vasquez" userId="S::aavasquez@stu.chino.k12.ca.us::56e046b1-7f88-4183-9dc6-8cfad0e900c4" providerId="AD" clId="Web-{E257292D-9322-AE82-F8A8-BFD86C3E37A8}" dt="2022-01-14T17:05:44.931" v="82"/>
          <ac:picMkLst>
            <pc:docMk/>
            <pc:sldMk cId="4046215190" sldId="262"/>
            <ac:picMk id="8" creationId="{6A5963B1-6951-4D83-A78F-9628A6E1835A}"/>
          </ac:picMkLst>
        </pc:picChg>
        <pc:picChg chg="mod">
          <ac:chgData name="Albert Vasquez" userId="S::aavasquez@stu.chino.k12.ca.us::56e046b1-7f88-4183-9dc6-8cfad0e900c4" providerId="AD" clId="Web-{E257292D-9322-AE82-F8A8-BFD86C3E37A8}" dt="2022-01-14T17:05:44.931" v="82"/>
          <ac:picMkLst>
            <pc:docMk/>
            <pc:sldMk cId="4046215190" sldId="262"/>
            <ac:picMk id="13" creationId="{19693C1C-3628-492A-B62E-41BBECFAF414}"/>
          </ac:picMkLst>
        </pc:picChg>
        <pc:picChg chg="mod ord">
          <ac:chgData name="Albert Vasquez" userId="S::aavasquez@stu.chino.k12.ca.us::56e046b1-7f88-4183-9dc6-8cfad0e900c4" providerId="AD" clId="Web-{E257292D-9322-AE82-F8A8-BFD86C3E37A8}" dt="2022-01-14T17:05:44.931" v="82"/>
          <ac:picMkLst>
            <pc:docMk/>
            <pc:sldMk cId="4046215190" sldId="262"/>
            <ac:picMk id="16" creationId="{BFC47FF3-9CBF-4EF9-8317-8F979F0BC0AF}"/>
          </ac:picMkLst>
        </pc:picChg>
        <pc:picChg chg="mod ord">
          <ac:chgData name="Albert Vasquez" userId="S::aavasquez@stu.chino.k12.ca.us::56e046b1-7f88-4183-9dc6-8cfad0e900c4" providerId="AD" clId="Web-{E257292D-9322-AE82-F8A8-BFD86C3E37A8}" dt="2022-01-14T17:05:44.931" v="82"/>
          <ac:picMkLst>
            <pc:docMk/>
            <pc:sldMk cId="4046215190" sldId="262"/>
            <ac:picMk id="19" creationId="{F9B14AC5-3C9A-471C-918F-AEEB006A6C9C}"/>
          </ac:picMkLst>
        </pc:picChg>
        <pc:cxnChg chg="add">
          <ac:chgData name="Albert Vasquez" userId="S::aavasquez@stu.chino.k12.ca.us::56e046b1-7f88-4183-9dc6-8cfad0e900c4" providerId="AD" clId="Web-{E257292D-9322-AE82-F8A8-BFD86C3E37A8}" dt="2022-01-14T17:05:44.931" v="82"/>
          <ac:cxnSpMkLst>
            <pc:docMk/>
            <pc:sldMk cId="4046215190" sldId="262"/>
            <ac:cxnSpMk id="25" creationId="{822A5670-0F7B-4199-AEAB-33FBA9CEA44D}"/>
          </ac:cxnSpMkLst>
        </pc:cxnChg>
        <pc:cxnChg chg="add">
          <ac:chgData name="Albert Vasquez" userId="S::aavasquez@stu.chino.k12.ca.us::56e046b1-7f88-4183-9dc6-8cfad0e900c4" providerId="AD" clId="Web-{E257292D-9322-AE82-F8A8-BFD86C3E37A8}" dt="2022-01-14T17:05:44.931" v="82"/>
          <ac:cxnSpMkLst>
            <pc:docMk/>
            <pc:sldMk cId="4046215190" sldId="262"/>
            <ac:cxnSpMk id="27" creationId="{8BB1744D-A7DF-4B65-B6E3-DCF12BB2D869}"/>
          </ac:cxnSpMkLst>
        </pc:cxnChg>
        <pc:cxnChg chg="add">
          <ac:chgData name="Albert Vasquez" userId="S::aavasquez@stu.chino.k12.ca.us::56e046b1-7f88-4183-9dc6-8cfad0e900c4" providerId="AD" clId="Web-{E257292D-9322-AE82-F8A8-BFD86C3E37A8}" dt="2022-01-14T17:05:44.931" v="82"/>
          <ac:cxnSpMkLst>
            <pc:docMk/>
            <pc:sldMk cId="4046215190" sldId="262"/>
            <ac:cxnSpMk id="29" creationId="{882DD753-EA38-4E86-91FB-05041A44A28E}"/>
          </ac:cxnSpMkLst>
        </pc:cxnChg>
        <pc:cxnChg chg="add">
          <ac:chgData name="Albert Vasquez" userId="S::aavasquez@stu.chino.k12.ca.us::56e046b1-7f88-4183-9dc6-8cfad0e900c4" providerId="AD" clId="Web-{E257292D-9322-AE82-F8A8-BFD86C3E37A8}" dt="2022-01-14T17:05:44.931" v="82"/>
          <ac:cxnSpMkLst>
            <pc:docMk/>
            <pc:sldMk cId="4046215190" sldId="262"/>
            <ac:cxnSpMk id="31" creationId="{6DA63E78-7704-45EF-B5D3-EADDF5D82674}"/>
          </ac:cxnSpMkLst>
        </pc:cxnChg>
      </pc:sldChg>
      <pc:sldChg chg="addSp delSp modSp mod modTransition setBg setClrOvrMap">
        <pc:chgData name="Albert Vasquez" userId="S::aavasquez@stu.chino.k12.ca.us::56e046b1-7f88-4183-9dc6-8cfad0e900c4" providerId="AD" clId="Web-{E257292D-9322-AE82-F8A8-BFD86C3E37A8}" dt="2022-01-14T17:29:06.416" v="122"/>
        <pc:sldMkLst>
          <pc:docMk/>
          <pc:sldMk cId="1239445737" sldId="263"/>
        </pc:sldMkLst>
        <pc:spChg chg="mod">
          <ac:chgData name="Albert Vasquez" userId="S::aavasquez@stu.chino.k12.ca.us::56e046b1-7f88-4183-9dc6-8cfad0e900c4" providerId="AD" clId="Web-{E257292D-9322-AE82-F8A8-BFD86C3E37A8}" dt="2022-01-14T16:57:26.102" v="71"/>
          <ac:spMkLst>
            <pc:docMk/>
            <pc:sldMk cId="1239445737" sldId="263"/>
            <ac:spMk id="2" creationId="{8A3857E2-B28C-4C79-9633-942259AF09A4}"/>
          </ac:spMkLst>
        </pc:spChg>
        <pc:spChg chg="del">
          <ac:chgData name="Albert Vasquez" userId="S::aavasquez@stu.chino.k12.ca.us::56e046b1-7f88-4183-9dc6-8cfad0e900c4" providerId="AD" clId="Web-{E257292D-9322-AE82-F8A8-BFD86C3E37A8}" dt="2022-01-14T16:55:47.021" v="47"/>
          <ac:spMkLst>
            <pc:docMk/>
            <pc:sldMk cId="1239445737" sldId="263"/>
            <ac:spMk id="3" creationId="{608D37EF-CF19-4F32-9531-5DFDC3E30E19}"/>
          </ac:spMkLst>
        </pc:spChg>
        <pc:spChg chg="add mod ord">
          <ac:chgData name="Albert Vasquez" userId="S::aavasquez@stu.chino.k12.ca.us::56e046b1-7f88-4183-9dc6-8cfad0e900c4" providerId="AD" clId="Web-{E257292D-9322-AE82-F8A8-BFD86C3E37A8}" dt="2022-01-14T16:56:43.304" v="65"/>
          <ac:spMkLst>
            <pc:docMk/>
            <pc:sldMk cId="1239445737" sldId="263"/>
            <ac:spMk id="5" creationId="{7D29C94C-BB0E-4002-BB8D-00464FBA07E0}"/>
          </ac:spMkLst>
        </pc:spChg>
        <pc:spChg chg="add mod ord">
          <ac:chgData name="Albert Vasquez" userId="S::aavasquez@stu.chino.k12.ca.us::56e046b1-7f88-4183-9dc6-8cfad0e900c4" providerId="AD" clId="Web-{E257292D-9322-AE82-F8A8-BFD86C3E37A8}" dt="2022-01-14T16:57:26.102" v="71"/>
          <ac:spMkLst>
            <pc:docMk/>
            <pc:sldMk cId="1239445737" sldId="263"/>
            <ac:spMk id="8" creationId="{2569B0AE-979F-4183-9DD0-72A7DFFB44D4}"/>
          </ac:spMkLst>
        </pc:spChg>
        <pc:spChg chg="add del">
          <ac:chgData name="Albert Vasquez" userId="S::aavasquez@stu.chino.k12.ca.us::56e046b1-7f88-4183-9dc6-8cfad0e900c4" providerId="AD" clId="Web-{E257292D-9322-AE82-F8A8-BFD86C3E37A8}" dt="2022-01-14T16:57:26.102" v="71"/>
          <ac:spMkLst>
            <pc:docMk/>
            <pc:sldMk cId="1239445737" sldId="263"/>
            <ac:spMk id="10" creationId="{D2B783EE-0239-4717-BBEA-8C9EAC61C824}"/>
          </ac:spMkLst>
        </pc:spChg>
        <pc:spChg chg="add del">
          <ac:chgData name="Albert Vasquez" userId="S::aavasquez@stu.chino.k12.ca.us::56e046b1-7f88-4183-9dc6-8cfad0e900c4" providerId="AD" clId="Web-{E257292D-9322-AE82-F8A8-BFD86C3E37A8}" dt="2022-01-14T16:57:26.102" v="71"/>
          <ac:spMkLst>
            <pc:docMk/>
            <pc:sldMk cId="1239445737" sldId="263"/>
            <ac:spMk id="11" creationId="{A7B99495-F43F-4D80-A44F-2CB4764EB90B}"/>
          </ac:spMkLst>
        </pc:spChg>
        <pc:spChg chg="add del">
          <ac:chgData name="Albert Vasquez" userId="S::aavasquez@stu.chino.k12.ca.us::56e046b1-7f88-4183-9dc6-8cfad0e900c4" providerId="AD" clId="Web-{E257292D-9322-AE82-F8A8-BFD86C3E37A8}" dt="2022-01-14T16:56:43.304" v="65"/>
          <ac:spMkLst>
            <pc:docMk/>
            <pc:sldMk cId="1239445737" sldId="263"/>
            <ac:spMk id="13" creationId="{A3BAF07C-C39E-42EB-BB22-8D46691D9735}"/>
          </ac:spMkLst>
        </pc:spChg>
        <pc:spChg chg="add del">
          <ac:chgData name="Albert Vasquez" userId="S::aavasquez@stu.chino.k12.ca.us::56e046b1-7f88-4183-9dc6-8cfad0e900c4" providerId="AD" clId="Web-{E257292D-9322-AE82-F8A8-BFD86C3E37A8}" dt="2022-01-14T16:57:26.102" v="71"/>
          <ac:spMkLst>
            <pc:docMk/>
            <pc:sldMk cId="1239445737" sldId="263"/>
            <ac:spMk id="17" creationId="{70BEB1E7-2F88-40BC-B73D-42E5B6F80BFC}"/>
          </ac:spMkLst>
        </pc:spChg>
        <pc:grpChg chg="add del">
          <ac:chgData name="Albert Vasquez" userId="S::aavasquez@stu.chino.k12.ca.us::56e046b1-7f88-4183-9dc6-8cfad0e900c4" providerId="AD" clId="Web-{E257292D-9322-AE82-F8A8-BFD86C3E37A8}" dt="2022-01-14T16:56:43.304" v="65"/>
          <ac:grpSpMkLst>
            <pc:docMk/>
            <pc:sldMk cId="1239445737" sldId="263"/>
            <ac:grpSpMk id="15" creationId="{D8E9CF54-0466-4261-9E62-0249E60E1886}"/>
          </ac:grpSpMkLst>
        </pc:grpChg>
        <pc:picChg chg="add mod ord">
          <ac:chgData name="Albert Vasquez" userId="S::aavasquez@stu.chino.k12.ca.us::56e046b1-7f88-4183-9dc6-8cfad0e900c4" providerId="AD" clId="Web-{E257292D-9322-AE82-F8A8-BFD86C3E37A8}" dt="2022-01-14T16:57:26.102" v="71"/>
          <ac:picMkLst>
            <pc:docMk/>
            <pc:sldMk cId="1239445737" sldId="263"/>
            <ac:picMk id="4" creationId="{2E31CDFF-A66E-4843-A923-B267FE625AF3}"/>
          </ac:picMkLst>
        </pc:picChg>
        <pc:picChg chg="add mod ord">
          <ac:chgData name="Albert Vasquez" userId="S::aavasquez@stu.chino.k12.ca.us::56e046b1-7f88-4183-9dc6-8cfad0e900c4" providerId="AD" clId="Web-{E257292D-9322-AE82-F8A8-BFD86C3E37A8}" dt="2022-01-14T16:57:46.603" v="73" actId="14100"/>
          <ac:picMkLst>
            <pc:docMk/>
            <pc:sldMk cId="1239445737" sldId="263"/>
            <ac:picMk id="7" creationId="{122CF9DF-2000-4E81-AFC4-8319C25C1B88}"/>
          </ac:picMkLst>
        </pc:picChg>
      </pc:sldChg>
      <pc:sldMasterChg chg="modTransition modSldLayout">
        <pc:chgData name="Albert Vasquez" userId="S::aavasquez@stu.chino.k12.ca.us::56e046b1-7f88-4183-9dc6-8cfad0e900c4" providerId="AD" clId="Web-{E257292D-9322-AE82-F8A8-BFD86C3E37A8}" dt="2022-01-14T17:29:06.416" v="122"/>
        <pc:sldMasterMkLst>
          <pc:docMk/>
          <pc:sldMasterMk cId="2460954070" sldId="2147483660"/>
        </pc:sldMasterMkLst>
        <pc:sldLayoutChg chg="modTransition">
          <pc:chgData name="Albert Vasquez" userId="S::aavasquez@stu.chino.k12.ca.us::56e046b1-7f88-4183-9dc6-8cfad0e900c4" providerId="AD" clId="Web-{E257292D-9322-AE82-F8A8-BFD86C3E37A8}" dt="2022-01-14T17:29:06.416" v="122"/>
          <pc:sldLayoutMkLst>
            <pc:docMk/>
            <pc:sldMasterMk cId="2460954070" sldId="2147483660"/>
            <pc:sldLayoutMk cId="2385387890" sldId="2147483661"/>
          </pc:sldLayoutMkLst>
        </pc:sldLayoutChg>
        <pc:sldLayoutChg chg="modTransition">
          <pc:chgData name="Albert Vasquez" userId="S::aavasquez@stu.chino.k12.ca.us::56e046b1-7f88-4183-9dc6-8cfad0e900c4" providerId="AD" clId="Web-{E257292D-9322-AE82-F8A8-BFD86C3E37A8}" dt="2022-01-14T17:29:06.416" v="122"/>
          <pc:sldLayoutMkLst>
            <pc:docMk/>
            <pc:sldMasterMk cId="2460954070" sldId="2147483660"/>
            <pc:sldLayoutMk cId="949138452" sldId="2147483662"/>
          </pc:sldLayoutMkLst>
        </pc:sldLayoutChg>
        <pc:sldLayoutChg chg="modTransition">
          <pc:chgData name="Albert Vasquez" userId="S::aavasquez@stu.chino.k12.ca.us::56e046b1-7f88-4183-9dc6-8cfad0e900c4" providerId="AD" clId="Web-{E257292D-9322-AE82-F8A8-BFD86C3E37A8}" dt="2022-01-14T17:29:06.416" v="122"/>
          <pc:sldLayoutMkLst>
            <pc:docMk/>
            <pc:sldMasterMk cId="2460954070" sldId="2147483660"/>
            <pc:sldLayoutMk cId="2591524520" sldId="2147483663"/>
          </pc:sldLayoutMkLst>
        </pc:sldLayoutChg>
        <pc:sldLayoutChg chg="modTransition">
          <pc:chgData name="Albert Vasquez" userId="S::aavasquez@stu.chino.k12.ca.us::56e046b1-7f88-4183-9dc6-8cfad0e900c4" providerId="AD" clId="Web-{E257292D-9322-AE82-F8A8-BFD86C3E37A8}" dt="2022-01-14T17:29:06.416" v="122"/>
          <pc:sldLayoutMkLst>
            <pc:docMk/>
            <pc:sldMasterMk cId="2460954070" sldId="2147483660"/>
            <pc:sldLayoutMk cId="1203092039" sldId="2147483664"/>
          </pc:sldLayoutMkLst>
        </pc:sldLayoutChg>
        <pc:sldLayoutChg chg="modTransition">
          <pc:chgData name="Albert Vasquez" userId="S::aavasquez@stu.chino.k12.ca.us::56e046b1-7f88-4183-9dc6-8cfad0e900c4" providerId="AD" clId="Web-{E257292D-9322-AE82-F8A8-BFD86C3E37A8}" dt="2022-01-14T17:29:06.416" v="122"/>
          <pc:sldLayoutMkLst>
            <pc:docMk/>
            <pc:sldMasterMk cId="2460954070" sldId="2147483660"/>
            <pc:sldLayoutMk cId="3733172339" sldId="2147483665"/>
          </pc:sldLayoutMkLst>
        </pc:sldLayoutChg>
        <pc:sldLayoutChg chg="modTransition">
          <pc:chgData name="Albert Vasquez" userId="S::aavasquez@stu.chino.k12.ca.us::56e046b1-7f88-4183-9dc6-8cfad0e900c4" providerId="AD" clId="Web-{E257292D-9322-AE82-F8A8-BFD86C3E37A8}" dt="2022-01-14T17:29:06.416" v="122"/>
          <pc:sldLayoutMkLst>
            <pc:docMk/>
            <pc:sldMasterMk cId="2460954070" sldId="2147483660"/>
            <pc:sldLayoutMk cId="3210312558" sldId="2147483666"/>
          </pc:sldLayoutMkLst>
        </pc:sldLayoutChg>
        <pc:sldLayoutChg chg="modTransition">
          <pc:chgData name="Albert Vasquez" userId="S::aavasquez@stu.chino.k12.ca.us::56e046b1-7f88-4183-9dc6-8cfad0e900c4" providerId="AD" clId="Web-{E257292D-9322-AE82-F8A8-BFD86C3E37A8}" dt="2022-01-14T17:29:06.416" v="122"/>
          <pc:sldLayoutMkLst>
            <pc:docMk/>
            <pc:sldMasterMk cId="2460954070" sldId="2147483660"/>
            <pc:sldLayoutMk cId="3146388984" sldId="2147483667"/>
          </pc:sldLayoutMkLst>
        </pc:sldLayoutChg>
        <pc:sldLayoutChg chg="modTransition">
          <pc:chgData name="Albert Vasquez" userId="S::aavasquez@stu.chino.k12.ca.us::56e046b1-7f88-4183-9dc6-8cfad0e900c4" providerId="AD" clId="Web-{E257292D-9322-AE82-F8A8-BFD86C3E37A8}" dt="2022-01-14T17:29:06.416" v="122"/>
          <pc:sldLayoutMkLst>
            <pc:docMk/>
            <pc:sldMasterMk cId="2460954070" sldId="2147483660"/>
            <pc:sldLayoutMk cId="3171841454" sldId="2147483668"/>
          </pc:sldLayoutMkLst>
        </pc:sldLayoutChg>
        <pc:sldLayoutChg chg="modTransition">
          <pc:chgData name="Albert Vasquez" userId="S::aavasquez@stu.chino.k12.ca.us::56e046b1-7f88-4183-9dc6-8cfad0e900c4" providerId="AD" clId="Web-{E257292D-9322-AE82-F8A8-BFD86C3E37A8}" dt="2022-01-14T17:29:06.416" v="122"/>
          <pc:sldLayoutMkLst>
            <pc:docMk/>
            <pc:sldMasterMk cId="2460954070" sldId="2147483660"/>
            <pc:sldLayoutMk cId="1718958274" sldId="2147483669"/>
          </pc:sldLayoutMkLst>
        </pc:sldLayoutChg>
        <pc:sldLayoutChg chg="modTransition">
          <pc:chgData name="Albert Vasquez" userId="S::aavasquez@stu.chino.k12.ca.us::56e046b1-7f88-4183-9dc6-8cfad0e900c4" providerId="AD" clId="Web-{E257292D-9322-AE82-F8A8-BFD86C3E37A8}" dt="2022-01-14T17:29:06.416" v="122"/>
          <pc:sldLayoutMkLst>
            <pc:docMk/>
            <pc:sldMasterMk cId="2460954070" sldId="2147483660"/>
            <pc:sldLayoutMk cId="2202905451" sldId="2147483670"/>
          </pc:sldLayoutMkLst>
        </pc:sldLayoutChg>
        <pc:sldLayoutChg chg="modTransition">
          <pc:chgData name="Albert Vasquez" userId="S::aavasquez@stu.chino.k12.ca.us::56e046b1-7f88-4183-9dc6-8cfad0e900c4" providerId="AD" clId="Web-{E257292D-9322-AE82-F8A8-BFD86C3E37A8}" dt="2022-01-14T17:29:06.416" v="122"/>
          <pc:sldLayoutMkLst>
            <pc:docMk/>
            <pc:sldMasterMk cId="2460954070" sldId="2147483660"/>
            <pc:sldLayoutMk cId="3479445657" sldId="2147483671"/>
          </pc:sldLayoutMkLst>
        </pc:sldLayoutChg>
      </pc:sldMasterChg>
    </pc:docChg>
  </pc:docChgLst>
  <pc:docChgLst>
    <pc:chgData clId="Web-{F1A5455A-BDC8-2FA4-2A3D-62E9D5A8845A}"/>
    <pc:docChg chg="modSld">
      <pc:chgData name="" userId="" providerId="" clId="Web-{F1A5455A-BDC8-2FA4-2A3D-62E9D5A8845A}" dt="2022-01-12T18:23:57.642" v="1" actId="20577"/>
      <pc:docMkLst>
        <pc:docMk/>
      </pc:docMkLst>
      <pc:sldChg chg="modSp">
        <pc:chgData name="" userId="" providerId="" clId="Web-{F1A5455A-BDC8-2FA4-2A3D-62E9D5A8845A}" dt="2022-01-12T18:23:57.642" v="1" actId="20577"/>
        <pc:sldMkLst>
          <pc:docMk/>
          <pc:sldMk cId="109857222" sldId="256"/>
        </pc:sldMkLst>
        <pc:spChg chg="mod">
          <ac:chgData name="" userId="" providerId="" clId="Web-{F1A5455A-BDC8-2FA4-2A3D-62E9D5A8845A}" dt="2022-01-12T18:23:57.642" v="1" actId="20577"/>
          <ac:spMkLst>
            <pc:docMk/>
            <pc:sldMk cId="109857222" sldId="256"/>
            <ac:spMk id="2" creationId="{00000000-0000-0000-0000-000000000000}"/>
          </ac:spMkLst>
        </pc:spChg>
      </pc:sldChg>
    </pc:docChg>
  </pc:docChgLst>
  <pc:docChgLst>
    <pc:chgData name="Albert Vasquez" userId="S::aavasquez@stu.chino.k12.ca.us::56e046b1-7f88-4183-9dc6-8cfad0e900c4" providerId="AD" clId="Web-{B24EEDBC-0F54-AA79-19BA-850AC1EC6A0A}"/>
    <pc:docChg chg="addSld modSld">
      <pc:chgData name="Albert Vasquez" userId="S::aavasquez@stu.chino.k12.ca.us::56e046b1-7f88-4183-9dc6-8cfad0e900c4" providerId="AD" clId="Web-{B24EEDBC-0F54-AA79-19BA-850AC1EC6A0A}" dt="2022-01-13T17:41:16.756" v="522" actId="1076"/>
      <pc:docMkLst>
        <pc:docMk/>
      </pc:docMkLst>
      <pc:sldChg chg="modSp">
        <pc:chgData name="Albert Vasquez" userId="S::aavasquez@stu.chino.k12.ca.us::56e046b1-7f88-4183-9dc6-8cfad0e900c4" providerId="AD" clId="Web-{B24EEDBC-0F54-AA79-19BA-850AC1EC6A0A}" dt="2022-01-13T16:20:54.715" v="1" actId="20577"/>
        <pc:sldMkLst>
          <pc:docMk/>
          <pc:sldMk cId="109857222" sldId="256"/>
        </pc:sldMkLst>
        <pc:spChg chg="mod">
          <ac:chgData name="Albert Vasquez" userId="S::aavasquez@stu.chino.k12.ca.us::56e046b1-7f88-4183-9dc6-8cfad0e900c4" providerId="AD" clId="Web-{B24EEDBC-0F54-AA79-19BA-850AC1EC6A0A}" dt="2022-01-13T16:20:54.715" v="1" actId="20577"/>
          <ac:spMkLst>
            <pc:docMk/>
            <pc:sldMk cId="109857222" sldId="256"/>
            <ac:spMk id="2" creationId="{00000000-0000-0000-0000-000000000000}"/>
          </ac:spMkLst>
        </pc:spChg>
      </pc:sldChg>
      <pc:sldChg chg="modSp">
        <pc:chgData name="Albert Vasquez" userId="S::aavasquez@stu.chino.k12.ca.us::56e046b1-7f88-4183-9dc6-8cfad0e900c4" providerId="AD" clId="Web-{B24EEDBC-0F54-AA79-19BA-850AC1EC6A0A}" dt="2022-01-13T17:08:43.248" v="444" actId="14100"/>
        <pc:sldMkLst>
          <pc:docMk/>
          <pc:sldMk cId="3832781960" sldId="259"/>
        </pc:sldMkLst>
        <pc:spChg chg="mod">
          <ac:chgData name="Albert Vasquez" userId="S::aavasquez@stu.chino.k12.ca.us::56e046b1-7f88-4183-9dc6-8cfad0e900c4" providerId="AD" clId="Web-{B24EEDBC-0F54-AA79-19BA-850AC1EC6A0A}" dt="2022-01-13T17:08:43.248" v="444" actId="14100"/>
          <ac:spMkLst>
            <pc:docMk/>
            <pc:sldMk cId="3832781960" sldId="259"/>
            <ac:spMk id="3" creationId="{4CF614B2-8B67-4424-837C-4F61B9B78C93}"/>
          </ac:spMkLst>
        </pc:spChg>
      </pc:sldChg>
      <pc:sldChg chg="addSp modSp">
        <pc:chgData name="Albert Vasquez" userId="S::aavasquez@stu.chino.k12.ca.us::56e046b1-7f88-4183-9dc6-8cfad0e900c4" providerId="AD" clId="Web-{B24EEDBC-0F54-AA79-19BA-850AC1EC6A0A}" dt="2022-01-13T17:22:56.319" v="491" actId="1076"/>
        <pc:sldMkLst>
          <pc:docMk/>
          <pc:sldMk cId="787574396" sldId="260"/>
        </pc:sldMkLst>
        <pc:spChg chg="mod">
          <ac:chgData name="Albert Vasquez" userId="S::aavasquez@stu.chino.k12.ca.us::56e046b1-7f88-4183-9dc6-8cfad0e900c4" providerId="AD" clId="Web-{B24EEDBC-0F54-AA79-19BA-850AC1EC6A0A}" dt="2022-01-13T17:08:27.904" v="443" actId="14100"/>
          <ac:spMkLst>
            <pc:docMk/>
            <pc:sldMk cId="787574396" sldId="260"/>
            <ac:spMk id="3" creationId="{A7E0A35B-B8E8-423B-B249-696B8C62387D}"/>
          </ac:spMkLst>
        </pc:spChg>
        <pc:spChg chg="add mod">
          <ac:chgData name="Albert Vasquez" userId="S::aavasquez@stu.chino.k12.ca.us::56e046b1-7f88-4183-9dc6-8cfad0e900c4" providerId="AD" clId="Web-{B24EEDBC-0F54-AA79-19BA-850AC1EC6A0A}" dt="2022-01-13T17:14:06.554" v="458" actId="1076"/>
          <ac:spMkLst>
            <pc:docMk/>
            <pc:sldMk cId="787574396" sldId="260"/>
            <ac:spMk id="5" creationId="{6EAECB06-0FAE-4B8C-A041-E8F03A053B5F}"/>
          </ac:spMkLst>
        </pc:spChg>
        <pc:spChg chg="add mod">
          <ac:chgData name="Albert Vasquez" userId="S::aavasquez@stu.chino.k12.ca.us::56e046b1-7f88-4183-9dc6-8cfad0e900c4" providerId="AD" clId="Web-{B24EEDBC-0F54-AA79-19BA-850AC1EC6A0A}" dt="2022-01-13T17:22:43.928" v="489" actId="20577"/>
          <ac:spMkLst>
            <pc:docMk/>
            <pc:sldMk cId="787574396" sldId="260"/>
            <ac:spMk id="8" creationId="{E9883F78-8568-4BD8-A157-B090E6FFEA6F}"/>
          </ac:spMkLst>
        </pc:spChg>
        <pc:picChg chg="add mod">
          <ac:chgData name="Albert Vasquez" userId="S::aavasquez@stu.chino.k12.ca.us::56e046b1-7f88-4183-9dc6-8cfad0e900c4" providerId="AD" clId="Web-{B24EEDBC-0F54-AA79-19BA-850AC1EC6A0A}" dt="2022-01-13T17:14:19.805" v="459" actId="1076"/>
          <ac:picMkLst>
            <pc:docMk/>
            <pc:sldMk cId="787574396" sldId="260"/>
            <ac:picMk id="4" creationId="{A374FF72-0429-4005-B853-1EF141E333DD}"/>
          </ac:picMkLst>
        </pc:picChg>
        <pc:picChg chg="add mod">
          <ac:chgData name="Albert Vasquez" userId="S::aavasquez@stu.chino.k12.ca.us::56e046b1-7f88-4183-9dc6-8cfad0e900c4" providerId="AD" clId="Web-{B24EEDBC-0F54-AA79-19BA-850AC1EC6A0A}" dt="2022-01-13T17:22:56.319" v="491" actId="1076"/>
          <ac:picMkLst>
            <pc:docMk/>
            <pc:sldMk cId="787574396" sldId="260"/>
            <ac:picMk id="7" creationId="{1C29F14B-7179-41D9-8120-0EE5B28FE93D}"/>
          </ac:picMkLst>
        </pc:picChg>
      </pc:sldChg>
      <pc:sldChg chg="modSp">
        <pc:chgData name="Albert Vasquez" userId="S::aavasquez@stu.chino.k12.ca.us::56e046b1-7f88-4183-9dc6-8cfad0e900c4" providerId="AD" clId="Web-{B24EEDBC-0F54-AA79-19BA-850AC1EC6A0A}" dt="2022-01-13T17:03:32.568" v="438" actId="20577"/>
        <pc:sldMkLst>
          <pc:docMk/>
          <pc:sldMk cId="2447391901" sldId="261"/>
        </pc:sldMkLst>
        <pc:spChg chg="mod">
          <ac:chgData name="Albert Vasquez" userId="S::aavasquez@stu.chino.k12.ca.us::56e046b1-7f88-4183-9dc6-8cfad0e900c4" providerId="AD" clId="Web-{B24EEDBC-0F54-AA79-19BA-850AC1EC6A0A}" dt="2022-01-13T17:03:32.568" v="438" actId="20577"/>
          <ac:spMkLst>
            <pc:docMk/>
            <pc:sldMk cId="2447391901" sldId="261"/>
            <ac:spMk id="2" creationId="{B03B2C1E-9131-440E-B36C-A756EDA8EE26}"/>
          </ac:spMkLst>
        </pc:spChg>
        <pc:spChg chg="mod">
          <ac:chgData name="Albert Vasquez" userId="S::aavasquez@stu.chino.k12.ca.us::56e046b1-7f88-4183-9dc6-8cfad0e900c4" providerId="AD" clId="Web-{B24EEDBC-0F54-AA79-19BA-850AC1EC6A0A}" dt="2022-01-13T17:02:25.691" v="432" actId="20577"/>
          <ac:spMkLst>
            <pc:docMk/>
            <pc:sldMk cId="2447391901" sldId="261"/>
            <ac:spMk id="3" creationId="{260B9F88-7CCA-4FF9-8C2A-8346B5ECD2CD}"/>
          </ac:spMkLst>
        </pc:spChg>
      </pc:sldChg>
      <pc:sldChg chg="addSp delSp modSp mod setBg setClrOvrMap">
        <pc:chgData name="Albert Vasquez" userId="S::aavasquez@stu.chino.k12.ca.us::56e046b1-7f88-4183-9dc6-8cfad0e900c4" providerId="AD" clId="Web-{B24EEDBC-0F54-AA79-19BA-850AC1EC6A0A}" dt="2022-01-13T17:41:16.756" v="522" actId="1076"/>
        <pc:sldMkLst>
          <pc:docMk/>
          <pc:sldMk cId="4046215190" sldId="262"/>
        </pc:sldMkLst>
        <pc:spChg chg="mod">
          <ac:chgData name="Albert Vasquez" userId="S::aavasquez@stu.chino.k12.ca.us::56e046b1-7f88-4183-9dc6-8cfad0e900c4" providerId="AD" clId="Web-{B24EEDBC-0F54-AA79-19BA-850AC1EC6A0A}" dt="2022-01-13T17:11:40.910" v="450"/>
          <ac:spMkLst>
            <pc:docMk/>
            <pc:sldMk cId="4046215190" sldId="262"/>
            <ac:spMk id="2" creationId="{FBF620F7-9042-4E25-A211-BBCC1ABB7F71}"/>
          </ac:spMkLst>
        </pc:spChg>
        <pc:spChg chg="mod">
          <ac:chgData name="Albert Vasquez" userId="S::aavasquez@stu.chino.k12.ca.us::56e046b1-7f88-4183-9dc6-8cfad0e900c4" providerId="AD" clId="Web-{B24EEDBC-0F54-AA79-19BA-850AC1EC6A0A}" dt="2022-01-13T17:11:40.910" v="450"/>
          <ac:spMkLst>
            <pc:docMk/>
            <pc:sldMk cId="4046215190" sldId="262"/>
            <ac:spMk id="3" creationId="{CF5E496D-EADC-477F-AF0A-653515FD02E5}"/>
          </ac:spMkLst>
        </pc:spChg>
        <pc:spChg chg="add del mod">
          <ac:chgData name="Albert Vasquez" userId="S::aavasquez@stu.chino.k12.ca.us::56e046b1-7f88-4183-9dc6-8cfad0e900c4" providerId="AD" clId="Web-{B24EEDBC-0F54-AA79-19BA-850AC1EC6A0A}" dt="2022-01-13T17:23:06.913" v="492"/>
          <ac:spMkLst>
            <pc:docMk/>
            <pc:sldMk cId="4046215190" sldId="262"/>
            <ac:spMk id="5" creationId="{D09B539E-1431-49AB-9A24-E53326CA1662}"/>
          </ac:spMkLst>
        </pc:spChg>
        <pc:spChg chg="add mod">
          <ac:chgData name="Albert Vasquez" userId="S::aavasquez@stu.chino.k12.ca.us::56e046b1-7f88-4183-9dc6-8cfad0e900c4" providerId="AD" clId="Web-{B24EEDBC-0F54-AA79-19BA-850AC1EC6A0A}" dt="2022-01-13T17:30:18.269" v="498" actId="1076"/>
          <ac:spMkLst>
            <pc:docMk/>
            <pc:sldMk cId="4046215190" sldId="262"/>
            <ac:spMk id="9" creationId="{8C29AFAF-1283-40A2-9982-EB44054510CC}"/>
          </ac:spMkLst>
        </pc:spChg>
        <pc:spChg chg="add">
          <ac:chgData name="Albert Vasquez" userId="S::aavasquez@stu.chino.k12.ca.us::56e046b1-7f88-4183-9dc6-8cfad0e900c4" providerId="AD" clId="Web-{B24EEDBC-0F54-AA79-19BA-850AC1EC6A0A}" dt="2022-01-13T17:11:40.910" v="450"/>
          <ac:spMkLst>
            <pc:docMk/>
            <pc:sldMk cId="4046215190" sldId="262"/>
            <ac:spMk id="10" creationId="{8F23F8A3-8FD7-4779-8323-FDC26BE99889}"/>
          </ac:spMkLst>
        </pc:spChg>
        <pc:spChg chg="add">
          <ac:chgData name="Albert Vasquez" userId="S::aavasquez@stu.chino.k12.ca.us::56e046b1-7f88-4183-9dc6-8cfad0e900c4" providerId="AD" clId="Web-{B24EEDBC-0F54-AA79-19BA-850AC1EC6A0A}" dt="2022-01-13T17:11:40.910" v="450"/>
          <ac:spMkLst>
            <pc:docMk/>
            <pc:sldMk cId="4046215190" sldId="262"/>
            <ac:spMk id="12" creationId="{F605C4CC-A25C-416F-8333-7CB7DC97D870}"/>
          </ac:spMkLst>
        </pc:spChg>
        <pc:spChg chg="add mod">
          <ac:chgData name="Albert Vasquez" userId="S::aavasquez@stu.chino.k12.ca.us::56e046b1-7f88-4183-9dc6-8cfad0e900c4" providerId="AD" clId="Web-{B24EEDBC-0F54-AA79-19BA-850AC1EC6A0A}" dt="2022-01-13T17:35:34.340" v="506" actId="1076"/>
          <ac:spMkLst>
            <pc:docMk/>
            <pc:sldMk cId="4046215190" sldId="262"/>
            <ac:spMk id="14" creationId="{817B0BDD-1800-4F24-B7CB-1A26948CB280}"/>
          </ac:spMkLst>
        </pc:spChg>
        <pc:spChg chg="add mod">
          <ac:chgData name="Albert Vasquez" userId="S::aavasquez@stu.chino.k12.ca.us::56e046b1-7f88-4183-9dc6-8cfad0e900c4" providerId="AD" clId="Web-{B24EEDBC-0F54-AA79-19BA-850AC1EC6A0A}" dt="2022-01-13T17:37:31.843" v="514" actId="1076"/>
          <ac:spMkLst>
            <pc:docMk/>
            <pc:sldMk cId="4046215190" sldId="262"/>
            <ac:spMk id="17" creationId="{C5D12924-E7CC-4A64-8FB5-A112F1F280C3}"/>
          </ac:spMkLst>
        </pc:spChg>
        <pc:spChg chg="add mod">
          <ac:chgData name="Albert Vasquez" userId="S::aavasquez@stu.chino.k12.ca.us::56e046b1-7f88-4183-9dc6-8cfad0e900c4" providerId="AD" clId="Web-{B24EEDBC-0F54-AA79-19BA-850AC1EC6A0A}" dt="2022-01-13T17:41:14.303" v="520" actId="1076"/>
          <ac:spMkLst>
            <pc:docMk/>
            <pc:sldMk cId="4046215190" sldId="262"/>
            <ac:spMk id="20" creationId="{11AA406D-1D0A-43D4-9815-59618F9BB38E}"/>
          </ac:spMkLst>
        </pc:spChg>
        <pc:picChg chg="add del mod ord">
          <ac:chgData name="Albert Vasquez" userId="S::aavasquez@stu.chino.k12.ca.us::56e046b1-7f88-4183-9dc6-8cfad0e900c4" providerId="AD" clId="Web-{B24EEDBC-0F54-AA79-19BA-850AC1EC6A0A}" dt="2022-01-13T17:23:06.913" v="492"/>
          <ac:picMkLst>
            <pc:docMk/>
            <pc:sldMk cId="4046215190" sldId="262"/>
            <ac:picMk id="4" creationId="{2DF07FA4-8482-45A4-80D8-4F3C060DE260}"/>
          </ac:picMkLst>
        </pc:picChg>
        <pc:picChg chg="add mod">
          <ac:chgData name="Albert Vasquez" userId="S::aavasquez@stu.chino.k12.ca.us::56e046b1-7f88-4183-9dc6-8cfad0e900c4" providerId="AD" clId="Web-{B24EEDBC-0F54-AA79-19BA-850AC1EC6A0A}" dt="2022-01-13T17:30:24.253" v="500" actId="1076"/>
          <ac:picMkLst>
            <pc:docMk/>
            <pc:sldMk cId="4046215190" sldId="262"/>
            <ac:picMk id="7" creationId="{C8D4F9A8-3E50-4A1E-9ECF-AE5A59D57EB6}"/>
          </ac:picMkLst>
        </pc:picChg>
        <pc:picChg chg="add mod">
          <ac:chgData name="Albert Vasquez" userId="S::aavasquez@stu.chino.k12.ca.us::56e046b1-7f88-4183-9dc6-8cfad0e900c4" providerId="AD" clId="Web-{B24EEDBC-0F54-AA79-19BA-850AC1EC6A0A}" dt="2022-01-13T17:30:27.441" v="501" actId="1076"/>
          <ac:picMkLst>
            <pc:docMk/>
            <pc:sldMk cId="4046215190" sldId="262"/>
            <ac:picMk id="8" creationId="{6A5963B1-6951-4D83-A78F-9628A6E1835A}"/>
          </ac:picMkLst>
        </pc:picChg>
        <pc:picChg chg="add mod">
          <ac:chgData name="Albert Vasquez" userId="S::aavasquez@stu.chino.k12.ca.us::56e046b1-7f88-4183-9dc6-8cfad0e900c4" providerId="AD" clId="Web-{B24EEDBC-0F54-AA79-19BA-850AC1EC6A0A}" dt="2022-01-13T17:35:34.356" v="507" actId="1076"/>
          <ac:picMkLst>
            <pc:docMk/>
            <pc:sldMk cId="4046215190" sldId="262"/>
            <ac:picMk id="13" creationId="{19693C1C-3628-492A-B62E-41BBECFAF414}"/>
          </ac:picMkLst>
        </pc:picChg>
        <pc:picChg chg="add mod">
          <ac:chgData name="Albert Vasquez" userId="S::aavasquez@stu.chino.k12.ca.us::56e046b1-7f88-4183-9dc6-8cfad0e900c4" providerId="AD" clId="Web-{B24EEDBC-0F54-AA79-19BA-850AC1EC6A0A}" dt="2022-01-13T17:41:16.756" v="522" actId="1076"/>
          <ac:picMkLst>
            <pc:docMk/>
            <pc:sldMk cId="4046215190" sldId="262"/>
            <ac:picMk id="16" creationId="{BFC47FF3-9CBF-4EF9-8317-8F979F0BC0AF}"/>
          </ac:picMkLst>
        </pc:picChg>
        <pc:picChg chg="add mod">
          <ac:chgData name="Albert Vasquez" userId="S::aavasquez@stu.chino.k12.ca.us::56e046b1-7f88-4183-9dc6-8cfad0e900c4" providerId="AD" clId="Web-{B24EEDBC-0F54-AA79-19BA-850AC1EC6A0A}" dt="2022-01-13T17:41:14.318" v="521" actId="1076"/>
          <ac:picMkLst>
            <pc:docMk/>
            <pc:sldMk cId="4046215190" sldId="262"/>
            <ac:picMk id="19" creationId="{F9B14AC5-3C9A-471C-918F-AEEB006A6C9C}"/>
          </ac:picMkLst>
        </pc:picChg>
      </pc:sldChg>
      <pc:sldChg chg="new mod modShow">
        <pc:chgData name="Albert Vasquez" userId="S::aavasquez@stu.chino.k12.ca.us::56e046b1-7f88-4183-9dc6-8cfad0e900c4" providerId="AD" clId="Web-{B24EEDBC-0F54-AA79-19BA-850AC1EC6A0A}" dt="2022-01-13T17:07:03.558" v="440"/>
        <pc:sldMkLst>
          <pc:docMk/>
          <pc:sldMk cId="1239445737" sldId="263"/>
        </pc:sldMkLst>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38538789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20290545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47944565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846CE7D5-CF57-46EF-B807-FDD0502418D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949138452"/>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46CE7D5-CF57-46EF-B807-FDD0502418D4}" type="datetimeFigureOut">
              <a:rPr lang="en-US" smtClean="0"/>
              <a:t>1/19/2022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259152452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846CE7D5-CF57-46EF-B807-FDD0502418D4}"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2030920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846CE7D5-CF57-46EF-B807-FDD0502418D4}" type="datetimeFigureOut">
              <a:rPr lang="en-US" smtClean="0"/>
              <a:t>1/19/2022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733172339"/>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846CE7D5-CF57-46EF-B807-FDD0502418D4}" type="datetimeFigureOut">
              <a:rPr lang="en-US" smtClean="0"/>
              <a:t>1/19/2022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210312558"/>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46CE7D5-CF57-46EF-B807-FDD0502418D4}" type="datetimeFigureOut">
              <a:rPr lang="en-US" smtClean="0"/>
              <a:t>1/19/2022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4638898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317184145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46CE7D5-CF57-46EF-B807-FDD0502418D4}" type="datetimeFigureOut">
              <a:rPr lang="en-US" smtClean="0"/>
              <a:t>1/19/2022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30EA680-D336-4FF7-8B7A-9848BB0A1C32}" type="slidenum">
              <a:rPr lang="en-US" smtClean="0"/>
              <a:t>‹#›</a:t>
            </a:fld>
            <a:endParaRPr lang="en-US"/>
          </a:p>
        </p:txBody>
      </p:sp>
    </p:spTree>
    <p:extLst>
      <p:ext uri="{BB962C8B-B14F-4D97-AF65-F5344CB8AC3E}">
        <p14:creationId xmlns:p14="http://schemas.microsoft.com/office/powerpoint/2010/main" val="1718958274"/>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46CE7D5-CF57-46EF-B807-FDD0502418D4}" type="datetimeFigureOut">
              <a:rPr lang="en-US" smtClean="0"/>
              <a:t>1/19/2022</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30EA680-D336-4FF7-8B7A-9848BB0A1C32}" type="slidenum">
              <a:rPr lang="en-US" smtClean="0"/>
              <a:t>‹#›</a:t>
            </a:fld>
            <a:endParaRPr lang="en-US"/>
          </a:p>
        </p:txBody>
      </p:sp>
    </p:spTree>
    <p:extLst>
      <p:ext uri="{BB962C8B-B14F-4D97-AF65-F5344CB8AC3E}">
        <p14:creationId xmlns:p14="http://schemas.microsoft.com/office/powerpoint/2010/main" val="246095407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http://zerezas-curiosidadesvarias.blogspot.com/p/arenas-del-desierto.html" TargetMode="External"/><Relationship Id="rId7" Type="http://schemas.openxmlformats.org/officeDocument/2006/relationships/hyperlink" Target="https://creativecommons.org/licenses/by-sa/3.0/" TargetMode="Externa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hyperlink" Target="https://creativecommons.org/licenses/by-nc-nd/3.0/" TargetMode="External"/><Relationship Id="rId5" Type="http://schemas.openxmlformats.org/officeDocument/2006/relationships/hyperlink" Target="http://fallout.gamepedia.com/Tribal_village" TargetMode="External"/><Relationship Id="rId4" Type="http://schemas.openxmlformats.org/officeDocument/2006/relationships/image" Target="../media/image3.jpeg"/></Relationships>
</file>

<file path=ppt/slides/_rels/slide3.xml.rels><?xml version="1.0" encoding="UTF-8" standalone="yes"?>
<Relationships xmlns="http://schemas.openxmlformats.org/package/2006/relationships"><Relationship Id="rId3" Type="http://schemas.openxmlformats.org/officeDocument/2006/relationships/hyperlink" Target="http://nizistyle.tistory.com/114" TargetMode="External"/><Relationship Id="rId2" Type="http://schemas.openxmlformats.org/officeDocument/2006/relationships/image" Target="../media/image4.jpeg"/><Relationship Id="rId1" Type="http://schemas.openxmlformats.org/officeDocument/2006/relationships/slideLayout" Target="../slideLayouts/slideLayout2.xml"/><Relationship Id="rId5" Type="http://schemas.openxmlformats.org/officeDocument/2006/relationships/hyperlink" Target="https://www.flickr.com/photos/64607715@N05/13186577865" TargetMode="External"/><Relationship Id="rId4" Type="http://schemas.openxmlformats.org/officeDocument/2006/relationships/image" Target="../media/image5.jpeg"/></Relationships>
</file>

<file path=ppt/slides/_rels/slide4.xml.rels><?xml version="1.0" encoding="UTF-8" standalone="yes"?>
<Relationships xmlns="http://schemas.openxmlformats.org/package/2006/relationships"><Relationship Id="rId8" Type="http://schemas.openxmlformats.org/officeDocument/2006/relationships/hyperlink" Target="http://riadzany.blogspot.com/2015/06/moroccan-news-briefs-128.html" TargetMode="External"/><Relationship Id="rId13" Type="http://schemas.openxmlformats.org/officeDocument/2006/relationships/hyperlink" Target="https://creativecommons.org/licenses/by-nc/3.0/" TargetMode="External"/><Relationship Id="rId3" Type="http://schemas.openxmlformats.org/officeDocument/2006/relationships/hyperlink" Target="http://www.messersmith.name/wordpress/tag/moray-eel/" TargetMode="External"/><Relationship Id="rId7" Type="http://schemas.openxmlformats.org/officeDocument/2006/relationships/image" Target="../media/image9.jpeg"/><Relationship Id="rId12" Type="http://schemas.openxmlformats.org/officeDocument/2006/relationships/hyperlink" Target="https://creativecommons.org/licenses/by/3.0/" TargetMode="External"/><Relationship Id="rId2" Type="http://schemas.openxmlformats.org/officeDocument/2006/relationships/image" Target="../media/image6.jpeg"/><Relationship Id="rId1" Type="http://schemas.openxmlformats.org/officeDocument/2006/relationships/slideLayout" Target="../slideLayouts/slideLayout2.xml"/><Relationship Id="rId6" Type="http://schemas.openxmlformats.org/officeDocument/2006/relationships/hyperlink" Target="https://www.flickr.com/photos/bryanto/3835468874/" TargetMode="External"/><Relationship Id="rId11" Type="http://schemas.openxmlformats.org/officeDocument/2006/relationships/hyperlink" Target="https://creativecommons.org/licenses/by-sa/3.0/" TargetMode="External"/><Relationship Id="rId5" Type="http://schemas.openxmlformats.org/officeDocument/2006/relationships/image" Target="../media/image8.jpeg"/><Relationship Id="rId10" Type="http://schemas.openxmlformats.org/officeDocument/2006/relationships/hyperlink" Target="https://www.blacklistednews.com/article/65509/salmon-people-the-risks-of-genetically-engineered-fish-for-the-pacific-northwest-film.html" TargetMode="External"/><Relationship Id="rId4" Type="http://schemas.openxmlformats.org/officeDocument/2006/relationships/image" Target="../media/image7.jpeg"/><Relationship Id="rId9" Type="http://schemas.openxmlformats.org/officeDocument/2006/relationships/image" Target="../media/image10.jpeg"/><Relationship Id="rId14" Type="http://schemas.openxmlformats.org/officeDocument/2006/relationships/hyperlink" Target="https://creativecommons.org/licenses/by-nc-sa/3.0/"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guity-novin.blogspot.com/2010/03/history-of-graphic-design-native.html" TargetMode="External"/><Relationship Id="rId7" Type="http://schemas.openxmlformats.org/officeDocument/2006/relationships/hyperlink" Target="https://commons.wikimedia.org/wiki/File:Man's_shirt,_Lakota_Sioux.jpg" TargetMode="External"/><Relationship Id="rId2" Type="http://schemas.openxmlformats.org/officeDocument/2006/relationships/image" Target="../media/image11.jpeg"/><Relationship Id="rId1" Type="http://schemas.openxmlformats.org/officeDocument/2006/relationships/slideLayout" Target="../slideLayouts/slideLayout2.xml"/><Relationship Id="rId6" Type="http://schemas.openxmlformats.org/officeDocument/2006/relationships/image" Target="../media/image13.jpeg"/><Relationship Id="rId5" Type="http://schemas.openxmlformats.org/officeDocument/2006/relationships/hyperlink" Target="http://flickr.com/photos/harlanh/622324639" TargetMode="External"/><Relationship Id="rId4" Type="http://schemas.openxmlformats.org/officeDocument/2006/relationships/image" Target="../media/image12.jpeg"/></Relationships>
</file>

<file path=ppt/slides/_rels/slide6.xml.rels><?xml version="1.0" encoding="UTF-8" standalone="yes"?>
<Relationships xmlns="http://schemas.openxmlformats.org/package/2006/relationships"><Relationship Id="rId3" Type="http://schemas.openxmlformats.org/officeDocument/2006/relationships/hyperlink" Target="https://www.avoidingregret.com/2017/03/springing-forward-in-search-of.html" TargetMode="External"/><Relationship Id="rId2" Type="http://schemas.openxmlformats.org/officeDocument/2006/relationships/image" Target="../media/image14.jpeg"/><Relationship Id="rId1" Type="http://schemas.openxmlformats.org/officeDocument/2006/relationships/slideLayout" Target="../slideLayouts/slideLayout2.xml"/><Relationship Id="rId5" Type="http://schemas.openxmlformats.org/officeDocument/2006/relationships/hyperlink" Target="http://random-gs.blogspot.com/2012/07/common-cereal-crops.html" TargetMode="External"/><Relationship Id="rId4" Type="http://schemas.openxmlformats.org/officeDocument/2006/relationships/image" Target="../media/image15.jpe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0671A8AE-40A1-4631-A6B8-581AFF0654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0181397-D231-4A46-9EB4-96CC9D8FF767}"/>
              </a:ext>
            </a:extLst>
          </p:cNvPr>
          <p:cNvPicPr>
            <a:picLocks noChangeAspect="1"/>
          </p:cNvPicPr>
          <p:nvPr/>
        </p:nvPicPr>
        <p:blipFill rotWithShape="1">
          <a:blip r:embed="rId2"/>
          <a:srcRect t="14512" r="9092" b="1"/>
          <a:stretch/>
        </p:blipFill>
        <p:spPr>
          <a:xfrm>
            <a:off x="3523488" y="10"/>
            <a:ext cx="8668512" cy="6857990"/>
          </a:xfrm>
          <a:prstGeom prst="rect">
            <a:avLst/>
          </a:prstGeom>
        </p:spPr>
      </p:pic>
      <p:sp>
        <p:nvSpPr>
          <p:cNvPr id="11" name="Rectangle 10">
            <a:extLst>
              <a:ext uri="{FF2B5EF4-FFF2-40B4-BE49-F238E27FC236}">
                <a16:creationId xmlns:a16="http://schemas.microsoft.com/office/drawing/2014/main" id="{AB58EF07-17C2-48CF-ABB0-EEF1F17CB8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 y="0"/>
            <a:ext cx="9339206" cy="6858000"/>
          </a:xfrm>
          <a:prstGeom prst="rect">
            <a:avLst/>
          </a:prstGeom>
          <a:gradFill>
            <a:gsLst>
              <a:gs pos="58000">
                <a:schemeClr val="bg1"/>
              </a:gs>
              <a:gs pos="33000">
                <a:schemeClr val="bg1">
                  <a:alpha val="64000"/>
                </a:schemeClr>
              </a:gs>
              <a:gs pos="0">
                <a:schemeClr val="bg1">
                  <a:alpha val="0"/>
                </a:schemeClr>
              </a:gs>
              <a:gs pos="100000">
                <a:schemeClr val="bg1"/>
              </a:gs>
            </a:gsLst>
            <a:lin ang="108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477981" y="173457"/>
            <a:ext cx="4023360" cy="3204134"/>
          </a:xfrm>
        </p:spPr>
        <p:txBody>
          <a:bodyPr anchor="b">
            <a:normAutofit/>
          </a:bodyPr>
          <a:lstStyle/>
          <a:p>
            <a:pPr algn="l"/>
            <a:r>
              <a:rPr lang="en-US" sz="6600" dirty="0">
                <a:cs typeface="Calibri Light"/>
              </a:rPr>
              <a:t>The Mojave</a:t>
            </a:r>
            <a:endParaRPr lang="en-US" sz="6600" dirty="0"/>
          </a:p>
        </p:txBody>
      </p:sp>
      <p:sp>
        <p:nvSpPr>
          <p:cNvPr id="3" name="Subtitle 2"/>
          <p:cNvSpPr>
            <a:spLocks noGrp="1"/>
          </p:cNvSpPr>
          <p:nvPr>
            <p:ph type="subTitle" idx="1"/>
          </p:nvPr>
        </p:nvSpPr>
        <p:spPr>
          <a:xfrm>
            <a:off x="477980" y="4872922"/>
            <a:ext cx="4023359" cy="1208141"/>
          </a:xfrm>
        </p:spPr>
        <p:txBody>
          <a:bodyPr vert="horz" lIns="91440" tIns="45720" rIns="91440" bIns="45720" rtlCol="0" anchor="t">
            <a:normAutofit/>
          </a:bodyPr>
          <a:lstStyle/>
          <a:p>
            <a:pPr algn="l"/>
            <a:r>
              <a:rPr lang="en-US" sz="4000" dirty="0">
                <a:cs typeface="Calibri"/>
              </a:rPr>
              <a:t>By Albert</a:t>
            </a:r>
            <a:endParaRPr lang="en-US" sz="3200" dirty="0">
              <a:cs typeface="Calibri" panose="020F0502020204030204"/>
            </a:endParaRPr>
          </a:p>
        </p:txBody>
      </p:sp>
      <p:sp>
        <p:nvSpPr>
          <p:cNvPr id="13" name="Rectangle 12">
            <a:extLst>
              <a:ext uri="{FF2B5EF4-FFF2-40B4-BE49-F238E27FC236}">
                <a16:creationId xmlns:a16="http://schemas.microsoft.com/office/drawing/2014/main" id="{AF2F604E-43BE-4DC3-B983-E071523364F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759921" y="346791"/>
            <a:ext cx="146304"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latin typeface="Calibri" panose="020F0502020204030204"/>
            </a:endParaRPr>
          </a:p>
        </p:txBody>
      </p:sp>
      <p:sp>
        <p:nvSpPr>
          <p:cNvPr id="15" name="Rectangle 14">
            <a:extLst>
              <a:ext uri="{FF2B5EF4-FFF2-40B4-BE49-F238E27FC236}">
                <a16:creationId xmlns:a16="http://schemas.microsoft.com/office/drawing/2014/main" id="{08C9B587-E65E-4B52-B37C-ABEBB6E879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81029" y="4546920"/>
            <a:ext cx="3977640" cy="18288"/>
          </a:xfrm>
          <a:prstGeom prst="rect">
            <a:avLst/>
          </a:prstGeom>
          <a:solidFill>
            <a:schemeClr val="tx1"/>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98572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12">
            <a:extLst>
              <a:ext uri="{FF2B5EF4-FFF2-40B4-BE49-F238E27FC236}">
                <a16:creationId xmlns:a16="http://schemas.microsoft.com/office/drawing/2014/main" id="{72D05657-94EE-4B2D-BC1B-A1D0650636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c 14">
            <a:extLst>
              <a:ext uri="{FF2B5EF4-FFF2-40B4-BE49-F238E27FC236}">
                <a16:creationId xmlns:a16="http://schemas.microsoft.com/office/drawing/2014/main" id="{7586665A-47B3-4AEE-BC94-15D89FF706B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465099" y="486184"/>
            <a:ext cx="4083433" cy="4083433"/>
          </a:xfrm>
          <a:prstGeom prst="arc">
            <a:avLst/>
          </a:prstGeom>
          <a:ln w="127000" cap="rnd">
            <a:solidFill>
              <a:schemeClr val="accent4"/>
            </a:solidFill>
            <a:prstDash val="das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dirty="0"/>
          </a:p>
        </p:txBody>
      </p:sp>
      <p:sp>
        <p:nvSpPr>
          <p:cNvPr id="2" name="Title 1">
            <a:extLst>
              <a:ext uri="{FF2B5EF4-FFF2-40B4-BE49-F238E27FC236}">
                <a16:creationId xmlns:a16="http://schemas.microsoft.com/office/drawing/2014/main" id="{20F1B2A0-57AB-4BF1-A589-77AFDB9D1BAD}"/>
              </a:ext>
            </a:extLst>
          </p:cNvPr>
          <p:cNvSpPr>
            <a:spLocks noGrp="1"/>
          </p:cNvSpPr>
          <p:nvPr>
            <p:ph type="title"/>
          </p:nvPr>
        </p:nvSpPr>
        <p:spPr>
          <a:xfrm>
            <a:off x="4184542" y="486184"/>
            <a:ext cx="7363990" cy="1325563"/>
          </a:xfrm>
        </p:spPr>
        <p:txBody>
          <a:bodyPr>
            <a:normAutofit/>
          </a:bodyPr>
          <a:lstStyle/>
          <a:p>
            <a:r>
              <a:rPr lang="en-US" dirty="0">
                <a:cs typeface="Calibri Light"/>
              </a:rPr>
              <a:t>Location</a:t>
            </a:r>
            <a:endParaRPr lang="en-US" dirty="0"/>
          </a:p>
        </p:txBody>
      </p:sp>
      <p:pic>
        <p:nvPicPr>
          <p:cNvPr id="4" name="Picture 4">
            <a:extLst>
              <a:ext uri="{FF2B5EF4-FFF2-40B4-BE49-F238E27FC236}">
                <a16:creationId xmlns:a16="http://schemas.microsoft.com/office/drawing/2014/main" id="{A374FF72-0429-4005-B853-1EF141E333DD}"/>
              </a:ext>
            </a:extLst>
          </p:cNvPr>
          <p:cNvPicPr>
            <a:picLocks noChangeAspect="1"/>
          </p:cNvPicPr>
          <p:nvPr/>
        </p:nvPicPr>
        <p:blipFill rotWithShape="1">
          <a:blip r:embed="rId2">
            <a:extLst>
              <a:ext uri="{837473B0-CC2E-450A-ABE3-18F120FF3D39}">
                <a1611:picAttrSrcUrl xmlns:a1611="http://schemas.microsoft.com/office/drawing/2016/11/main" r:id="rId3"/>
              </a:ext>
            </a:extLst>
          </a:blip>
          <a:srcRect r="-1" b="-1"/>
          <a:stretch/>
        </p:blipFill>
        <p:spPr>
          <a:xfrm>
            <a:off x="581526" y="258142"/>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pic>
        <p:nvPicPr>
          <p:cNvPr id="7" name="Picture 7">
            <a:extLst>
              <a:ext uri="{FF2B5EF4-FFF2-40B4-BE49-F238E27FC236}">
                <a16:creationId xmlns:a16="http://schemas.microsoft.com/office/drawing/2014/main" id="{1C29F14B-7179-41D9-8120-0EE5B28FE93D}"/>
              </a:ext>
            </a:extLst>
          </p:cNvPr>
          <p:cNvPicPr>
            <a:picLocks noChangeAspect="1"/>
          </p:cNvPicPr>
          <p:nvPr/>
        </p:nvPicPr>
        <p:blipFill rotWithShape="1">
          <a:blip r:embed="rId4">
            <a:extLst>
              <a:ext uri="{837473B0-CC2E-450A-ABE3-18F120FF3D39}">
                <a1611:picAttrSrcUrl xmlns:a1611="http://schemas.microsoft.com/office/drawing/2016/11/main" r:id="rId5"/>
              </a:ext>
            </a:extLst>
          </a:blip>
          <a:srcRect l="23758" r="1244" b="3"/>
          <a:stretch/>
        </p:blipFill>
        <p:spPr>
          <a:xfrm>
            <a:off x="581526" y="3486449"/>
            <a:ext cx="3118718" cy="3118718"/>
          </a:xfrm>
          <a:custGeom>
            <a:avLst/>
            <a:gdLst/>
            <a:ahLst/>
            <a:cxnLst/>
            <a:rect l="l" t="t" r="r" b="b"/>
            <a:pathLst>
              <a:path w="2683042" h="2683042">
                <a:moveTo>
                  <a:pt x="102278" y="0"/>
                </a:moveTo>
                <a:lnTo>
                  <a:pt x="2580764" y="0"/>
                </a:lnTo>
                <a:cubicBezTo>
                  <a:pt x="2637251" y="0"/>
                  <a:pt x="2683042" y="45791"/>
                  <a:pt x="2683042" y="102278"/>
                </a:cubicBezTo>
                <a:lnTo>
                  <a:pt x="2683042" y="2580764"/>
                </a:lnTo>
                <a:cubicBezTo>
                  <a:pt x="2683042" y="2637251"/>
                  <a:pt x="2637251" y="2683042"/>
                  <a:pt x="2580764" y="2683042"/>
                </a:cubicBezTo>
                <a:lnTo>
                  <a:pt x="102278" y="2683042"/>
                </a:lnTo>
                <a:cubicBezTo>
                  <a:pt x="45791" y="2683042"/>
                  <a:pt x="0" y="2637251"/>
                  <a:pt x="0" y="2580764"/>
                </a:cubicBezTo>
                <a:lnTo>
                  <a:pt x="0" y="102278"/>
                </a:lnTo>
                <a:cubicBezTo>
                  <a:pt x="0" y="45791"/>
                  <a:pt x="45791" y="0"/>
                  <a:pt x="102278" y="0"/>
                </a:cubicBezTo>
                <a:close/>
              </a:path>
            </a:pathLst>
          </a:custGeom>
        </p:spPr>
      </p:pic>
      <p:sp>
        <p:nvSpPr>
          <p:cNvPr id="3" name="Content Placeholder 2">
            <a:extLst>
              <a:ext uri="{FF2B5EF4-FFF2-40B4-BE49-F238E27FC236}">
                <a16:creationId xmlns:a16="http://schemas.microsoft.com/office/drawing/2014/main" id="{A7E0A35B-B8E8-423B-B249-696B8C62387D}"/>
              </a:ext>
            </a:extLst>
          </p:cNvPr>
          <p:cNvSpPr>
            <a:spLocks noGrp="1"/>
          </p:cNvSpPr>
          <p:nvPr>
            <p:ph idx="1"/>
          </p:nvPr>
        </p:nvSpPr>
        <p:spPr>
          <a:xfrm>
            <a:off x="4184542" y="1946684"/>
            <a:ext cx="7363990" cy="4351338"/>
          </a:xfrm>
        </p:spPr>
        <p:txBody>
          <a:bodyPr vert="horz" lIns="91440" tIns="45720" rIns="91440" bIns="45720" rtlCol="0">
            <a:normAutofit/>
          </a:bodyPr>
          <a:lstStyle/>
          <a:p>
            <a:r>
              <a:rPr lang="en-US" dirty="0">
                <a:ea typeface="+mn-lt"/>
                <a:cs typeface="+mn-lt"/>
              </a:rPr>
              <a:t>The Mojave lived in the desert part of California. The Mojave tribe lived near the Colorado River. They lived in the desert of California. It was arid and dry but with rivers. It had a mild temperature climate.</a:t>
            </a:r>
          </a:p>
          <a:p>
            <a:endParaRPr lang="en-US" dirty="0">
              <a:cs typeface="Calibri"/>
            </a:endParaRPr>
          </a:p>
        </p:txBody>
      </p:sp>
      <p:sp>
        <p:nvSpPr>
          <p:cNvPr id="5" name="TextBox 4">
            <a:extLst>
              <a:ext uri="{FF2B5EF4-FFF2-40B4-BE49-F238E27FC236}">
                <a16:creationId xmlns:a16="http://schemas.microsoft.com/office/drawing/2014/main" id="{6EAECB06-0FAE-4B8C-A041-E8F03A053B5F}"/>
              </a:ext>
            </a:extLst>
          </p:cNvPr>
          <p:cNvSpPr txBox="1"/>
          <p:nvPr/>
        </p:nvSpPr>
        <p:spPr>
          <a:xfrm>
            <a:off x="9718246" y="6870700"/>
            <a:ext cx="2473754" cy="200055"/>
          </a:xfrm>
          <a:prstGeom prst="rect">
            <a:avLst/>
          </a:prstGeom>
          <a:solidFill>
            <a:srgbClr val="000000"/>
          </a:solidFill>
        </p:spPr>
        <p:txBody>
          <a:bodyPr wrap="none">
            <a:spAutoFit/>
          </a:bodyPr>
          <a:lstStyle/>
          <a:p>
            <a:pPr algn="r">
              <a:spcAft>
                <a:spcPts val="600"/>
              </a:spcAft>
            </a:pPr>
            <a:r>
              <a:rPr lang="en-US" sz="700">
                <a:solidFill>
                  <a:srgbClr val="FFFFFF"/>
                </a:solidFill>
                <a:hlinkClick r:id="rId3">
                  <a:extLst>
                    <a:ext uri="{A12FA001-AC4F-418D-AE19-62706E023703}">
                      <ahyp:hlinkClr xmlns:ahyp="http://schemas.microsoft.com/office/drawing/2018/hyperlinkcolor" val="tx"/>
                    </a:ext>
                  </a:extLst>
                </a:hlinkClick>
              </a:rPr>
              <a:t>This Photo</a:t>
            </a:r>
            <a:r>
              <a:rPr lang="en-US" sz="700">
                <a:solidFill>
                  <a:srgbClr val="FFFFFF"/>
                </a:solidFill>
              </a:rPr>
              <a:t> by Unknown author is licensed under </a:t>
            </a:r>
            <a:r>
              <a:rPr lang="en-US" sz="700">
                <a:solidFill>
                  <a:srgbClr val="FFFFFF"/>
                </a:solidFill>
                <a:hlinkClick r:id="rId6">
                  <a:extLst>
                    <a:ext uri="{A12FA001-AC4F-418D-AE19-62706E023703}">
                      <ahyp:hlinkClr xmlns:ahyp="http://schemas.microsoft.com/office/drawing/2018/hyperlinkcolor" val="tx"/>
                    </a:ext>
                  </a:extLst>
                </a:hlinkClick>
              </a:rPr>
              <a:t>CC BY-NC-ND</a:t>
            </a:r>
            <a:r>
              <a:rPr lang="en-US" sz="700">
                <a:solidFill>
                  <a:srgbClr val="FFFFFF"/>
                </a:solidFill>
              </a:rPr>
              <a:t>.</a:t>
            </a:r>
          </a:p>
        </p:txBody>
      </p:sp>
      <p:sp>
        <p:nvSpPr>
          <p:cNvPr id="8" name="TextBox 7">
            <a:extLst>
              <a:ext uri="{FF2B5EF4-FFF2-40B4-BE49-F238E27FC236}">
                <a16:creationId xmlns:a16="http://schemas.microsoft.com/office/drawing/2014/main" id="{E9883F78-8568-4BD8-A157-B090E6FFEA6F}"/>
              </a:ext>
            </a:extLst>
          </p:cNvPr>
          <p:cNvSpPr txBox="1"/>
          <p:nvPr/>
        </p:nvSpPr>
        <p:spPr>
          <a:xfrm>
            <a:off x="7430564" y="6870700"/>
            <a:ext cx="2274982" cy="200055"/>
          </a:xfrm>
          <a:prstGeom prst="rect">
            <a:avLst/>
          </a:prstGeom>
          <a:solidFill>
            <a:srgbClr val="000000"/>
          </a:solidFill>
        </p:spPr>
        <p:txBody>
          <a:bodyPr wrap="none" lIns="91440" tIns="45720" rIns="91440" bIns="45720" anchor="t">
            <a:spAutoFit/>
          </a:bodyPr>
          <a:lstStyle/>
          <a:p>
            <a:pPr algn="r">
              <a:spcAft>
                <a:spcPts val="600"/>
              </a:spcAft>
            </a:pPr>
            <a:r>
              <a:rPr lang="en-US" sz="700">
                <a:solidFill>
                  <a:srgbClr val="FFFFFF"/>
                </a:solidFill>
                <a:hlinkClick r:id="rId5">
                  <a:extLst>
                    <a:ext uri="{A12FA001-AC4F-418D-AE19-62706E023703}">
                      <ahyp:hlinkClr xmlns:ahyp="http://schemas.microsoft.com/office/drawing/2018/hyperlinkcolor" val="tx"/>
                    </a:ext>
                  </a:extLst>
                </a:hlinkClick>
              </a:rPr>
              <a:t>This Photo</a:t>
            </a:r>
            <a:r>
              <a:rPr lang="en-US" sz="700">
                <a:solidFill>
                  <a:srgbClr val="FFFFFF"/>
                </a:solidFill>
              </a:rPr>
              <a:t> by Unknown </a:t>
            </a:r>
            <a:r>
              <a:rPr lang="en-US" sz="700" err="1">
                <a:solidFill>
                  <a:srgbClr val="FFFFFF"/>
                </a:solidFill>
              </a:rPr>
              <a:t>athor</a:t>
            </a:r>
            <a:r>
              <a:rPr lang="en-US" sz="700">
                <a:solidFill>
                  <a:srgbClr val="FFFFFF"/>
                </a:solidFill>
              </a:rPr>
              <a:t> is licensed under </a:t>
            </a:r>
            <a:r>
              <a:rPr lang="en-US" sz="700">
                <a:solidFill>
                  <a:srgbClr val="FFFFFF"/>
                </a:solidFill>
                <a:hlinkClick r:id="rId7">
                  <a:extLst>
                    <a:ext uri="{A12FA001-AC4F-418D-AE19-62706E023703}">
                      <ahyp:hlinkClr xmlns:ahyp="http://schemas.microsoft.com/office/drawing/2018/hyperlinkcolor" val="tx"/>
                    </a:ext>
                  </a:extLst>
                </a:hlinkClick>
              </a:rPr>
              <a:t>CC BY-SA</a:t>
            </a:r>
            <a:r>
              <a:rPr lang="en-US" sz="700">
                <a:solidFill>
                  <a:srgbClr val="FFFFFF"/>
                </a:solidFill>
              </a:rPr>
              <a:t>.</a:t>
            </a:r>
          </a:p>
        </p:txBody>
      </p:sp>
    </p:spTree>
    <p:extLst>
      <p:ext uri="{BB962C8B-B14F-4D97-AF65-F5344CB8AC3E}">
        <p14:creationId xmlns:p14="http://schemas.microsoft.com/office/powerpoint/2010/main" val="787574396"/>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1000" fill="hold"/>
                                        <p:tgtEl>
                                          <p:spTgt spid="3"/>
                                        </p:tgtEl>
                                        <p:attrNameLst>
                                          <p:attrName>ppt_w</p:attrName>
                                        </p:attrNameLst>
                                      </p:cBhvr>
                                      <p:tavLst>
                                        <p:tav tm="0">
                                          <p:val>
                                            <p:fltVal val="0"/>
                                          </p:val>
                                        </p:tav>
                                        <p:tav tm="100000">
                                          <p:val>
                                            <p:strVal val="#ppt_w"/>
                                          </p:val>
                                        </p:tav>
                                      </p:tavLst>
                                    </p:anim>
                                    <p:anim calcmode="lin" valueType="num">
                                      <p:cBhvr>
                                        <p:cTn id="8" dur="1000" fill="hold"/>
                                        <p:tgtEl>
                                          <p:spTgt spid="3"/>
                                        </p:tgtEl>
                                        <p:attrNameLst>
                                          <p:attrName>ppt_h</p:attrName>
                                        </p:attrNameLst>
                                      </p:cBhvr>
                                      <p:tavLst>
                                        <p:tav tm="0">
                                          <p:val>
                                            <p:fltVal val="0"/>
                                          </p:val>
                                        </p:tav>
                                        <p:tav tm="100000">
                                          <p:val>
                                            <p:strVal val="#ppt_h"/>
                                          </p:val>
                                        </p:tav>
                                      </p:tavLst>
                                    </p:anim>
                                    <p:anim calcmode="lin" valueType="num">
                                      <p:cBhvr>
                                        <p:cTn id="9" dur="1000" fill="hold"/>
                                        <p:tgtEl>
                                          <p:spTgt spid="3"/>
                                        </p:tgtEl>
                                        <p:attrNameLst>
                                          <p:attrName>style.rotation</p:attrName>
                                        </p:attrNameLst>
                                      </p:cBhvr>
                                      <p:tavLst>
                                        <p:tav tm="0">
                                          <p:val>
                                            <p:fltVal val="90"/>
                                          </p:val>
                                        </p:tav>
                                        <p:tav tm="100000">
                                          <p:val>
                                            <p:fltVal val="0"/>
                                          </p:val>
                                        </p:tav>
                                      </p:tavLst>
                                    </p:anim>
                                    <p:animEffect transition="in" filter="fade">
                                      <p:cBhvr>
                                        <p:cTn id="10" dur="1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805E13-1CEA-4404-B371-0EB4BB92EE5C}"/>
              </a:ext>
            </a:extLst>
          </p:cNvPr>
          <p:cNvSpPr>
            <a:spLocks noGrp="1"/>
          </p:cNvSpPr>
          <p:nvPr>
            <p:ph type="title"/>
          </p:nvPr>
        </p:nvSpPr>
        <p:spPr/>
        <p:txBody>
          <a:bodyPr/>
          <a:lstStyle/>
          <a:p>
            <a:r>
              <a:rPr lang="en-US" dirty="0">
                <a:cs typeface="Calibri Light"/>
              </a:rPr>
              <a:t>Shelter</a:t>
            </a:r>
            <a:endParaRPr lang="en-US" dirty="0"/>
          </a:p>
        </p:txBody>
      </p:sp>
      <p:sp>
        <p:nvSpPr>
          <p:cNvPr id="3" name="Content Placeholder 2">
            <a:extLst>
              <a:ext uri="{FF2B5EF4-FFF2-40B4-BE49-F238E27FC236}">
                <a16:creationId xmlns:a16="http://schemas.microsoft.com/office/drawing/2014/main" id="{4CF614B2-8B67-4424-837C-4F61B9B78C93}"/>
              </a:ext>
            </a:extLst>
          </p:cNvPr>
          <p:cNvSpPr>
            <a:spLocks noGrp="1"/>
          </p:cNvSpPr>
          <p:nvPr>
            <p:ph idx="1"/>
          </p:nvPr>
        </p:nvSpPr>
        <p:spPr>
          <a:xfrm>
            <a:off x="6617898" y="1825625"/>
            <a:ext cx="4735902" cy="4351338"/>
          </a:xfrm>
        </p:spPr>
        <p:txBody>
          <a:bodyPr vert="horz" lIns="91440" tIns="45720" rIns="91440" bIns="45720" rtlCol="0" anchor="t">
            <a:normAutofit/>
          </a:bodyPr>
          <a:lstStyle/>
          <a:p>
            <a:r>
              <a:rPr lang="en-US" dirty="0">
                <a:cs typeface="Calibri"/>
              </a:rPr>
              <a:t>The homes of the Mojave tribe protected them from the environment. The rectangular Mojave houses were made from redwood planks with slanted roofs. Redwood logs or cottonwood poles held up the roof. Sometimes there were no walls or doors. They also had temporary grass shelters.</a:t>
            </a:r>
          </a:p>
        </p:txBody>
      </p:sp>
      <p:pic>
        <p:nvPicPr>
          <p:cNvPr id="4" name="Picture 4" descr="A picture containing outdoor, ground, tree, building&#10;&#10;Description automatically generated">
            <a:extLst>
              <a:ext uri="{FF2B5EF4-FFF2-40B4-BE49-F238E27FC236}">
                <a16:creationId xmlns:a16="http://schemas.microsoft.com/office/drawing/2014/main" id="{124DB001-47CA-4FF7-872E-74CD90A41E6D}"/>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68702" y="1478777"/>
            <a:ext cx="4281577" cy="2865275"/>
          </a:xfrm>
          <a:prstGeom prst="rect">
            <a:avLst/>
          </a:prstGeom>
        </p:spPr>
      </p:pic>
      <p:sp>
        <p:nvSpPr>
          <p:cNvPr id="5" name="TextBox 4">
            <a:extLst>
              <a:ext uri="{FF2B5EF4-FFF2-40B4-BE49-F238E27FC236}">
                <a16:creationId xmlns:a16="http://schemas.microsoft.com/office/drawing/2014/main" id="{E04DB4EE-F453-41E1-8E98-666E2C0085CF}"/>
              </a:ext>
            </a:extLst>
          </p:cNvPr>
          <p:cNvSpPr txBox="1"/>
          <p:nvPr/>
        </p:nvSpPr>
        <p:spPr>
          <a:xfrm>
            <a:off x="4638136" y="547777"/>
            <a:ext cx="2743200" cy="317500"/>
          </a:xfrm>
          <a:prstGeom prst="rect">
            <a:avLst/>
          </a:prstGeom>
        </p:spPr>
        <p:txBody>
          <a:bodyPr lIns="91440" tIns="45720" rIns="91440" bIns="45720" anchor="t">
            <a:normAutofit fontScale="92500" lnSpcReduction="20000"/>
          </a:bodyPr>
          <a:lstStyle/>
          <a:p>
            <a:endParaRPr lang="en-US" dirty="0"/>
          </a:p>
          <a:p>
            <a:endParaRPr lang="en-US" dirty="0">
              <a:cs typeface="Calibri"/>
            </a:endParaRPr>
          </a:p>
        </p:txBody>
      </p:sp>
      <p:pic>
        <p:nvPicPr>
          <p:cNvPr id="7" name="Picture 7">
            <a:extLst>
              <a:ext uri="{FF2B5EF4-FFF2-40B4-BE49-F238E27FC236}">
                <a16:creationId xmlns:a16="http://schemas.microsoft.com/office/drawing/2014/main" id="{760616E1-77A4-4FF5-9084-45B541824211}"/>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468702" y="4008059"/>
            <a:ext cx="4353463" cy="2910672"/>
          </a:xfrm>
          <a:prstGeom prst="rect">
            <a:avLst/>
          </a:prstGeom>
        </p:spPr>
      </p:pic>
      <p:sp>
        <p:nvSpPr>
          <p:cNvPr id="8" name="TextBox 7">
            <a:extLst>
              <a:ext uri="{FF2B5EF4-FFF2-40B4-BE49-F238E27FC236}">
                <a16:creationId xmlns:a16="http://schemas.microsoft.com/office/drawing/2014/main" id="{2FF965A3-437B-48CD-8F19-5ABEEAE9D531}"/>
              </a:ext>
            </a:extLst>
          </p:cNvPr>
          <p:cNvSpPr txBox="1"/>
          <p:nvPr/>
        </p:nvSpPr>
        <p:spPr>
          <a:xfrm>
            <a:off x="4091796" y="1483894"/>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spTree>
    <p:extLst>
      <p:ext uri="{BB962C8B-B14F-4D97-AF65-F5344CB8AC3E}">
        <p14:creationId xmlns:p14="http://schemas.microsoft.com/office/powerpoint/2010/main" val="3832781960"/>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620F7-9042-4E25-A211-BBCC1ABB7F71}"/>
              </a:ext>
            </a:extLst>
          </p:cNvPr>
          <p:cNvSpPr>
            <a:spLocks noGrp="1"/>
          </p:cNvSpPr>
          <p:nvPr>
            <p:ph type="title"/>
          </p:nvPr>
        </p:nvSpPr>
        <p:spPr>
          <a:xfrm>
            <a:off x="8017254" y="525439"/>
            <a:ext cx="3336545" cy="1657614"/>
          </a:xfrm>
        </p:spPr>
        <p:txBody>
          <a:bodyPr>
            <a:normAutofit/>
          </a:bodyPr>
          <a:lstStyle/>
          <a:p>
            <a:r>
              <a:rPr lang="en-US" sz="4000" dirty="0">
                <a:cs typeface="Calibri Light"/>
              </a:rPr>
              <a:t>Food</a:t>
            </a:r>
            <a:endParaRPr lang="en-US" sz="4000" dirty="0"/>
          </a:p>
        </p:txBody>
      </p:sp>
      <p:pic>
        <p:nvPicPr>
          <p:cNvPr id="19" name="Picture 19" descr="A picture containing close&#10;&#10;Description automatically generated">
            <a:extLst>
              <a:ext uri="{FF2B5EF4-FFF2-40B4-BE49-F238E27FC236}">
                <a16:creationId xmlns:a16="http://schemas.microsoft.com/office/drawing/2014/main" id="{F9B14AC5-3C9A-471C-918F-AEEB006A6C9C}"/>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43175" y="6006"/>
            <a:ext cx="4608077" cy="4558531"/>
          </a:xfrm>
          <a:prstGeom prst="rect">
            <a:avLst/>
          </a:prstGeom>
        </p:spPr>
      </p:pic>
      <p:cxnSp>
        <p:nvCxnSpPr>
          <p:cNvPr id="25" name="Straight Connector 24">
            <a:extLst>
              <a:ext uri="{FF2B5EF4-FFF2-40B4-BE49-F238E27FC236}">
                <a16:creationId xmlns:a16="http://schemas.microsoft.com/office/drawing/2014/main" id="{822A5670-0F7B-4199-AEAB-33FBA9CEA44D}"/>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1"/>
            <a:ext cx="0" cy="4572000"/>
          </a:xfrm>
          <a:prstGeom prst="line">
            <a:avLst/>
          </a:prstGeom>
          <a:ln w="38100" cap="sq">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7" name="Picture 7" descr="Free Images : ocean, food, seafood, shellfish, fauna, invertebrate, crustacean, macro ...">
            <a:extLst>
              <a:ext uri="{FF2B5EF4-FFF2-40B4-BE49-F238E27FC236}">
                <a16:creationId xmlns:a16="http://schemas.microsoft.com/office/drawing/2014/main" id="{C8D4F9A8-3E50-4A1E-9ECF-AE5A59D57EB6}"/>
              </a:ext>
            </a:extLst>
          </p:cNvPr>
          <p:cNvPicPr>
            <a:picLocks noChangeAspect="1"/>
          </p:cNvPicPr>
          <p:nvPr/>
        </p:nvPicPr>
        <p:blipFill>
          <a:blip r:embed="rId4"/>
          <a:stretch>
            <a:fillRect/>
          </a:stretch>
        </p:blipFill>
        <p:spPr>
          <a:xfrm>
            <a:off x="4652810" y="-41623"/>
            <a:ext cx="2804726" cy="2376479"/>
          </a:xfrm>
          <a:prstGeom prst="rect">
            <a:avLst/>
          </a:prstGeom>
        </p:spPr>
      </p:pic>
      <p:cxnSp>
        <p:nvCxnSpPr>
          <p:cNvPr id="27" name="Straight Connector 26">
            <a:extLst>
              <a:ext uri="{FF2B5EF4-FFF2-40B4-BE49-F238E27FC236}">
                <a16:creationId xmlns:a16="http://schemas.microsoft.com/office/drawing/2014/main" id="{8BB1744D-A7DF-4B65-B6E3-DCF12BB2D869}"/>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627" y="2228770"/>
            <a:ext cx="2877035"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16" name="Picture 16" descr="A picture containing grass, outdoor, salamander, plant&#10;&#10;Description automatically generated">
            <a:extLst>
              <a:ext uri="{FF2B5EF4-FFF2-40B4-BE49-F238E27FC236}">
                <a16:creationId xmlns:a16="http://schemas.microsoft.com/office/drawing/2014/main" id="{BFC47FF3-9CBF-4EF9-8317-8F979F0BC0AF}"/>
              </a:ext>
            </a:extLst>
          </p:cNvPr>
          <p:cNvPicPr>
            <a:picLocks noChangeAspect="1"/>
          </p:cNvPicPr>
          <p:nvPr/>
        </p:nvPicPr>
        <p:blipFill>
          <a:blip r:embed="rId5">
            <a:extLst>
              <a:ext uri="{837473B0-CC2E-450A-ABE3-18F120FF3D39}">
                <a1611:picAttrSrcUrl xmlns:a1611="http://schemas.microsoft.com/office/drawing/2016/11/main" r:id="rId6"/>
              </a:ext>
            </a:extLst>
          </a:blip>
          <a:stretch>
            <a:fillRect/>
          </a:stretch>
        </p:blipFill>
        <p:spPr>
          <a:xfrm>
            <a:off x="4657784" y="2280836"/>
            <a:ext cx="2873607" cy="2273819"/>
          </a:xfrm>
          <a:prstGeom prst="rect">
            <a:avLst/>
          </a:prstGeom>
        </p:spPr>
      </p:pic>
      <p:cxnSp>
        <p:nvCxnSpPr>
          <p:cNvPr id="29" name="Straight Connector 28">
            <a:extLst>
              <a:ext uri="{FF2B5EF4-FFF2-40B4-BE49-F238E27FC236}">
                <a16:creationId xmlns:a16="http://schemas.microsoft.com/office/drawing/2014/main" id="{882DD753-EA38-4E86-91FB-05041A44A28E}"/>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4567905"/>
            <a:ext cx="7530662"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pic>
        <p:nvPicPr>
          <p:cNvPr id="8" name="Picture 8" descr="A picture containing invertebrate, mollusk, food, clam&#10;&#10;Description automatically generated">
            <a:extLst>
              <a:ext uri="{FF2B5EF4-FFF2-40B4-BE49-F238E27FC236}">
                <a16:creationId xmlns:a16="http://schemas.microsoft.com/office/drawing/2014/main" id="{6A5963B1-6951-4D83-A78F-9628A6E1835A}"/>
              </a:ext>
            </a:extLst>
          </p:cNvPr>
          <p:cNvPicPr>
            <a:picLocks noChangeAspect="1"/>
          </p:cNvPicPr>
          <p:nvPr/>
        </p:nvPicPr>
        <p:blipFill>
          <a:blip r:embed="rId7">
            <a:extLst>
              <a:ext uri="{837473B0-CC2E-450A-ABE3-18F120FF3D39}">
                <a1611:picAttrSrcUrl xmlns:a1611="http://schemas.microsoft.com/office/drawing/2016/11/main" r:id="rId8"/>
              </a:ext>
            </a:extLst>
          </a:blip>
          <a:stretch>
            <a:fillRect/>
          </a:stretch>
        </p:blipFill>
        <p:spPr>
          <a:xfrm>
            <a:off x="-1211" y="4566778"/>
            <a:ext cx="2870541" cy="2296281"/>
          </a:xfrm>
          <a:prstGeom prst="rect">
            <a:avLst/>
          </a:prstGeom>
        </p:spPr>
      </p:pic>
      <p:pic>
        <p:nvPicPr>
          <p:cNvPr id="13" name="Picture 13" descr="A picture containing water, outdoor, soft-finned fish&#10;&#10;Description automatically generated">
            <a:extLst>
              <a:ext uri="{FF2B5EF4-FFF2-40B4-BE49-F238E27FC236}">
                <a16:creationId xmlns:a16="http://schemas.microsoft.com/office/drawing/2014/main" id="{19693C1C-3628-492A-B62E-41BBECFAF414}"/>
              </a:ext>
            </a:extLst>
          </p:cNvPr>
          <p:cNvPicPr>
            <a:picLocks noChangeAspect="1"/>
          </p:cNvPicPr>
          <p:nvPr/>
        </p:nvPicPr>
        <p:blipFill>
          <a:blip r:embed="rId9">
            <a:extLst>
              <a:ext uri="{837473B0-CC2E-450A-ABE3-18F120FF3D39}">
                <a1611:picAttrSrcUrl xmlns:a1611="http://schemas.microsoft.com/office/drawing/2016/11/main" r:id="rId10"/>
              </a:ext>
            </a:extLst>
          </a:blip>
          <a:stretch>
            <a:fillRect/>
          </a:stretch>
        </p:blipFill>
        <p:spPr>
          <a:xfrm>
            <a:off x="2876206" y="4566777"/>
            <a:ext cx="4750726" cy="2296287"/>
          </a:xfrm>
          <a:prstGeom prst="rect">
            <a:avLst/>
          </a:prstGeom>
        </p:spPr>
      </p:pic>
      <p:sp>
        <p:nvSpPr>
          <p:cNvPr id="3" name="Content Placeholder 2">
            <a:extLst>
              <a:ext uri="{FF2B5EF4-FFF2-40B4-BE49-F238E27FC236}">
                <a16:creationId xmlns:a16="http://schemas.microsoft.com/office/drawing/2014/main" id="{CF5E496D-EADC-477F-AF0A-653515FD02E5}"/>
              </a:ext>
            </a:extLst>
          </p:cNvPr>
          <p:cNvSpPr>
            <a:spLocks noGrp="1"/>
          </p:cNvSpPr>
          <p:nvPr>
            <p:ph idx="1"/>
          </p:nvPr>
        </p:nvSpPr>
        <p:spPr>
          <a:xfrm>
            <a:off x="8017254" y="2274491"/>
            <a:ext cx="3336546" cy="3902472"/>
          </a:xfrm>
        </p:spPr>
        <p:txBody>
          <a:bodyPr vert="horz" lIns="91440" tIns="45720" rIns="91440" bIns="45720" rtlCol="0" anchor="t">
            <a:noAutofit/>
          </a:bodyPr>
          <a:lstStyle/>
          <a:p>
            <a:r>
              <a:rPr lang="en-US" sz="2400" dirty="0">
                <a:cs typeface="Calibri"/>
              </a:rPr>
              <a:t>The Mojave tribe used the land to find food in order to survive. The Mojave tribe fished for their food. Also, they eat a variety of fish and shellfish. They eat salmon, trout, eels, clams, and crabs. The groups that lived near the Colorado river farmed corn, beans, and squash.</a:t>
            </a:r>
          </a:p>
        </p:txBody>
      </p:sp>
      <p:cxnSp>
        <p:nvCxnSpPr>
          <p:cNvPr id="31" name="Straight Connector 30">
            <a:extLst>
              <a:ext uri="{FF2B5EF4-FFF2-40B4-BE49-F238E27FC236}">
                <a16:creationId xmlns:a16="http://schemas.microsoft.com/office/drawing/2014/main" id="{6DA63E78-7704-45EF-B5D3-EADDF5D8267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rot="16200000">
            <a:off x="1730262" y="5706812"/>
            <a:ext cx="2286000" cy="0"/>
          </a:xfrm>
          <a:prstGeom prst="line">
            <a:avLst/>
          </a:prstGeom>
          <a:ln w="381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9" name="TextBox 8">
            <a:extLst>
              <a:ext uri="{FF2B5EF4-FFF2-40B4-BE49-F238E27FC236}">
                <a16:creationId xmlns:a16="http://schemas.microsoft.com/office/drawing/2014/main" id="{8C29AFAF-1283-40A2-9982-EB44054510CC}"/>
              </a:ext>
            </a:extLst>
          </p:cNvPr>
          <p:cNvSpPr txBox="1"/>
          <p:nvPr/>
        </p:nvSpPr>
        <p:spPr>
          <a:xfrm rot="11100000">
            <a:off x="-856488" y="87493"/>
            <a:ext cx="439544" cy="200055"/>
          </a:xfrm>
          <a:prstGeom prst="rect">
            <a:avLst/>
          </a:prstGeom>
          <a:solidFill>
            <a:srgbClr val="000000"/>
          </a:solidFill>
        </p:spPr>
        <p:txBody>
          <a:bodyPr wrap="none" lIns="91440" tIns="45720" rIns="91440" bIns="45720" anchor="t">
            <a:spAutoFit/>
          </a:bodyPr>
          <a:lstStyle/>
          <a:p>
            <a:pPr algn="r">
              <a:spcAft>
                <a:spcPts val="600"/>
              </a:spcAft>
            </a:pPr>
            <a:r>
              <a:rPr lang="en-US" sz="700" dirty="0">
                <a:solidFill>
                  <a:srgbClr val="FFFFFF"/>
                </a:solidFill>
                <a:hlinkClick r:id="rId11">
                  <a:extLst>
                    <a:ext uri="{A12FA001-AC4F-418D-AE19-62706E023703}">
                      <ahyp:hlinkClr xmlns:ahyp="http://schemas.microsoft.com/office/drawing/2018/hyperlinkcolor" val="tx"/>
                    </a:ext>
                  </a:extLst>
                </a:hlinkClick>
              </a:rPr>
              <a:t> BY-SA</a:t>
            </a:r>
            <a:r>
              <a:rPr lang="en-US" sz="700" dirty="0">
                <a:solidFill>
                  <a:srgbClr val="FFFFFF"/>
                </a:solidFill>
              </a:rPr>
              <a:t>.</a:t>
            </a:r>
          </a:p>
        </p:txBody>
      </p:sp>
      <p:sp>
        <p:nvSpPr>
          <p:cNvPr id="14" name="TextBox 13">
            <a:extLst>
              <a:ext uri="{FF2B5EF4-FFF2-40B4-BE49-F238E27FC236}">
                <a16:creationId xmlns:a16="http://schemas.microsoft.com/office/drawing/2014/main" id="{817B0BDD-1800-4F24-B7CB-1A26948CB280}"/>
              </a:ext>
            </a:extLst>
          </p:cNvPr>
          <p:cNvSpPr txBox="1"/>
          <p:nvPr/>
        </p:nvSpPr>
        <p:spPr>
          <a:xfrm>
            <a:off x="-1223117" y="78180"/>
            <a:ext cx="367408" cy="200055"/>
          </a:xfrm>
          <a:prstGeom prst="rect">
            <a:avLst/>
          </a:prstGeom>
          <a:solidFill>
            <a:srgbClr val="000000"/>
          </a:solidFill>
        </p:spPr>
        <p:txBody>
          <a:bodyPr wrap="none" lIns="91440" tIns="45720" rIns="91440" bIns="45720" anchor="t">
            <a:spAutoFit/>
          </a:bodyPr>
          <a:lstStyle/>
          <a:p>
            <a:pPr algn="r">
              <a:spcAft>
                <a:spcPts val="600"/>
              </a:spcAft>
            </a:pPr>
            <a:r>
              <a:rPr lang="en-US" sz="700" dirty="0">
                <a:solidFill>
                  <a:srgbClr val="FFFFFF"/>
                </a:solidFill>
                <a:hlinkClick r:id="rId12"/>
              </a:rPr>
              <a:t>C</a:t>
            </a:r>
            <a:r>
              <a:rPr lang="en-US" sz="700" dirty="0">
                <a:solidFill>
                  <a:srgbClr val="FFFFFF"/>
                </a:solidFill>
                <a:hlinkClick r:id="rId12">
                  <a:extLst>
                    <a:ext uri="{A12FA001-AC4F-418D-AE19-62706E023703}">
                      <ahyp:hlinkClr xmlns:ahyp="http://schemas.microsoft.com/office/drawing/2018/hyperlinkcolor" val="tx"/>
                    </a:ext>
                  </a:extLst>
                </a:hlinkClick>
              </a:rPr>
              <a:t> BY</a:t>
            </a:r>
            <a:r>
              <a:rPr lang="en-US" sz="700" dirty="0">
                <a:solidFill>
                  <a:srgbClr val="FFFFFF"/>
                </a:solidFill>
              </a:rPr>
              <a:t>.</a:t>
            </a:r>
          </a:p>
        </p:txBody>
      </p:sp>
      <p:sp>
        <p:nvSpPr>
          <p:cNvPr id="17" name="TextBox 16">
            <a:extLst>
              <a:ext uri="{FF2B5EF4-FFF2-40B4-BE49-F238E27FC236}">
                <a16:creationId xmlns:a16="http://schemas.microsoft.com/office/drawing/2014/main" id="{C5D12924-E7CC-4A64-8FB5-A112F1F280C3}"/>
              </a:ext>
            </a:extLst>
          </p:cNvPr>
          <p:cNvSpPr txBox="1"/>
          <p:nvPr/>
        </p:nvSpPr>
        <p:spPr>
          <a:xfrm>
            <a:off x="-1564578" y="84525"/>
            <a:ext cx="340158" cy="200055"/>
          </a:xfrm>
          <a:prstGeom prst="rect">
            <a:avLst/>
          </a:prstGeom>
          <a:solidFill>
            <a:srgbClr val="000000"/>
          </a:solidFill>
        </p:spPr>
        <p:txBody>
          <a:bodyPr wrap="none" lIns="91440" tIns="45720" rIns="91440" bIns="45720" anchor="t">
            <a:spAutoFit/>
          </a:bodyPr>
          <a:lstStyle/>
          <a:p>
            <a:pPr algn="r">
              <a:spcAft>
                <a:spcPts val="600"/>
              </a:spcAft>
            </a:pPr>
            <a:r>
              <a:rPr lang="en-US" sz="700" dirty="0">
                <a:solidFill>
                  <a:srgbClr val="FFFFFF"/>
                </a:solidFill>
                <a:hlinkClick r:id="rId13"/>
              </a:rPr>
              <a:t>-</a:t>
            </a:r>
            <a:r>
              <a:rPr lang="en-US" sz="700" dirty="0">
                <a:solidFill>
                  <a:srgbClr val="FFFFFF"/>
                </a:solidFill>
                <a:hlinkClick r:id="rId13">
                  <a:extLst>
                    <a:ext uri="{A12FA001-AC4F-418D-AE19-62706E023703}">
                      <ahyp:hlinkClr xmlns:ahyp="http://schemas.microsoft.com/office/drawing/2018/hyperlinkcolor" val="tx"/>
                    </a:ext>
                  </a:extLst>
                </a:hlinkClick>
              </a:rPr>
              <a:t>NC</a:t>
            </a:r>
            <a:r>
              <a:rPr lang="en-US" sz="700" dirty="0">
                <a:solidFill>
                  <a:srgbClr val="FFFFFF"/>
                </a:solidFill>
              </a:rPr>
              <a:t>.</a:t>
            </a:r>
          </a:p>
        </p:txBody>
      </p:sp>
      <p:sp>
        <p:nvSpPr>
          <p:cNvPr id="20" name="TextBox 19">
            <a:extLst>
              <a:ext uri="{FF2B5EF4-FFF2-40B4-BE49-F238E27FC236}">
                <a16:creationId xmlns:a16="http://schemas.microsoft.com/office/drawing/2014/main" id="{11AA406D-1D0A-43D4-9815-59618F9BB38E}"/>
              </a:ext>
            </a:extLst>
          </p:cNvPr>
          <p:cNvSpPr txBox="1"/>
          <p:nvPr/>
        </p:nvSpPr>
        <p:spPr>
          <a:xfrm>
            <a:off x="-1914301" y="94407"/>
            <a:ext cx="340157" cy="200055"/>
          </a:xfrm>
          <a:prstGeom prst="rect">
            <a:avLst/>
          </a:prstGeom>
          <a:solidFill>
            <a:srgbClr val="000000"/>
          </a:solidFill>
        </p:spPr>
        <p:txBody>
          <a:bodyPr wrap="none" lIns="91440" tIns="45720" rIns="91440" bIns="45720" anchor="t">
            <a:spAutoFit/>
          </a:bodyPr>
          <a:lstStyle/>
          <a:p>
            <a:pPr algn="r">
              <a:spcAft>
                <a:spcPts val="600"/>
              </a:spcAft>
            </a:pPr>
            <a:r>
              <a:rPr lang="en-US" sz="700" dirty="0">
                <a:solidFill>
                  <a:srgbClr val="FFFFFF"/>
                </a:solidFill>
                <a:hlinkClick r:id="rId14"/>
              </a:rPr>
              <a:t>-</a:t>
            </a:r>
            <a:r>
              <a:rPr lang="en-US" sz="700" dirty="0">
                <a:solidFill>
                  <a:srgbClr val="FFFFFF"/>
                </a:solidFill>
                <a:hlinkClick r:id="rId14">
                  <a:extLst>
                    <a:ext uri="{A12FA001-AC4F-418D-AE19-62706E023703}">
                      <ahyp:hlinkClr xmlns:ahyp="http://schemas.microsoft.com/office/drawing/2018/hyperlinkcolor" val="tx"/>
                    </a:ext>
                  </a:extLst>
                </a:hlinkClick>
              </a:rPr>
              <a:t>NC</a:t>
            </a:r>
            <a:r>
              <a:rPr lang="en-US" sz="700" dirty="0">
                <a:solidFill>
                  <a:srgbClr val="FFFFFF"/>
                </a:solidFill>
              </a:rPr>
              <a:t>.</a:t>
            </a:r>
          </a:p>
        </p:txBody>
      </p:sp>
    </p:spTree>
    <p:extLst>
      <p:ext uri="{BB962C8B-B14F-4D97-AF65-F5344CB8AC3E}">
        <p14:creationId xmlns:p14="http://schemas.microsoft.com/office/powerpoint/2010/main" val="4046215190"/>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3B2C1E-9131-440E-B36C-A756EDA8EE26}"/>
              </a:ext>
            </a:extLst>
          </p:cNvPr>
          <p:cNvSpPr>
            <a:spLocks noGrp="1"/>
          </p:cNvSpPr>
          <p:nvPr>
            <p:ph type="title"/>
          </p:nvPr>
        </p:nvSpPr>
        <p:spPr/>
        <p:txBody>
          <a:bodyPr/>
          <a:lstStyle/>
          <a:p>
            <a:r>
              <a:rPr lang="en-US" dirty="0">
                <a:cs typeface="Calibri Light"/>
              </a:rPr>
              <a:t>Culture</a:t>
            </a:r>
            <a:endParaRPr lang="en-US" dirty="0"/>
          </a:p>
        </p:txBody>
      </p:sp>
      <p:sp>
        <p:nvSpPr>
          <p:cNvPr id="3" name="Content Placeholder 2">
            <a:extLst>
              <a:ext uri="{FF2B5EF4-FFF2-40B4-BE49-F238E27FC236}">
                <a16:creationId xmlns:a16="http://schemas.microsoft.com/office/drawing/2014/main" id="{260B9F88-7CCA-4FF9-8C2A-8346B5ECD2CD}"/>
              </a:ext>
            </a:extLst>
          </p:cNvPr>
          <p:cNvSpPr>
            <a:spLocks noGrp="1"/>
          </p:cNvSpPr>
          <p:nvPr>
            <p:ph idx="1"/>
          </p:nvPr>
        </p:nvSpPr>
        <p:spPr/>
        <p:txBody>
          <a:bodyPr vert="horz" lIns="91440" tIns="45720" rIns="91440" bIns="45720" rtlCol="0" anchor="t">
            <a:normAutofit/>
          </a:bodyPr>
          <a:lstStyle/>
          <a:p>
            <a:r>
              <a:rPr lang="en-US" dirty="0">
                <a:cs typeface="Calibri"/>
              </a:rPr>
              <a:t>The culture of the Mojave tribe was unique. In the Mojave tribe men were grass or bark fibers. Also, the women wore willow-bark knee-length skirts. The Mojave tribe used rabbit skins for cloaks at night.</a:t>
            </a:r>
          </a:p>
        </p:txBody>
      </p:sp>
      <p:pic>
        <p:nvPicPr>
          <p:cNvPr id="4" name="Picture 4" descr="A picture containing vessel, jar, ceramic ware&#10;&#10;Description automatically generated">
            <a:extLst>
              <a:ext uri="{FF2B5EF4-FFF2-40B4-BE49-F238E27FC236}">
                <a16:creationId xmlns:a16="http://schemas.microsoft.com/office/drawing/2014/main" id="{3EE00758-97D2-48EE-B48B-C55FEAE8B0C0}"/>
              </a:ext>
            </a:extLst>
          </p:cNvPr>
          <p:cNvPicPr>
            <a:picLocks noChangeAspect="1"/>
          </p:cNvPicPr>
          <p:nvPr/>
        </p:nvPicPr>
        <p:blipFill>
          <a:blip r:embed="rId2">
            <a:extLst>
              <a:ext uri="{837473B0-CC2E-450A-ABE3-18F120FF3D39}">
                <a1611:picAttrSrcUrl xmlns:a1611="http://schemas.microsoft.com/office/drawing/2016/11/main" r:id="rId3"/>
              </a:ext>
            </a:extLst>
          </a:blip>
          <a:stretch>
            <a:fillRect/>
          </a:stretch>
        </p:blipFill>
        <p:spPr>
          <a:xfrm>
            <a:off x="7757844" y="3675032"/>
            <a:ext cx="3922502" cy="2972878"/>
          </a:xfrm>
          <a:prstGeom prst="rect">
            <a:avLst/>
          </a:prstGeom>
        </p:spPr>
      </p:pic>
      <p:sp>
        <p:nvSpPr>
          <p:cNvPr id="5" name="TextBox 4">
            <a:extLst>
              <a:ext uri="{FF2B5EF4-FFF2-40B4-BE49-F238E27FC236}">
                <a16:creationId xmlns:a16="http://schemas.microsoft.com/office/drawing/2014/main" id="{8A4AA908-1997-4842-BEA1-2A1D1812CF04}"/>
              </a:ext>
            </a:extLst>
          </p:cNvPr>
          <p:cNvSpPr txBox="1"/>
          <p:nvPr/>
        </p:nvSpPr>
        <p:spPr>
          <a:xfrm>
            <a:off x="842334" y="4994515"/>
            <a:ext cx="268605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7" name="Picture 7">
            <a:extLst>
              <a:ext uri="{FF2B5EF4-FFF2-40B4-BE49-F238E27FC236}">
                <a16:creationId xmlns:a16="http://schemas.microsoft.com/office/drawing/2014/main" id="{D9FB5EC2-4F20-4A9A-96C3-4812B42C52B3}"/>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253042" y="3071079"/>
            <a:ext cx="2743200" cy="3850105"/>
          </a:xfrm>
          <a:prstGeom prst="rect">
            <a:avLst/>
          </a:prstGeom>
        </p:spPr>
      </p:pic>
      <p:sp>
        <p:nvSpPr>
          <p:cNvPr id="8" name="TextBox 7">
            <a:extLst>
              <a:ext uri="{FF2B5EF4-FFF2-40B4-BE49-F238E27FC236}">
                <a16:creationId xmlns:a16="http://schemas.microsoft.com/office/drawing/2014/main" id="{86A3F22E-1F91-483E-9691-3FFC25DD2EA9}"/>
              </a:ext>
            </a:extLst>
          </p:cNvPr>
          <p:cNvSpPr txBox="1"/>
          <p:nvPr/>
        </p:nvSpPr>
        <p:spPr>
          <a:xfrm>
            <a:off x="-854015" y="-324419"/>
            <a:ext cx="2743200"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10" name="Picture 10">
            <a:extLst>
              <a:ext uri="{FF2B5EF4-FFF2-40B4-BE49-F238E27FC236}">
                <a16:creationId xmlns:a16="http://schemas.microsoft.com/office/drawing/2014/main" id="{57488B0F-5291-4B9A-AA1D-42A613E5ABCE}"/>
              </a:ext>
            </a:extLst>
          </p:cNvPr>
          <p:cNvPicPr>
            <a:picLocks noChangeAspect="1"/>
          </p:cNvPicPr>
          <p:nvPr/>
        </p:nvPicPr>
        <p:blipFill>
          <a:blip r:embed="rId6">
            <a:extLst>
              <a:ext uri="{837473B0-CC2E-450A-ABE3-18F120FF3D39}">
                <a1611:picAttrSrcUrl xmlns:a1611="http://schemas.microsoft.com/office/drawing/2016/11/main" r:id="rId7"/>
              </a:ext>
            </a:extLst>
          </a:blip>
          <a:stretch>
            <a:fillRect/>
          </a:stretch>
        </p:blipFill>
        <p:spPr>
          <a:xfrm>
            <a:off x="3745002" y="3197315"/>
            <a:ext cx="2743199" cy="3588965"/>
          </a:xfrm>
          <a:prstGeom prst="rect">
            <a:avLst/>
          </a:prstGeom>
        </p:spPr>
      </p:pic>
      <p:sp>
        <p:nvSpPr>
          <p:cNvPr id="11" name="TextBox 10">
            <a:extLst>
              <a:ext uri="{FF2B5EF4-FFF2-40B4-BE49-F238E27FC236}">
                <a16:creationId xmlns:a16="http://schemas.microsoft.com/office/drawing/2014/main" id="{D6CB5B0B-8B69-4363-9BE7-7808EA834134}"/>
              </a:ext>
            </a:extLst>
          </p:cNvPr>
          <p:cNvSpPr txBox="1"/>
          <p:nvPr/>
        </p:nvSpPr>
        <p:spPr>
          <a:xfrm>
            <a:off x="-4651375" y="2413000"/>
            <a:ext cx="2743200" cy="317500"/>
          </a:xfrm>
          <a:prstGeom prst="rect">
            <a:avLst/>
          </a:prstGeom>
        </p:spPr>
        <p:txBody>
          <a:bodyPr>
            <a:normAutofit fontScale="47500" lnSpcReduction="20000"/>
          </a:bodyPr>
          <a:lstStyle/>
          <a:p>
            <a:r>
              <a:rPr lang="en-US">
                <a:hlinkClick r:id="rId7"/>
              </a:rPr>
              <a:t>This Photo</a:t>
            </a:r>
            <a:r>
              <a:rPr lang="en-US"/>
              <a:t> by Unknown author is licensed under </a:t>
            </a:r>
            <a:r>
              <a:rPr lang="en-US">
                <a:hlinkClick r:id="rId8"/>
              </a:rPr>
              <a:t>CC BY-SA</a:t>
            </a:r>
            <a:r>
              <a:rPr lang="en-US"/>
              <a:t>.</a:t>
            </a:r>
          </a:p>
        </p:txBody>
      </p:sp>
    </p:spTree>
    <p:extLst>
      <p:ext uri="{BB962C8B-B14F-4D97-AF65-F5344CB8AC3E}">
        <p14:creationId xmlns:p14="http://schemas.microsoft.com/office/powerpoint/2010/main" val="2447391901"/>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A3857E2-B28C-4C79-9633-942259AF09A4}"/>
              </a:ext>
            </a:extLst>
          </p:cNvPr>
          <p:cNvSpPr>
            <a:spLocks noGrp="1"/>
          </p:cNvSpPr>
          <p:nvPr>
            <p:ph type="title"/>
          </p:nvPr>
        </p:nvSpPr>
        <p:spPr/>
        <p:txBody>
          <a:bodyPr/>
          <a:lstStyle/>
          <a:p>
            <a:endParaRPr lang="en-US"/>
          </a:p>
        </p:txBody>
      </p:sp>
      <p:pic>
        <p:nvPicPr>
          <p:cNvPr id="4" name="Picture 4" descr="A picture containing outdoor, grass, sky, building&#10;&#10;Description automatically generated">
            <a:extLst>
              <a:ext uri="{FF2B5EF4-FFF2-40B4-BE49-F238E27FC236}">
                <a16:creationId xmlns:a16="http://schemas.microsoft.com/office/drawing/2014/main" id="{2E31CDFF-A66E-4843-A923-B267FE625AF3}"/>
              </a:ext>
            </a:extLst>
          </p:cNvPr>
          <p:cNvPicPr>
            <a:picLocks noGrp="1" noChangeAspect="1"/>
          </p:cNvPicPr>
          <p:nvPr>
            <p:ph idx="1"/>
          </p:nvPr>
        </p:nvPicPr>
        <p:blipFill>
          <a:blip r:embed="rId2">
            <a:extLst>
              <a:ext uri="{837473B0-CC2E-450A-ABE3-18F120FF3D39}">
                <a1611:picAttrSrcUrl xmlns:a1611="http://schemas.microsoft.com/office/drawing/2016/11/main" r:id="rId3"/>
              </a:ext>
            </a:extLst>
          </a:blip>
          <a:stretch>
            <a:fillRect/>
          </a:stretch>
        </p:blipFill>
        <p:spPr>
          <a:xfrm>
            <a:off x="-54175" y="1825625"/>
            <a:ext cx="5801784" cy="4351338"/>
          </a:xfrm>
        </p:spPr>
      </p:pic>
      <p:sp>
        <p:nvSpPr>
          <p:cNvPr id="5" name="TextBox 4">
            <a:extLst>
              <a:ext uri="{FF2B5EF4-FFF2-40B4-BE49-F238E27FC236}">
                <a16:creationId xmlns:a16="http://schemas.microsoft.com/office/drawing/2014/main" id="{7D29C94C-BB0E-4002-BB8D-00464FBA07E0}"/>
              </a:ext>
            </a:extLst>
          </p:cNvPr>
          <p:cNvSpPr txBox="1"/>
          <p:nvPr/>
        </p:nvSpPr>
        <p:spPr>
          <a:xfrm>
            <a:off x="6272393" y="469152"/>
            <a:ext cx="5800725" cy="317500"/>
          </a:xfrm>
          <a:prstGeom prst="rect">
            <a:avLst/>
          </a:prstGeom>
        </p:spPr>
        <p:txBody>
          <a:bodyPr lIns="91440" tIns="45720" rIns="91440" bIns="45720" anchor="t">
            <a:normAutofit fontScale="92500" lnSpcReduction="20000"/>
          </a:bodyPr>
          <a:lstStyle/>
          <a:p>
            <a:endParaRPr lang="en-US" dirty="0">
              <a:cs typeface="Calibri"/>
            </a:endParaRPr>
          </a:p>
        </p:txBody>
      </p:sp>
      <p:pic>
        <p:nvPicPr>
          <p:cNvPr id="7" name="Picture 7" descr="A picture containing corn, several&#10;&#10;Description automatically generated">
            <a:extLst>
              <a:ext uri="{FF2B5EF4-FFF2-40B4-BE49-F238E27FC236}">
                <a16:creationId xmlns:a16="http://schemas.microsoft.com/office/drawing/2014/main" id="{122CF9DF-2000-4E81-AFC4-8319C25C1B88}"/>
              </a:ext>
            </a:extLst>
          </p:cNvPr>
          <p:cNvPicPr>
            <a:picLocks noChangeAspect="1"/>
          </p:cNvPicPr>
          <p:nvPr/>
        </p:nvPicPr>
        <p:blipFill>
          <a:blip r:embed="rId4">
            <a:extLst>
              <a:ext uri="{837473B0-CC2E-450A-ABE3-18F120FF3D39}">
                <a1611:picAttrSrcUrl xmlns:a1611="http://schemas.microsoft.com/office/drawing/2016/11/main" r:id="rId5"/>
              </a:ext>
            </a:extLst>
          </a:blip>
          <a:stretch>
            <a:fillRect/>
          </a:stretch>
        </p:blipFill>
        <p:spPr>
          <a:xfrm>
            <a:off x="5760720" y="1824746"/>
            <a:ext cx="6435880" cy="4358697"/>
          </a:xfrm>
          <a:prstGeom prst="rect">
            <a:avLst/>
          </a:prstGeom>
        </p:spPr>
      </p:pic>
      <p:sp>
        <p:nvSpPr>
          <p:cNvPr id="8" name="TextBox 7">
            <a:extLst>
              <a:ext uri="{FF2B5EF4-FFF2-40B4-BE49-F238E27FC236}">
                <a16:creationId xmlns:a16="http://schemas.microsoft.com/office/drawing/2014/main" id="{2569B0AE-979F-4183-9DD0-72A7DFFB44D4}"/>
              </a:ext>
            </a:extLst>
          </p:cNvPr>
          <p:cNvSpPr txBox="1"/>
          <p:nvPr/>
        </p:nvSpPr>
        <p:spPr>
          <a:xfrm>
            <a:off x="10318661" y="159140"/>
            <a:ext cx="1587500" cy="317500"/>
          </a:xfrm>
          <a:prstGeom prst="rect">
            <a:avLst/>
          </a:prstGeom>
        </p:spPr>
        <p:txBody>
          <a:bodyPr lIns="91440" tIns="45720" rIns="91440" bIns="45720" anchor="t">
            <a:normAutofit fontScale="92500" lnSpcReduction="20000"/>
          </a:bodyPr>
          <a:lstStyle/>
          <a:p>
            <a:r>
              <a:rPr lang="en-US" dirty="0"/>
              <a:t>.</a:t>
            </a:r>
          </a:p>
        </p:txBody>
      </p:sp>
    </p:spTree>
    <p:extLst>
      <p:ext uri="{BB962C8B-B14F-4D97-AF65-F5344CB8AC3E}">
        <p14:creationId xmlns:p14="http://schemas.microsoft.com/office/powerpoint/2010/main" val="1239445737"/>
      </p:ext>
    </p:extLst>
  </p:cSld>
  <p:clrMapOvr>
    <a:masterClrMapping/>
  </p:clrMapOvr>
  <mc:AlternateContent xmlns:mc="http://schemas.openxmlformats.org/markup-compatibility/2006" xmlns:p14="http://schemas.microsoft.com/office/powerpoint/2010/main">
    <mc:Choice Requires="p14">
      <p:transition spd="slow" p14:dur="4000">
        <p14:vortex dir="r"/>
      </p:transition>
    </mc:Choice>
    <mc:Fallback xmlns="">
      <p:transition spd="slow">
        <p:fade/>
      </p:transition>
    </mc:Fallback>
  </mc:AlternateContent>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0</Words>
  <Application>Microsoft Office PowerPoint</Application>
  <PresentationFormat>Widescreen</PresentationFormat>
  <Paragraphs>0</Paragraphs>
  <Slides>6</Slides>
  <Notes>0</Notes>
  <HiddenSlides>0</HiddenSlides>
  <MMClips>0</MMClips>
  <ScaleCrop>false</ScaleCrop>
  <HeadingPairs>
    <vt:vector size="4" baseType="variant">
      <vt:variant>
        <vt:lpstr>Theme</vt:lpstr>
      </vt:variant>
      <vt:variant>
        <vt:i4>1</vt:i4>
      </vt:variant>
      <vt:variant>
        <vt:lpstr>Slide Titles</vt:lpstr>
      </vt:variant>
      <vt:variant>
        <vt:i4>6</vt:i4>
      </vt:variant>
    </vt:vector>
  </HeadingPairs>
  <TitlesOfParts>
    <vt:vector size="7" baseType="lpstr">
      <vt:lpstr>office theme</vt:lpstr>
      <vt:lpstr>The Mojave</vt:lpstr>
      <vt:lpstr>Location</vt:lpstr>
      <vt:lpstr>Shelter</vt:lpstr>
      <vt:lpstr>Food</vt:lpstr>
      <vt:lpstr>Culture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624</cp:revision>
  <dcterms:created xsi:type="dcterms:W3CDTF">2022-01-12T16:19:20Z</dcterms:created>
  <dcterms:modified xsi:type="dcterms:W3CDTF">2022-01-19T18:58:46Z</dcterms:modified>
</cp:coreProperties>
</file>