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16B7C-855B-4734-AB9C-C0446428C015}" v="503" dt="2019-05-01T18:11:51.940"/>
    <p1510:client id="{3D831526-CD1E-49ED-B1A0-A50FB577CF6B}" v="275" dt="2019-05-01T18:11:41.4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Cormack" userId="S::scormack@stu.chino.k12.ca.us::480d2471-1c0c-445d-9469-ebd1da2ba3c2" providerId="AD" clId="Web-{DFE2F493-8CB3-4F8C-BFE0-4E5CAC231D03}"/>
    <pc:docChg chg="modSld">
      <pc:chgData name="Stephen Cormack" userId="S::scormack@stu.chino.k12.ca.us::480d2471-1c0c-445d-9469-ebd1da2ba3c2" providerId="AD" clId="Web-{DFE2F493-8CB3-4F8C-BFE0-4E5CAC231D03}" dt="2019-04-17T18:39:18.910" v="960" actId="20577"/>
      <pc:docMkLst>
        <pc:docMk/>
      </pc:docMkLst>
      <pc:sldChg chg="addSp delSp modSp">
        <pc:chgData name="Stephen Cormack" userId="S::scormack@stu.chino.k12.ca.us::480d2471-1c0c-445d-9469-ebd1da2ba3c2" providerId="AD" clId="Web-{DFE2F493-8CB3-4F8C-BFE0-4E5CAC231D03}" dt="2019-04-17T17:55:57.993" v="370"/>
        <pc:sldMkLst>
          <pc:docMk/>
          <pc:sldMk cId="3305035983" sldId="257"/>
        </pc:sldMkLst>
        <pc:spChg chg="del mod">
          <ac:chgData name="Stephen Cormack" userId="S::scormack@stu.chino.k12.ca.us::480d2471-1c0c-445d-9469-ebd1da2ba3c2" providerId="AD" clId="Web-{DFE2F493-8CB3-4F8C-BFE0-4E5CAC231D03}" dt="2019-04-17T17:55:57.993" v="370"/>
          <ac:spMkLst>
            <pc:docMk/>
            <pc:sldMk cId="3305035983" sldId="257"/>
            <ac:spMk id="2" creationId="{62802662-8E11-4BA6-8E2D-BD243EE08A77}"/>
          </ac:spMkLst>
        </pc:spChg>
        <pc:spChg chg="mod">
          <ac:chgData name="Stephen Cormack" userId="S::scormack@stu.chino.k12.ca.us::480d2471-1c0c-445d-9469-ebd1da2ba3c2" providerId="AD" clId="Web-{DFE2F493-8CB3-4F8C-BFE0-4E5CAC231D03}" dt="2019-04-17T17:54:43.290" v="367"/>
          <ac:spMkLst>
            <pc:docMk/>
            <pc:sldMk cId="3305035983" sldId="257"/>
            <ac:spMk id="4" creationId="{D847B0AF-0BB4-48B1-B164-09DE3AC6624E}"/>
          </ac:spMkLst>
        </pc:spChg>
        <pc:spChg chg="add del mod">
          <ac:chgData name="Stephen Cormack" userId="S::scormack@stu.chino.k12.ca.us::480d2471-1c0c-445d-9469-ebd1da2ba3c2" providerId="AD" clId="Web-{DFE2F493-8CB3-4F8C-BFE0-4E5CAC231D03}" dt="2019-04-17T17:53:07.039" v="365"/>
          <ac:spMkLst>
            <pc:docMk/>
            <pc:sldMk cId="3305035983" sldId="257"/>
            <ac:spMk id="5" creationId="{3F8F0B34-5AF2-4CAF-8293-25DB32303426}"/>
          </ac:spMkLst>
        </pc:spChg>
        <pc:spChg chg="add mod">
          <ac:chgData name="Stephen Cormack" userId="S::scormack@stu.chino.k12.ca.us::480d2471-1c0c-445d-9469-ebd1da2ba3c2" providerId="AD" clId="Web-{DFE2F493-8CB3-4F8C-BFE0-4E5CAC231D03}" dt="2019-04-17T17:55:57.993" v="370"/>
          <ac:spMkLst>
            <pc:docMk/>
            <pc:sldMk cId="3305035983" sldId="257"/>
            <ac:spMk id="7" creationId="{B8554A7C-44CA-4466-9651-90CE49C01FF8}"/>
          </ac:spMkLst>
        </pc:spChg>
      </pc:sldChg>
      <pc:sldChg chg="modSp">
        <pc:chgData name="Stephen Cormack" userId="S::scormack@stu.chino.k12.ca.us::480d2471-1c0c-445d-9469-ebd1da2ba3c2" providerId="AD" clId="Web-{DFE2F493-8CB3-4F8C-BFE0-4E5CAC231D03}" dt="2019-04-17T18:20:36.937" v="744" actId="20577"/>
        <pc:sldMkLst>
          <pc:docMk/>
          <pc:sldMk cId="3691325029" sldId="258"/>
        </pc:sldMkLst>
        <pc:spChg chg="mod">
          <ac:chgData name="Stephen Cormack" userId="S::scormack@stu.chino.k12.ca.us::480d2471-1c0c-445d-9469-ebd1da2ba3c2" providerId="AD" clId="Web-{DFE2F493-8CB3-4F8C-BFE0-4E5CAC231D03}" dt="2019-04-17T18:20:36.937" v="744" actId="20577"/>
          <ac:spMkLst>
            <pc:docMk/>
            <pc:sldMk cId="3691325029" sldId="258"/>
            <ac:spMk id="4" creationId="{D5EB3E59-C3AF-49B6-96F7-364EEC027E6D}"/>
          </ac:spMkLst>
        </pc:spChg>
      </pc:sldChg>
      <pc:sldChg chg="modSp">
        <pc:chgData name="Stephen Cormack" userId="S::scormack@stu.chino.k12.ca.us::480d2471-1c0c-445d-9469-ebd1da2ba3c2" providerId="AD" clId="Web-{DFE2F493-8CB3-4F8C-BFE0-4E5CAC231D03}" dt="2019-04-17T18:36:42.722" v="958" actId="20577"/>
        <pc:sldMkLst>
          <pc:docMk/>
          <pc:sldMk cId="249315132" sldId="259"/>
        </pc:sldMkLst>
        <pc:spChg chg="mod">
          <ac:chgData name="Stephen Cormack" userId="S::scormack@stu.chino.k12.ca.us::480d2471-1c0c-445d-9469-ebd1da2ba3c2" providerId="AD" clId="Web-{DFE2F493-8CB3-4F8C-BFE0-4E5CAC231D03}" dt="2019-04-17T18:36:42.722" v="958" actId="20577"/>
          <ac:spMkLst>
            <pc:docMk/>
            <pc:sldMk cId="249315132" sldId="259"/>
            <ac:spMk id="3" creationId="{18238438-2842-441E-A981-4292401FEEEB}"/>
          </ac:spMkLst>
        </pc:spChg>
      </pc:sldChg>
      <pc:sldChg chg="modSp">
        <pc:chgData name="Stephen Cormack" userId="S::scormack@stu.chino.k12.ca.us::480d2471-1c0c-445d-9469-ebd1da2ba3c2" providerId="AD" clId="Web-{DFE2F493-8CB3-4F8C-BFE0-4E5CAC231D03}" dt="2019-04-17T17:39:12.770" v="186" actId="20577"/>
        <pc:sldMkLst>
          <pc:docMk/>
          <pc:sldMk cId="3447719908" sldId="261"/>
        </pc:sldMkLst>
        <pc:spChg chg="mod">
          <ac:chgData name="Stephen Cormack" userId="S::scormack@stu.chino.k12.ca.us::480d2471-1c0c-445d-9469-ebd1da2ba3c2" providerId="AD" clId="Web-{DFE2F493-8CB3-4F8C-BFE0-4E5CAC231D03}" dt="2019-04-17T17:39:12.770" v="186" actId="20577"/>
          <ac:spMkLst>
            <pc:docMk/>
            <pc:sldMk cId="3447719908" sldId="261"/>
            <ac:spMk id="5" creationId="{B4716A73-D9DD-4E0E-AAB5-D3090B69350D}"/>
          </ac:spMkLst>
        </pc:spChg>
      </pc:sldChg>
      <pc:sldChg chg="modSp">
        <pc:chgData name="Stephen Cormack" userId="S::scormack@stu.chino.k12.ca.us::480d2471-1c0c-445d-9469-ebd1da2ba3c2" providerId="AD" clId="Web-{DFE2F493-8CB3-4F8C-BFE0-4E5CAC231D03}" dt="2019-04-17T17:40:22.676" v="197" actId="20577"/>
        <pc:sldMkLst>
          <pc:docMk/>
          <pc:sldMk cId="2113209033" sldId="262"/>
        </pc:sldMkLst>
        <pc:spChg chg="mod">
          <ac:chgData name="Stephen Cormack" userId="S::scormack@stu.chino.k12.ca.us::480d2471-1c0c-445d-9469-ebd1da2ba3c2" providerId="AD" clId="Web-{DFE2F493-8CB3-4F8C-BFE0-4E5CAC231D03}" dt="2019-04-17T17:40:22.676" v="197" actId="20577"/>
          <ac:spMkLst>
            <pc:docMk/>
            <pc:sldMk cId="2113209033" sldId="262"/>
            <ac:spMk id="4" creationId="{A32F4F18-6883-4441-8D41-783926C259E1}"/>
          </ac:spMkLst>
        </pc:spChg>
      </pc:sldChg>
      <pc:sldChg chg="modSp">
        <pc:chgData name="Stephen Cormack" userId="S::scormack@stu.chino.k12.ca.us::480d2471-1c0c-445d-9469-ebd1da2ba3c2" providerId="AD" clId="Web-{DFE2F493-8CB3-4F8C-BFE0-4E5CAC231D03}" dt="2019-04-17T17:38:43.145" v="182" actId="20577"/>
        <pc:sldMkLst>
          <pc:docMk/>
          <pc:sldMk cId="3584658315" sldId="263"/>
        </pc:sldMkLst>
        <pc:spChg chg="mod">
          <ac:chgData name="Stephen Cormack" userId="S::scormack@stu.chino.k12.ca.us::480d2471-1c0c-445d-9469-ebd1da2ba3c2" providerId="AD" clId="Web-{DFE2F493-8CB3-4F8C-BFE0-4E5CAC231D03}" dt="2019-04-17T17:38:43.145" v="182" actId="20577"/>
          <ac:spMkLst>
            <pc:docMk/>
            <pc:sldMk cId="3584658315" sldId="263"/>
            <ac:spMk id="3" creationId="{363F9D69-E70D-470C-B099-F234AB9D5F67}"/>
          </ac:spMkLst>
        </pc:spChg>
      </pc:sldChg>
      <pc:sldChg chg="modSp">
        <pc:chgData name="Stephen Cormack" userId="S::scormack@stu.chino.k12.ca.us::480d2471-1c0c-445d-9469-ebd1da2ba3c2" providerId="AD" clId="Web-{DFE2F493-8CB3-4F8C-BFE0-4E5CAC231D03}" dt="2019-04-17T17:48:20.335" v="356" actId="20577"/>
        <pc:sldMkLst>
          <pc:docMk/>
          <pc:sldMk cId="3452540387" sldId="264"/>
        </pc:sldMkLst>
        <pc:spChg chg="mod">
          <ac:chgData name="Stephen Cormack" userId="S::scormack@stu.chino.k12.ca.us::480d2471-1c0c-445d-9469-ebd1da2ba3c2" providerId="AD" clId="Web-{DFE2F493-8CB3-4F8C-BFE0-4E5CAC231D03}" dt="2019-04-17T17:48:20.335" v="356" actId="20577"/>
          <ac:spMkLst>
            <pc:docMk/>
            <pc:sldMk cId="3452540387" sldId="264"/>
            <ac:spMk id="4" creationId="{FE5764FA-BDCF-4583-9100-0B76828BB954}"/>
          </ac:spMkLst>
        </pc:spChg>
      </pc:sldChg>
    </pc:docChg>
  </pc:docChgLst>
  <pc:docChgLst>
    <pc:chgData name="Stephen Cormack" userId="S::scormack@stu.chino.k12.ca.us::480d2471-1c0c-445d-9469-ebd1da2ba3c2" providerId="AD" clId="Web-{A3A979B1-DB7D-5AE0-2452-724111F89226}"/>
    <pc:docChg chg="modSld">
      <pc:chgData name="Stephen Cormack" userId="S::scormack@stu.chino.k12.ca.us::480d2471-1c0c-445d-9469-ebd1da2ba3c2" providerId="AD" clId="Web-{A3A979B1-DB7D-5AE0-2452-724111F89226}" dt="2019-04-24T05:47:08.176" v="144" actId="1076"/>
      <pc:docMkLst>
        <pc:docMk/>
      </pc:docMkLst>
      <pc:sldChg chg="addSp delSp modSp mod setBg setClrOvrMap">
        <pc:chgData name="Stephen Cormack" userId="S::scormack@stu.chino.k12.ca.us::480d2471-1c0c-445d-9469-ebd1da2ba3c2" providerId="AD" clId="Web-{A3A979B1-DB7D-5AE0-2452-724111F89226}" dt="2019-04-24T05:47:08.176" v="144" actId="1076"/>
        <pc:sldMkLst>
          <pc:docMk/>
          <pc:sldMk cId="109857222" sldId="256"/>
        </pc:sldMkLst>
        <pc:spChg chg="mod">
          <ac:chgData name="Stephen Cormack" userId="S::scormack@stu.chino.k12.ca.us::480d2471-1c0c-445d-9469-ebd1da2ba3c2" providerId="AD" clId="Web-{A3A979B1-DB7D-5AE0-2452-724111F89226}" dt="2019-04-24T05:47:08.176" v="144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tephen Cormack" userId="S::scormack@stu.chino.k12.ca.us::480d2471-1c0c-445d-9469-ebd1da2ba3c2" providerId="AD" clId="Web-{A3A979B1-DB7D-5AE0-2452-724111F89226}" dt="2019-04-24T05:47:02.973" v="143" actId="1076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Stephen Cormack" userId="S::scormack@stu.chino.k12.ca.us::480d2471-1c0c-445d-9469-ebd1da2ba3c2" providerId="AD" clId="Web-{A3A979B1-DB7D-5AE0-2452-724111F89226}" dt="2019-04-24T05:44:37.457" v="99"/>
          <ac:spMkLst>
            <pc:docMk/>
            <pc:sldMk cId="109857222" sldId="256"/>
            <ac:spMk id="6" creationId="{89F1EBA5-6AA7-4F89-9EF3-D3BCEC72172A}"/>
          </ac:spMkLst>
        </pc:spChg>
        <pc:spChg chg="add">
          <ac:chgData name="Stephen Cormack" userId="S::scormack@stu.chino.k12.ca.us::480d2471-1c0c-445d-9469-ebd1da2ba3c2" providerId="AD" clId="Web-{A3A979B1-DB7D-5AE0-2452-724111F89226}" dt="2019-04-24T05:45:01.816" v="100"/>
          <ac:spMkLst>
            <pc:docMk/>
            <pc:sldMk cId="109857222" sldId="256"/>
            <ac:spMk id="9" creationId="{71B2258F-86CA-4D4D-8270-BC05FCDEBFB3}"/>
          </ac:spMkLst>
        </pc:spChg>
        <pc:picChg chg="add mod ord">
          <ac:chgData name="Stephen Cormack" userId="S::scormack@stu.chino.k12.ca.us::480d2471-1c0c-445d-9469-ebd1da2ba3c2" providerId="AD" clId="Web-{A3A979B1-DB7D-5AE0-2452-724111F89226}" dt="2019-04-24T05:46:47.707" v="141" actId="1076"/>
          <ac:picMkLst>
            <pc:docMk/>
            <pc:sldMk cId="109857222" sldId="256"/>
            <ac:picMk id="4" creationId="{C7D70957-BD75-4BF1-B4AF-8971B89A6470}"/>
          </ac:picMkLst>
        </pc:picChg>
      </pc:sldChg>
      <pc:sldChg chg="addSp delSp modSp mod setBg">
        <pc:chgData name="Stephen Cormack" userId="S::scormack@stu.chino.k12.ca.us::480d2471-1c0c-445d-9469-ebd1da2ba3c2" providerId="AD" clId="Web-{A3A979B1-DB7D-5AE0-2452-724111F89226}" dt="2019-04-24T05:34:00.546" v="45" actId="20577"/>
        <pc:sldMkLst>
          <pc:docMk/>
          <pc:sldMk cId="3584658315" sldId="263"/>
        </pc:sldMkLst>
        <pc:spChg chg="mod">
          <ac:chgData name="Stephen Cormack" userId="S::scormack@stu.chino.k12.ca.us::480d2471-1c0c-445d-9469-ebd1da2ba3c2" providerId="AD" clId="Web-{A3A979B1-DB7D-5AE0-2452-724111F89226}" dt="2019-04-24T05:34:00.546" v="45" actId="20577"/>
          <ac:spMkLst>
            <pc:docMk/>
            <pc:sldMk cId="3584658315" sldId="263"/>
            <ac:spMk id="2" creationId="{C76AC26A-C2DC-466A-A4F6-914E43DFF012}"/>
          </ac:spMkLst>
        </pc:spChg>
        <pc:spChg chg="mod">
          <ac:chgData name="Stephen Cormack" userId="S::scormack@stu.chino.k12.ca.us::480d2471-1c0c-445d-9469-ebd1da2ba3c2" providerId="AD" clId="Web-{A3A979B1-DB7D-5AE0-2452-724111F89226}" dt="2019-04-24T05:33:36.139" v="40" actId="20577"/>
          <ac:spMkLst>
            <pc:docMk/>
            <pc:sldMk cId="3584658315" sldId="263"/>
            <ac:spMk id="3" creationId="{363F9D69-E70D-470C-B099-F234AB9D5F67}"/>
          </ac:spMkLst>
        </pc:spChg>
        <pc:spChg chg="add mod ord">
          <ac:chgData name="Stephen Cormack" userId="S::scormack@stu.chino.k12.ca.us::480d2471-1c0c-445d-9469-ebd1da2ba3c2" providerId="AD" clId="Web-{A3A979B1-DB7D-5AE0-2452-724111F89226}" dt="2019-04-24T05:32:02.655" v="28" actId="1076"/>
          <ac:spMkLst>
            <pc:docMk/>
            <pc:sldMk cId="3584658315" sldId="263"/>
            <ac:spMk id="6" creationId="{8DE52DA9-6E5B-4A6B-9080-15E0E9BAB456}"/>
          </ac:spMkLst>
        </pc:spChg>
        <pc:spChg chg="add del">
          <ac:chgData name="Stephen Cormack" userId="S::scormack@stu.chino.k12.ca.us::480d2471-1c0c-445d-9469-ebd1da2ba3c2" providerId="AD" clId="Web-{A3A979B1-DB7D-5AE0-2452-724111F89226}" dt="2019-04-24T05:33:15.046" v="35"/>
          <ac:spMkLst>
            <pc:docMk/>
            <pc:sldMk cId="3584658315" sldId="263"/>
            <ac:spMk id="8" creationId="{B0792D4F-247E-46FE-85FC-881DEFA41D94}"/>
          </ac:spMkLst>
        </pc:spChg>
        <pc:spChg chg="add del">
          <ac:chgData name="Stephen Cormack" userId="S::scormack@stu.chino.k12.ca.us::480d2471-1c0c-445d-9469-ebd1da2ba3c2" providerId="AD" clId="Web-{A3A979B1-DB7D-5AE0-2452-724111F89226}" dt="2019-04-24T05:32:58.718" v="33"/>
          <ac:spMkLst>
            <pc:docMk/>
            <pc:sldMk cId="3584658315" sldId="263"/>
            <ac:spMk id="11" creationId="{EC7FF834-B204-4967-8D47-8BB36EAF0EF5}"/>
          </ac:spMkLst>
        </pc:spChg>
        <pc:spChg chg="add del">
          <ac:chgData name="Stephen Cormack" userId="S::scormack@stu.chino.k12.ca.us::480d2471-1c0c-445d-9469-ebd1da2ba3c2" providerId="AD" clId="Web-{A3A979B1-DB7D-5AE0-2452-724111F89226}" dt="2019-04-24T05:32:58.718" v="33"/>
          <ac:spMkLst>
            <pc:docMk/>
            <pc:sldMk cId="3584658315" sldId="263"/>
            <ac:spMk id="13" creationId="{F780A22D-61EA-43E3-BD94-3E39CF902160}"/>
          </ac:spMkLst>
        </pc:spChg>
        <pc:picChg chg="add mod ord">
          <ac:chgData name="Stephen Cormack" userId="S::scormack@stu.chino.k12.ca.us::480d2471-1c0c-445d-9469-ebd1da2ba3c2" providerId="AD" clId="Web-{A3A979B1-DB7D-5AE0-2452-724111F89226}" dt="2019-04-24T05:33:15.046" v="36"/>
          <ac:picMkLst>
            <pc:docMk/>
            <pc:sldMk cId="3584658315" sldId="263"/>
            <ac:picMk id="4" creationId="{89DFA41E-7A8D-4A63-9809-4D8A9B17DFBB}"/>
          </ac:picMkLst>
        </pc:picChg>
        <pc:cxnChg chg="add del">
          <ac:chgData name="Stephen Cormack" userId="S::scormack@stu.chino.k12.ca.us::480d2471-1c0c-445d-9469-ebd1da2ba3c2" providerId="AD" clId="Web-{A3A979B1-DB7D-5AE0-2452-724111F89226}" dt="2019-04-24T05:33:15.046" v="35"/>
          <ac:cxnSpMkLst>
            <pc:docMk/>
            <pc:sldMk cId="3584658315" sldId="263"/>
            <ac:cxnSpMk id="9" creationId="{CE272F12-AF86-441A-BC1B-C014BBBF85B5}"/>
          </ac:cxnSpMkLst>
        </pc:cxnChg>
      </pc:sldChg>
      <pc:sldChg chg="addSp delSp modSp mod setBg">
        <pc:chgData name="Stephen Cormack" userId="S::scormack@stu.chino.k12.ca.us::480d2471-1c0c-445d-9469-ebd1da2ba3c2" providerId="AD" clId="Web-{A3A979B1-DB7D-5AE0-2452-724111F89226}" dt="2019-04-24T05:40:31.937" v="94"/>
        <pc:sldMkLst>
          <pc:docMk/>
          <pc:sldMk cId="3452540387" sldId="264"/>
        </pc:sldMkLst>
        <pc:spChg chg="mod">
          <ac:chgData name="Stephen Cormack" userId="S::scormack@stu.chino.k12.ca.us::480d2471-1c0c-445d-9469-ebd1da2ba3c2" providerId="AD" clId="Web-{A3A979B1-DB7D-5AE0-2452-724111F89226}" dt="2019-04-24T05:39:56.859" v="89" actId="14100"/>
          <ac:spMkLst>
            <pc:docMk/>
            <pc:sldMk cId="3452540387" sldId="264"/>
            <ac:spMk id="2" creationId="{0967BA2E-4FB3-4523-81A5-ACB5C6568EFB}"/>
          </ac:spMkLst>
        </pc:spChg>
        <pc:spChg chg="del">
          <ac:chgData name="Stephen Cormack" userId="S::scormack@stu.chino.k12.ca.us::480d2471-1c0c-445d-9469-ebd1da2ba3c2" providerId="AD" clId="Web-{A3A979B1-DB7D-5AE0-2452-724111F89226}" dt="2019-04-24T05:35:07.233" v="48"/>
          <ac:spMkLst>
            <pc:docMk/>
            <pc:sldMk cId="3452540387" sldId="264"/>
            <ac:spMk id="3" creationId="{73DE8D97-FCDD-4CDA-B06E-146DF7EF50E5}"/>
          </ac:spMkLst>
        </pc:spChg>
        <pc:spChg chg="mod">
          <ac:chgData name="Stephen Cormack" userId="S::scormack@stu.chino.k12.ca.us::480d2471-1c0c-445d-9469-ebd1da2ba3c2" providerId="AD" clId="Web-{A3A979B1-DB7D-5AE0-2452-724111F89226}" dt="2019-04-24T05:40:12.890" v="91" actId="1076"/>
          <ac:spMkLst>
            <pc:docMk/>
            <pc:sldMk cId="3452540387" sldId="264"/>
            <ac:spMk id="4" creationId="{FE5764FA-BDCF-4583-9100-0B76828BB954}"/>
          </ac:spMkLst>
        </pc:spChg>
        <pc:spChg chg="add del mod ord">
          <ac:chgData name="Stephen Cormack" userId="S::scormack@stu.chino.k12.ca.us::480d2471-1c0c-445d-9469-ebd1da2ba3c2" providerId="AD" clId="Web-{A3A979B1-DB7D-5AE0-2452-724111F89226}" dt="2019-04-24T05:40:31.937" v="94"/>
          <ac:spMkLst>
            <pc:docMk/>
            <pc:sldMk cId="3452540387" sldId="264"/>
            <ac:spMk id="7" creationId="{225D90D2-7CDB-4F0C-A054-2FB6896B531F}"/>
          </ac:spMkLst>
        </pc:spChg>
        <pc:spChg chg="add del mod">
          <ac:chgData name="Stephen Cormack" userId="S::scormack@stu.chino.k12.ca.us::480d2471-1c0c-445d-9469-ebd1da2ba3c2" providerId="AD" clId="Web-{A3A979B1-DB7D-5AE0-2452-724111F89226}" dt="2019-04-24T05:40:24.984" v="93"/>
          <ac:spMkLst>
            <pc:docMk/>
            <pc:sldMk cId="3452540387" sldId="264"/>
            <ac:spMk id="11" creationId="{6C4E3A7F-5605-48F8-B7EA-95DF66BD6FA9}"/>
          </ac:spMkLst>
        </pc:spChg>
        <pc:spChg chg="add del mod">
          <ac:chgData name="Stephen Cormack" userId="S::scormack@stu.chino.k12.ca.us::480d2471-1c0c-445d-9469-ebd1da2ba3c2" providerId="AD" clId="Web-{A3A979B1-DB7D-5AE0-2452-724111F89226}" dt="2019-04-24T05:36:08.733" v="57"/>
          <ac:spMkLst>
            <pc:docMk/>
            <pc:sldMk cId="3452540387" sldId="264"/>
            <ac:spMk id="14" creationId="{7DB7C63E-F6A0-480E-B3DF-47BD42FDFBFF}"/>
          </ac:spMkLst>
        </pc:spChg>
        <pc:picChg chg="add del mod ord modCrop">
          <ac:chgData name="Stephen Cormack" userId="S::scormack@stu.chino.k12.ca.us::480d2471-1c0c-445d-9469-ebd1da2ba3c2" providerId="AD" clId="Web-{A3A979B1-DB7D-5AE0-2452-724111F89226}" dt="2019-04-24T05:36:02.921" v="56"/>
          <ac:picMkLst>
            <pc:docMk/>
            <pc:sldMk cId="3452540387" sldId="264"/>
            <ac:picMk id="5" creationId="{8B47F8BA-F83D-4981-BABA-1C3C2AD6A068}"/>
          </ac:picMkLst>
        </pc:picChg>
        <pc:picChg chg="add mod">
          <ac:chgData name="Stephen Cormack" userId="S::scormack@stu.chino.k12.ca.us::480d2471-1c0c-445d-9469-ebd1da2ba3c2" providerId="AD" clId="Web-{A3A979B1-DB7D-5AE0-2452-724111F89226}" dt="2019-04-24T05:40:20.921" v="92" actId="14100"/>
          <ac:picMkLst>
            <pc:docMk/>
            <pc:sldMk cId="3452540387" sldId="264"/>
            <ac:picMk id="9" creationId="{1ED312F1-A254-4505-9430-E3B110278D54}"/>
          </ac:picMkLst>
        </pc:picChg>
      </pc:sldChg>
    </pc:docChg>
  </pc:docChgLst>
  <pc:docChgLst>
    <pc:chgData name="Antonio Lopez" userId="S::alopez4@stu.chino.k12.ca.us::c933f252-ad3d-453b-a76b-54aad398250b" providerId="AD" clId="Web-{29B95ED2-F885-457D-B5B5-5F052AD735B3}"/>
    <pc:docChg chg="modSld">
      <pc:chgData name="Antonio Lopez" userId="S::alopez4@stu.chino.k12.ca.us::c933f252-ad3d-453b-a76b-54aad398250b" providerId="AD" clId="Web-{29B95ED2-F885-457D-B5B5-5F052AD735B3}" dt="2019-04-30T16:13:04.605" v="230" actId="20577"/>
      <pc:docMkLst>
        <pc:docMk/>
      </pc:docMkLst>
      <pc:sldChg chg="addSp modSp">
        <pc:chgData name="Antonio Lopez" userId="S::alopez4@stu.chino.k12.ca.us::c933f252-ad3d-453b-a76b-54aad398250b" providerId="AD" clId="Web-{29B95ED2-F885-457D-B5B5-5F052AD735B3}" dt="2019-04-30T16:13:04.605" v="229" actId="20577"/>
        <pc:sldMkLst>
          <pc:docMk/>
          <pc:sldMk cId="3305035983" sldId="257"/>
        </pc:sldMkLst>
        <pc:spChg chg="add mod">
          <ac:chgData name="Antonio Lopez" userId="S::alopez4@stu.chino.k12.ca.us::c933f252-ad3d-453b-a76b-54aad398250b" providerId="AD" clId="Web-{29B95ED2-F885-457D-B5B5-5F052AD735B3}" dt="2019-04-30T16:13:04.605" v="229" actId="20577"/>
          <ac:spMkLst>
            <pc:docMk/>
            <pc:sldMk cId="3305035983" sldId="257"/>
            <ac:spMk id="2" creationId="{6CED7BDE-992E-41F4-AE91-3A850FFF8D40}"/>
          </ac:spMkLst>
        </pc:spChg>
      </pc:sldChg>
      <pc:sldChg chg="modSp">
        <pc:chgData name="Antonio Lopez" userId="S::alopez4@stu.chino.k12.ca.us::c933f252-ad3d-453b-a76b-54aad398250b" providerId="AD" clId="Web-{29B95ED2-F885-457D-B5B5-5F052AD735B3}" dt="2019-04-30T16:02:45.540" v="46" actId="1076"/>
        <pc:sldMkLst>
          <pc:docMk/>
          <pc:sldMk cId="730268050" sldId="266"/>
        </pc:sldMkLst>
        <pc:spChg chg="mod">
          <ac:chgData name="Antonio Lopez" userId="S::alopez4@stu.chino.k12.ca.us::c933f252-ad3d-453b-a76b-54aad398250b" providerId="AD" clId="Web-{29B95ED2-F885-457D-B5B5-5F052AD735B3}" dt="2019-04-30T16:02:08.836" v="43" actId="20577"/>
          <ac:spMkLst>
            <pc:docMk/>
            <pc:sldMk cId="730268050" sldId="266"/>
            <ac:spMk id="3" creationId="{D4C00EE3-90F2-470E-9625-112EDC6C2347}"/>
          </ac:spMkLst>
        </pc:spChg>
        <pc:picChg chg="mod">
          <ac:chgData name="Antonio Lopez" userId="S::alopez4@stu.chino.k12.ca.us::c933f252-ad3d-453b-a76b-54aad398250b" providerId="AD" clId="Web-{29B95ED2-F885-457D-B5B5-5F052AD735B3}" dt="2019-04-30T16:02:45.540" v="46" actId="1076"/>
          <ac:picMkLst>
            <pc:docMk/>
            <pc:sldMk cId="730268050" sldId="266"/>
            <ac:picMk id="4" creationId="{34A4726F-2CAB-4FE1-AF08-11EF313C1846}"/>
          </ac:picMkLst>
        </pc:picChg>
      </pc:sldChg>
    </pc:docChg>
  </pc:docChgLst>
  <pc:docChgLst>
    <pc:chgData name="Stephen Cormack" userId="S::scormack@stu.chino.k12.ca.us::480d2471-1c0c-445d-9469-ebd1da2ba3c2" providerId="AD" clId="Web-{94F60D87-98A0-FAB2-09FB-2A5B4EEFC6FB}"/>
    <pc:docChg chg="modSld">
      <pc:chgData name="Stephen Cormack" userId="S::scormack@stu.chino.k12.ca.us::480d2471-1c0c-445d-9469-ebd1da2ba3c2" providerId="AD" clId="Web-{94F60D87-98A0-FAB2-09FB-2A5B4EEFC6FB}" dt="2019-05-02T04:49:05.791" v="292"/>
      <pc:docMkLst>
        <pc:docMk/>
      </pc:docMkLst>
      <pc:sldChg chg="delSp modSp modTransition">
        <pc:chgData name="Stephen Cormack" userId="S::scormack@stu.chino.k12.ca.us::480d2471-1c0c-445d-9469-ebd1da2ba3c2" providerId="AD" clId="Web-{94F60D87-98A0-FAB2-09FB-2A5B4EEFC6FB}" dt="2019-05-02T04:49:05.791" v="281"/>
        <pc:sldMkLst>
          <pc:docMk/>
          <pc:sldMk cId="109857222" sldId="256"/>
        </pc:sldMkLst>
        <pc:spChg chg="del mod">
          <ac:chgData name="Stephen Cormack" userId="S::scormack@stu.chino.k12.ca.us::480d2471-1c0c-445d-9469-ebd1da2ba3c2" providerId="AD" clId="Web-{94F60D87-98A0-FAB2-09FB-2A5B4EEFC6FB}" dt="2019-05-02T04:48:13.807" v="75"/>
          <ac:spMkLst>
            <pc:docMk/>
            <pc:sldMk cId="109857222" sldId="256"/>
            <ac:spMk id="5" creationId="{F7FFDD45-2962-41D0-88BE-ED9A20B7B2ED}"/>
          </ac:spMkLst>
        </pc:spChg>
      </pc:sldChg>
      <pc:sldChg chg="modTransition">
        <pc:chgData name="Stephen Cormack" userId="S::scormack@stu.chino.k12.ca.us::480d2471-1c0c-445d-9469-ebd1da2ba3c2" providerId="AD" clId="Web-{94F60D87-98A0-FAB2-09FB-2A5B4EEFC6FB}" dt="2019-05-02T04:49:05.791" v="282"/>
        <pc:sldMkLst>
          <pc:docMk/>
          <pc:sldMk cId="3305035983" sldId="257"/>
        </pc:sldMkLst>
      </pc:sldChg>
      <pc:sldChg chg="modSp modTransition">
        <pc:chgData name="Stephen Cormack" userId="S::scormack@stu.chino.k12.ca.us::480d2471-1c0c-445d-9469-ebd1da2ba3c2" providerId="AD" clId="Web-{94F60D87-98A0-FAB2-09FB-2A5B4EEFC6FB}" dt="2019-05-02T04:49:05.791" v="283"/>
        <pc:sldMkLst>
          <pc:docMk/>
          <pc:sldMk cId="3691325029" sldId="258"/>
        </pc:sldMkLst>
        <pc:spChg chg="mod">
          <ac:chgData name="Stephen Cormack" userId="S::scormack@stu.chino.k12.ca.us::480d2471-1c0c-445d-9469-ebd1da2ba3c2" providerId="AD" clId="Web-{94F60D87-98A0-FAB2-09FB-2A5B4EEFC6FB}" dt="2019-05-02T04:43:19.791" v="5" actId="20577"/>
          <ac:spMkLst>
            <pc:docMk/>
            <pc:sldMk cId="3691325029" sldId="258"/>
            <ac:spMk id="2" creationId="{83014F93-E5AC-4058-9AD9-86250E592F76}"/>
          </ac:spMkLst>
        </pc:spChg>
        <pc:picChg chg="mod">
          <ac:chgData name="Stephen Cormack" userId="S::scormack@stu.chino.k12.ca.us::480d2471-1c0c-445d-9469-ebd1da2ba3c2" providerId="AD" clId="Web-{94F60D87-98A0-FAB2-09FB-2A5B4EEFC6FB}" dt="2019-05-02T04:42:54.369" v="0" actId="1076"/>
          <ac:picMkLst>
            <pc:docMk/>
            <pc:sldMk cId="3691325029" sldId="258"/>
            <ac:picMk id="5" creationId="{0AE3117B-FF2F-4F3D-89B3-3FBFDA5F2008}"/>
          </ac:picMkLst>
        </pc:picChg>
      </pc:sldChg>
      <pc:sldChg chg="modSp modTransition">
        <pc:chgData name="Stephen Cormack" userId="S::scormack@stu.chino.k12.ca.us::480d2471-1c0c-445d-9469-ebd1da2ba3c2" providerId="AD" clId="Web-{94F60D87-98A0-FAB2-09FB-2A5B4EEFC6FB}" dt="2019-05-02T04:49:05.791" v="284"/>
        <pc:sldMkLst>
          <pc:docMk/>
          <pc:sldMk cId="249315132" sldId="259"/>
        </pc:sldMkLst>
        <pc:spChg chg="mod">
          <ac:chgData name="Stephen Cormack" userId="S::scormack@stu.chino.k12.ca.us::480d2471-1c0c-445d-9469-ebd1da2ba3c2" providerId="AD" clId="Web-{94F60D87-98A0-FAB2-09FB-2A5B4EEFC6FB}" dt="2019-05-02T04:43:38.541" v="13" actId="20577"/>
          <ac:spMkLst>
            <pc:docMk/>
            <pc:sldMk cId="249315132" sldId="259"/>
            <ac:spMk id="2" creationId="{785DCDA9-DF57-4585-9575-E752F2D5DFF1}"/>
          </ac:spMkLst>
        </pc:spChg>
      </pc:sldChg>
      <pc:sldChg chg="modSp modTransition">
        <pc:chgData name="Stephen Cormack" userId="S::scormack@stu.chino.k12.ca.us::480d2471-1c0c-445d-9469-ebd1da2ba3c2" providerId="AD" clId="Web-{94F60D87-98A0-FAB2-09FB-2A5B4EEFC6FB}" dt="2019-05-02T04:49:05.791" v="285"/>
        <pc:sldMkLst>
          <pc:docMk/>
          <pc:sldMk cId="539480728" sldId="260"/>
        </pc:sldMkLst>
        <pc:spChg chg="mod">
          <ac:chgData name="Stephen Cormack" userId="S::scormack@stu.chino.k12.ca.us::480d2471-1c0c-445d-9469-ebd1da2ba3c2" providerId="AD" clId="Web-{94F60D87-98A0-FAB2-09FB-2A5B4EEFC6FB}" dt="2019-05-02T04:43:58.838" v="17" actId="20577"/>
          <ac:spMkLst>
            <pc:docMk/>
            <pc:sldMk cId="539480728" sldId="260"/>
            <ac:spMk id="2" creationId="{4D3B2B5B-D6CD-4022-97BE-E50BB68A61FB}"/>
          </ac:spMkLst>
        </pc:spChg>
      </pc:sldChg>
      <pc:sldChg chg="modSp modTransition">
        <pc:chgData name="Stephen Cormack" userId="S::scormack@stu.chino.k12.ca.us::480d2471-1c0c-445d-9469-ebd1da2ba3c2" providerId="AD" clId="Web-{94F60D87-98A0-FAB2-09FB-2A5B4EEFC6FB}" dt="2019-05-02T04:49:05.791" v="286"/>
        <pc:sldMkLst>
          <pc:docMk/>
          <pc:sldMk cId="3447719908" sldId="261"/>
        </pc:sldMkLst>
        <pc:spChg chg="mod">
          <ac:chgData name="Stephen Cormack" userId="S::scormack@stu.chino.k12.ca.us::480d2471-1c0c-445d-9469-ebd1da2ba3c2" providerId="AD" clId="Web-{94F60D87-98A0-FAB2-09FB-2A5B4EEFC6FB}" dt="2019-05-02T04:44:18.541" v="22" actId="20577"/>
          <ac:spMkLst>
            <pc:docMk/>
            <pc:sldMk cId="3447719908" sldId="261"/>
            <ac:spMk id="2" creationId="{BB7FD697-4752-4EC3-8426-D3FD9A486B0D}"/>
          </ac:spMkLst>
        </pc:spChg>
      </pc:sldChg>
      <pc:sldChg chg="modSp modTransition">
        <pc:chgData name="Stephen Cormack" userId="S::scormack@stu.chino.k12.ca.us::480d2471-1c0c-445d-9469-ebd1da2ba3c2" providerId="AD" clId="Web-{94F60D87-98A0-FAB2-09FB-2A5B4EEFC6FB}" dt="2019-05-02T04:49:05.791" v="287"/>
        <pc:sldMkLst>
          <pc:docMk/>
          <pc:sldMk cId="2113209033" sldId="262"/>
        </pc:sldMkLst>
        <pc:spChg chg="mod">
          <ac:chgData name="Stephen Cormack" userId="S::scormack@stu.chino.k12.ca.us::480d2471-1c0c-445d-9469-ebd1da2ba3c2" providerId="AD" clId="Web-{94F60D87-98A0-FAB2-09FB-2A5B4EEFC6FB}" dt="2019-05-02T04:44:32.432" v="27" actId="20577"/>
          <ac:spMkLst>
            <pc:docMk/>
            <pc:sldMk cId="2113209033" sldId="262"/>
            <ac:spMk id="2" creationId="{B1E4347F-46B4-42A2-B09D-15A2B456B0D4}"/>
          </ac:spMkLst>
        </pc:spChg>
      </pc:sldChg>
      <pc:sldChg chg="modTransition">
        <pc:chgData name="Stephen Cormack" userId="S::scormack@stu.chino.k12.ca.us::480d2471-1c0c-445d-9469-ebd1da2ba3c2" providerId="AD" clId="Web-{94F60D87-98A0-FAB2-09FB-2A5B4EEFC6FB}" dt="2019-05-02T04:49:05.791" v="288"/>
        <pc:sldMkLst>
          <pc:docMk/>
          <pc:sldMk cId="3584658315" sldId="263"/>
        </pc:sldMkLst>
      </pc:sldChg>
      <pc:sldChg chg="modTransition">
        <pc:chgData name="Stephen Cormack" userId="S::scormack@stu.chino.k12.ca.us::480d2471-1c0c-445d-9469-ebd1da2ba3c2" providerId="AD" clId="Web-{94F60D87-98A0-FAB2-09FB-2A5B4EEFC6FB}" dt="2019-05-02T04:49:05.791" v="289"/>
        <pc:sldMkLst>
          <pc:docMk/>
          <pc:sldMk cId="3452540387" sldId="264"/>
        </pc:sldMkLst>
      </pc:sldChg>
      <pc:sldChg chg="modTransition">
        <pc:chgData name="Stephen Cormack" userId="S::scormack@stu.chino.k12.ca.us::480d2471-1c0c-445d-9469-ebd1da2ba3c2" providerId="AD" clId="Web-{94F60D87-98A0-FAB2-09FB-2A5B4EEFC6FB}" dt="2019-05-02T04:49:05.791" v="290"/>
        <pc:sldMkLst>
          <pc:docMk/>
          <pc:sldMk cId="284542844" sldId="265"/>
        </pc:sldMkLst>
      </pc:sldChg>
      <pc:sldChg chg="modSp modTransition">
        <pc:chgData name="Stephen Cormack" userId="S::scormack@stu.chino.k12.ca.us::480d2471-1c0c-445d-9469-ebd1da2ba3c2" providerId="AD" clId="Web-{94F60D87-98A0-FAB2-09FB-2A5B4EEFC6FB}" dt="2019-05-02T04:49:05.791" v="291"/>
        <pc:sldMkLst>
          <pc:docMk/>
          <pc:sldMk cId="730268050" sldId="266"/>
        </pc:sldMkLst>
        <pc:spChg chg="mod">
          <ac:chgData name="Stephen Cormack" userId="S::scormack@stu.chino.k12.ca.us::480d2471-1c0c-445d-9469-ebd1da2ba3c2" providerId="AD" clId="Web-{94F60D87-98A0-FAB2-09FB-2A5B4EEFC6FB}" dt="2019-05-02T04:45:16.338" v="45" actId="14100"/>
          <ac:spMkLst>
            <pc:docMk/>
            <pc:sldMk cId="730268050" sldId="266"/>
            <ac:spMk id="2" creationId="{25373D27-4966-4F59-A81F-9D307EA88CE4}"/>
          </ac:spMkLst>
        </pc:spChg>
        <pc:spChg chg="mod">
          <ac:chgData name="Stephen Cormack" userId="S::scormack@stu.chino.k12.ca.us::480d2471-1c0c-445d-9469-ebd1da2ba3c2" providerId="AD" clId="Web-{94F60D87-98A0-FAB2-09FB-2A5B4EEFC6FB}" dt="2019-05-02T04:45:03.354" v="41" actId="20577"/>
          <ac:spMkLst>
            <pc:docMk/>
            <pc:sldMk cId="730268050" sldId="266"/>
            <ac:spMk id="3" creationId="{D4C00EE3-90F2-470E-9625-112EDC6C2347}"/>
          </ac:spMkLst>
        </pc:spChg>
        <pc:picChg chg="mod">
          <ac:chgData name="Stephen Cormack" userId="S::scormack@stu.chino.k12.ca.us::480d2471-1c0c-445d-9469-ebd1da2ba3c2" providerId="AD" clId="Web-{94F60D87-98A0-FAB2-09FB-2A5B4EEFC6FB}" dt="2019-05-02T04:45:09.729" v="43" actId="1076"/>
          <ac:picMkLst>
            <pc:docMk/>
            <pc:sldMk cId="730268050" sldId="266"/>
            <ac:picMk id="4" creationId="{34A4726F-2CAB-4FE1-AF08-11EF313C1846}"/>
          </ac:picMkLst>
        </pc:picChg>
      </pc:sldChg>
      <pc:sldChg chg="modTransition">
        <pc:chgData name="Stephen Cormack" userId="S::scormack@stu.chino.k12.ca.us::480d2471-1c0c-445d-9469-ebd1da2ba3c2" providerId="AD" clId="Web-{94F60D87-98A0-FAB2-09FB-2A5B4EEFC6FB}" dt="2019-05-02T04:49:05.791" v="292"/>
        <pc:sldMkLst>
          <pc:docMk/>
          <pc:sldMk cId="3840838080" sldId="267"/>
        </pc:sldMkLst>
      </pc:sldChg>
    </pc:docChg>
  </pc:docChgLst>
  <pc:docChgLst>
    <pc:chgData name="Stephen Cormack" userId="S::scormack@stu.chino.k12.ca.us::480d2471-1c0c-445d-9469-ebd1da2ba3c2" providerId="AD" clId="Web-{3083C1AC-00F9-4BA3-9C69-9944D38BAC74}"/>
    <pc:docChg chg="modSld">
      <pc:chgData name="Stephen Cormack" userId="S::scormack@stu.chino.k12.ca.us::480d2471-1c0c-445d-9469-ebd1da2ba3c2" providerId="AD" clId="Web-{3083C1AC-00F9-4BA3-9C69-9944D38BAC74}" dt="2019-04-23T04:51:19.963" v="2097" actId="20577"/>
      <pc:docMkLst>
        <pc:docMk/>
      </pc:docMkLst>
      <pc:sldChg chg="modSp">
        <pc:chgData name="Stephen Cormack" userId="S::scormack@stu.chino.k12.ca.us::480d2471-1c0c-445d-9469-ebd1da2ba3c2" providerId="AD" clId="Web-{3083C1AC-00F9-4BA3-9C69-9944D38BAC74}" dt="2019-04-23T04:51:19.963" v="2096" actId="20577"/>
        <pc:sldMkLst>
          <pc:docMk/>
          <pc:sldMk cId="249315132" sldId="259"/>
        </pc:sldMkLst>
        <pc:spChg chg="mod">
          <ac:chgData name="Stephen Cormack" userId="S::scormack@stu.chino.k12.ca.us::480d2471-1c0c-445d-9469-ebd1da2ba3c2" providerId="AD" clId="Web-{3083C1AC-00F9-4BA3-9C69-9944D38BAC74}" dt="2019-04-23T04:51:19.963" v="2096" actId="20577"/>
          <ac:spMkLst>
            <pc:docMk/>
            <pc:sldMk cId="249315132" sldId="259"/>
            <ac:spMk id="3" creationId="{18238438-2842-441E-A981-4292401FEEEB}"/>
          </ac:spMkLst>
        </pc:spChg>
      </pc:sldChg>
      <pc:sldChg chg="modSp">
        <pc:chgData name="Stephen Cormack" userId="S::scormack@stu.chino.k12.ca.us::480d2471-1c0c-445d-9469-ebd1da2ba3c2" providerId="AD" clId="Web-{3083C1AC-00F9-4BA3-9C69-9944D38BAC74}" dt="2019-04-23T04:40:26.878" v="1745" actId="20577"/>
        <pc:sldMkLst>
          <pc:docMk/>
          <pc:sldMk cId="3584658315" sldId="263"/>
        </pc:sldMkLst>
        <pc:spChg chg="mod">
          <ac:chgData name="Stephen Cormack" userId="S::scormack@stu.chino.k12.ca.us::480d2471-1c0c-445d-9469-ebd1da2ba3c2" providerId="AD" clId="Web-{3083C1AC-00F9-4BA3-9C69-9944D38BAC74}" dt="2019-04-23T04:40:26.878" v="1745" actId="20577"/>
          <ac:spMkLst>
            <pc:docMk/>
            <pc:sldMk cId="3584658315" sldId="263"/>
            <ac:spMk id="2" creationId="{C76AC26A-C2DC-466A-A4F6-914E43DFF012}"/>
          </ac:spMkLst>
        </pc:spChg>
        <pc:spChg chg="mod">
          <ac:chgData name="Stephen Cormack" userId="S::scormack@stu.chino.k12.ca.us::480d2471-1c0c-445d-9469-ebd1da2ba3c2" providerId="AD" clId="Web-{3083C1AC-00F9-4BA3-9C69-9944D38BAC74}" dt="2019-04-23T04:39:44.315" v="1739" actId="14100"/>
          <ac:spMkLst>
            <pc:docMk/>
            <pc:sldMk cId="3584658315" sldId="263"/>
            <ac:spMk id="3" creationId="{363F9D69-E70D-470C-B099-F234AB9D5F67}"/>
          </ac:spMkLst>
        </pc:spChg>
      </pc:sldChg>
      <pc:sldChg chg="modSp">
        <pc:chgData name="Stephen Cormack" userId="S::scormack@stu.chino.k12.ca.us::480d2471-1c0c-445d-9469-ebd1da2ba3c2" providerId="AD" clId="Web-{3083C1AC-00F9-4BA3-9C69-9944D38BAC74}" dt="2019-04-23T04:49:36.743" v="2087" actId="14100"/>
        <pc:sldMkLst>
          <pc:docMk/>
          <pc:sldMk cId="3452540387" sldId="264"/>
        </pc:sldMkLst>
        <pc:spChg chg="mod">
          <ac:chgData name="Stephen Cormack" userId="S::scormack@stu.chino.k12.ca.us::480d2471-1c0c-445d-9469-ebd1da2ba3c2" providerId="AD" clId="Web-{3083C1AC-00F9-4BA3-9C69-9944D38BAC74}" dt="2019-04-23T04:41:16.238" v="1754" actId="14100"/>
          <ac:spMkLst>
            <pc:docMk/>
            <pc:sldMk cId="3452540387" sldId="264"/>
            <ac:spMk id="2" creationId="{0967BA2E-4FB3-4523-81A5-ACB5C6568EFB}"/>
          </ac:spMkLst>
        </pc:spChg>
        <pc:spChg chg="mod">
          <ac:chgData name="Stephen Cormack" userId="S::scormack@stu.chino.k12.ca.us::480d2471-1c0c-445d-9469-ebd1da2ba3c2" providerId="AD" clId="Web-{3083C1AC-00F9-4BA3-9C69-9944D38BAC74}" dt="2019-04-23T04:41:20.878" v="1755" actId="1076"/>
          <ac:spMkLst>
            <pc:docMk/>
            <pc:sldMk cId="3452540387" sldId="264"/>
            <ac:spMk id="3" creationId="{73DE8D97-FCDD-4CDA-B06E-146DF7EF50E5}"/>
          </ac:spMkLst>
        </pc:spChg>
        <pc:spChg chg="mod">
          <ac:chgData name="Stephen Cormack" userId="S::scormack@stu.chino.k12.ca.us::480d2471-1c0c-445d-9469-ebd1da2ba3c2" providerId="AD" clId="Web-{3083C1AC-00F9-4BA3-9C69-9944D38BAC74}" dt="2019-04-23T04:49:36.743" v="2087" actId="14100"/>
          <ac:spMkLst>
            <pc:docMk/>
            <pc:sldMk cId="3452540387" sldId="264"/>
            <ac:spMk id="4" creationId="{FE5764FA-BDCF-4583-9100-0B76828BB954}"/>
          </ac:spMkLst>
        </pc:spChg>
      </pc:sldChg>
    </pc:docChg>
  </pc:docChgLst>
  <pc:docChgLst>
    <pc:chgData name="Stephen Cormack" userId="S::scormack@stu.chino.k12.ca.us::480d2471-1c0c-445d-9469-ebd1da2ba3c2" providerId="AD" clId="Web-{513A0076-953E-FBB5-621A-62CD0F86D63A}"/>
    <pc:docChg chg="delSld modSld">
      <pc:chgData name="Stephen Cormack" userId="S::scormack@stu.chino.k12.ca.us::480d2471-1c0c-445d-9469-ebd1da2ba3c2" providerId="AD" clId="Web-{513A0076-953E-FBB5-621A-62CD0F86D63A}" dt="2019-04-29T21:48:15.781" v="29"/>
      <pc:docMkLst>
        <pc:docMk/>
      </pc:docMkLst>
      <pc:sldChg chg="modSp">
        <pc:chgData name="Stephen Cormack" userId="S::scormack@stu.chino.k12.ca.us::480d2471-1c0c-445d-9469-ebd1da2ba3c2" providerId="AD" clId="Web-{513A0076-953E-FBB5-621A-62CD0F86D63A}" dt="2019-04-29T21:47:36.843" v="21" actId="20577"/>
        <pc:sldMkLst>
          <pc:docMk/>
          <pc:sldMk cId="3305035983" sldId="257"/>
        </pc:sldMkLst>
        <pc:spChg chg="mod">
          <ac:chgData name="Stephen Cormack" userId="S::scormack@stu.chino.k12.ca.us::480d2471-1c0c-445d-9469-ebd1da2ba3c2" providerId="AD" clId="Web-{513A0076-953E-FBB5-621A-62CD0F86D63A}" dt="2019-04-29T21:47:36.843" v="21" actId="20577"/>
          <ac:spMkLst>
            <pc:docMk/>
            <pc:sldMk cId="3305035983" sldId="257"/>
            <ac:spMk id="7" creationId="{B8554A7C-44CA-4466-9651-90CE49C01FF8}"/>
          </ac:spMkLst>
        </pc:spChg>
      </pc:sldChg>
      <pc:sldChg chg="del">
        <pc:chgData name="Stephen Cormack" userId="S::scormack@stu.chino.k12.ca.us::480d2471-1c0c-445d-9469-ebd1da2ba3c2" providerId="AD" clId="Web-{513A0076-953E-FBB5-621A-62CD0F86D63A}" dt="2019-04-29T21:48:15.781" v="29"/>
        <pc:sldMkLst>
          <pc:docMk/>
          <pc:sldMk cId="3487073278" sldId="268"/>
        </pc:sldMkLst>
      </pc:sldChg>
      <pc:sldChg chg="del">
        <pc:chgData name="Stephen Cormack" userId="S::scormack@stu.chino.k12.ca.us::480d2471-1c0c-445d-9469-ebd1da2ba3c2" providerId="AD" clId="Web-{513A0076-953E-FBB5-621A-62CD0F86D63A}" dt="2019-04-29T21:48:14.500" v="28"/>
        <pc:sldMkLst>
          <pc:docMk/>
          <pc:sldMk cId="3712432379" sldId="269"/>
        </pc:sldMkLst>
      </pc:sldChg>
      <pc:sldChg chg="del">
        <pc:chgData name="Stephen Cormack" userId="S::scormack@stu.chino.k12.ca.us::480d2471-1c0c-445d-9469-ebd1da2ba3c2" providerId="AD" clId="Web-{513A0076-953E-FBB5-621A-62CD0F86D63A}" dt="2019-04-29T21:48:12.202" v="27"/>
        <pc:sldMkLst>
          <pc:docMk/>
          <pc:sldMk cId="1945672267" sldId="270"/>
        </pc:sldMkLst>
      </pc:sldChg>
      <pc:sldChg chg="del">
        <pc:chgData name="Stephen Cormack" userId="S::scormack@stu.chino.k12.ca.us::480d2471-1c0c-445d-9469-ebd1da2ba3c2" providerId="AD" clId="Web-{513A0076-953E-FBB5-621A-62CD0F86D63A}" dt="2019-04-29T21:48:07.266" v="26"/>
        <pc:sldMkLst>
          <pc:docMk/>
          <pc:sldMk cId="2190003247" sldId="271"/>
        </pc:sldMkLst>
      </pc:sldChg>
      <pc:sldChg chg="del">
        <pc:chgData name="Stephen Cormack" userId="S::scormack@stu.chino.k12.ca.us::480d2471-1c0c-445d-9469-ebd1da2ba3c2" providerId="AD" clId="Web-{513A0076-953E-FBB5-621A-62CD0F86D63A}" dt="2019-04-29T21:48:02.999" v="25"/>
        <pc:sldMkLst>
          <pc:docMk/>
          <pc:sldMk cId="3801295288" sldId="272"/>
        </pc:sldMkLst>
      </pc:sldChg>
      <pc:sldChg chg="del">
        <pc:chgData name="Stephen Cormack" userId="S::scormack@stu.chino.k12.ca.us::480d2471-1c0c-445d-9469-ebd1da2ba3c2" providerId="AD" clId="Web-{513A0076-953E-FBB5-621A-62CD0F86D63A}" dt="2019-04-29T21:47:59.671" v="24"/>
        <pc:sldMkLst>
          <pc:docMk/>
          <pc:sldMk cId="2278969866" sldId="273"/>
        </pc:sldMkLst>
      </pc:sldChg>
    </pc:docChg>
  </pc:docChgLst>
  <pc:docChgLst>
    <pc:chgData name="Stephen Cormack" userId="S::scormack@stu.chino.k12.ca.us::480d2471-1c0c-445d-9469-ebd1da2ba3c2" providerId="AD" clId="Web-{4549CC46-23ED-BC45-ECD5-5A006127D890}"/>
    <pc:docChg chg="modSld modMainMaster">
      <pc:chgData name="Stephen Cormack" userId="S::scormack@stu.chino.k12.ca.us::480d2471-1c0c-445d-9469-ebd1da2ba3c2" providerId="AD" clId="Web-{4549CC46-23ED-BC45-ECD5-5A006127D890}" dt="2019-05-02T04:52:17.117" v="2"/>
      <pc:docMkLst>
        <pc:docMk/>
      </pc:docMkLst>
      <pc:sldChg chg="modTransition">
        <pc:chgData name="Stephen Cormack" userId="S::scormack@stu.chino.k12.ca.us::480d2471-1c0c-445d-9469-ebd1da2ba3c2" providerId="AD" clId="Web-{4549CC46-23ED-BC45-ECD5-5A006127D890}" dt="2019-05-02T04:52:17.117" v="2"/>
        <pc:sldMkLst>
          <pc:docMk/>
          <pc:sldMk cId="109857222" sldId="256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3305035983" sldId="257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3691325029" sldId="258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249315132" sldId="259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539480728" sldId="260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3447719908" sldId="261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2113209033" sldId="262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3584658315" sldId="263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3452540387" sldId="264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284542844" sldId="265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730268050" sldId="266"/>
        </pc:sldMkLst>
      </pc:sldChg>
      <pc:sldChg chg="modTransition">
        <pc:chgData name="Stephen Cormack" userId="S::scormack@stu.chino.k12.ca.us::480d2471-1c0c-445d-9469-ebd1da2ba3c2" providerId="AD" clId="Web-{4549CC46-23ED-BC45-ECD5-5A006127D890}" dt="2019-05-02T04:52:09.539" v="0"/>
        <pc:sldMkLst>
          <pc:docMk/>
          <pc:sldMk cId="3840838080" sldId="267"/>
        </pc:sldMkLst>
      </pc:sldChg>
      <pc:sldMasterChg chg="modTransition modSldLayout">
        <pc:chgData name="Stephen Cormack" userId="S::scormack@stu.chino.k12.ca.us::480d2471-1c0c-445d-9469-ebd1da2ba3c2" providerId="AD" clId="Web-{4549CC46-23ED-BC45-ECD5-5A006127D890}" dt="2019-05-02T04:52:09.539" v="0"/>
        <pc:sldMasterMkLst>
          <pc:docMk/>
          <pc:sldMasterMk cId="2460954070" sldId="2147483660"/>
        </pc:sldMasterMkLst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Transition">
          <pc:chgData name="Stephen Cormack" userId="S::scormack@stu.chino.k12.ca.us::480d2471-1c0c-445d-9469-ebd1da2ba3c2" providerId="AD" clId="Web-{4549CC46-23ED-BC45-ECD5-5A006127D890}" dt="2019-05-02T04:52:09.539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Stephen Cormack" userId="S::scormack@stu.chino.k12.ca.us::480d2471-1c0c-445d-9469-ebd1da2ba3c2" providerId="AD" clId="Web-{9985E05A-0AFC-F3F0-046E-C3877F4419F0}"/>
    <pc:docChg chg="modSld">
      <pc:chgData name="Stephen Cormack" userId="S::scormack@stu.chino.k12.ca.us::480d2471-1c0c-445d-9469-ebd1da2ba3c2" providerId="AD" clId="Web-{9985E05A-0AFC-F3F0-046E-C3877F4419F0}" dt="2019-04-30T03:58:03.880" v="1540"/>
      <pc:docMkLst>
        <pc:docMk/>
      </pc:docMkLst>
      <pc:sldChg chg="delDesignElem">
        <pc:chgData name="Stephen Cormack" userId="S::scormack@stu.chino.k12.ca.us::480d2471-1c0c-445d-9469-ebd1da2ba3c2" providerId="AD" clId="Web-{9985E05A-0AFC-F3F0-046E-C3877F4419F0}" dt="2019-04-30T03:58:03.880" v="1534"/>
        <pc:sldMkLst>
          <pc:docMk/>
          <pc:sldMk cId="109857222" sldId="256"/>
        </pc:sldMkLst>
      </pc:sldChg>
      <pc:sldChg chg="delDesignElem">
        <pc:chgData name="Stephen Cormack" userId="S::scormack@stu.chino.k12.ca.us::480d2471-1c0c-445d-9469-ebd1da2ba3c2" providerId="AD" clId="Web-{9985E05A-0AFC-F3F0-046E-C3877F4419F0}" dt="2019-04-30T03:58:03.880" v="1535"/>
        <pc:sldMkLst>
          <pc:docMk/>
          <pc:sldMk cId="3691325029" sldId="258"/>
        </pc:sldMkLst>
      </pc:sldChg>
      <pc:sldChg chg="delDesignElem">
        <pc:chgData name="Stephen Cormack" userId="S::scormack@stu.chino.k12.ca.us::480d2471-1c0c-445d-9469-ebd1da2ba3c2" providerId="AD" clId="Web-{9985E05A-0AFC-F3F0-046E-C3877F4419F0}" dt="2019-04-30T03:58:03.880" v="1536"/>
        <pc:sldMkLst>
          <pc:docMk/>
          <pc:sldMk cId="249315132" sldId="259"/>
        </pc:sldMkLst>
      </pc:sldChg>
      <pc:sldChg chg="delDesignElem">
        <pc:chgData name="Stephen Cormack" userId="S::scormack@stu.chino.k12.ca.us::480d2471-1c0c-445d-9469-ebd1da2ba3c2" providerId="AD" clId="Web-{9985E05A-0AFC-F3F0-046E-C3877F4419F0}" dt="2019-04-30T03:58:03.880" v="1537"/>
        <pc:sldMkLst>
          <pc:docMk/>
          <pc:sldMk cId="539480728" sldId="260"/>
        </pc:sldMkLst>
      </pc:sldChg>
      <pc:sldChg chg="delDesignElem">
        <pc:chgData name="Stephen Cormack" userId="S::scormack@stu.chino.k12.ca.us::480d2471-1c0c-445d-9469-ebd1da2ba3c2" providerId="AD" clId="Web-{9985E05A-0AFC-F3F0-046E-C3877F4419F0}" dt="2019-04-30T03:58:03.880" v="1538"/>
        <pc:sldMkLst>
          <pc:docMk/>
          <pc:sldMk cId="3447719908" sldId="261"/>
        </pc:sldMkLst>
      </pc:sldChg>
      <pc:sldChg chg="delDesignElem">
        <pc:chgData name="Stephen Cormack" userId="S::scormack@stu.chino.k12.ca.us::480d2471-1c0c-445d-9469-ebd1da2ba3c2" providerId="AD" clId="Web-{9985E05A-0AFC-F3F0-046E-C3877F4419F0}" dt="2019-04-30T03:58:03.880" v="1539"/>
        <pc:sldMkLst>
          <pc:docMk/>
          <pc:sldMk cId="2113209033" sldId="262"/>
        </pc:sldMkLst>
      </pc:sldChg>
      <pc:sldChg chg="addSp delSp modSp mod setBg setClrOvrMap delDesignElem">
        <pc:chgData name="Stephen Cormack" userId="S::scormack@stu.chino.k12.ca.us::480d2471-1c0c-445d-9469-ebd1da2ba3c2" providerId="AD" clId="Web-{9985E05A-0AFC-F3F0-046E-C3877F4419F0}" dt="2019-04-30T03:58:03.880" v="1540"/>
        <pc:sldMkLst>
          <pc:docMk/>
          <pc:sldMk cId="284542844" sldId="265"/>
        </pc:sldMkLst>
        <pc:spChg chg="mod">
          <ac:chgData name="Stephen Cormack" userId="S::scormack@stu.chino.k12.ca.us::480d2471-1c0c-445d-9469-ebd1da2ba3c2" providerId="AD" clId="Web-{9985E05A-0AFC-F3F0-046E-C3877F4419F0}" dt="2019-04-30T03:50:41.942" v="1290" actId="20577"/>
          <ac:spMkLst>
            <pc:docMk/>
            <pc:sldMk cId="284542844" sldId="265"/>
            <ac:spMk id="2" creationId="{8D211CE2-D431-4D96-B857-4AA8541B300D}"/>
          </ac:spMkLst>
        </pc:spChg>
        <pc:spChg chg="mod">
          <ac:chgData name="Stephen Cormack" userId="S::scormack@stu.chino.k12.ca.us::480d2471-1c0c-445d-9469-ebd1da2ba3c2" providerId="AD" clId="Web-{9985E05A-0AFC-F3F0-046E-C3877F4419F0}" dt="2019-04-30T03:49:53.364" v="1274" actId="20577"/>
          <ac:spMkLst>
            <pc:docMk/>
            <pc:sldMk cId="284542844" sldId="265"/>
            <ac:spMk id="3" creationId="{1AE771C7-A947-4202-8ED4-D87C39943081}"/>
          </ac:spMkLst>
        </pc:spChg>
        <pc:spChg chg="add mod ord">
          <ac:chgData name="Stephen Cormack" userId="S::scormack@stu.chino.k12.ca.us::480d2471-1c0c-445d-9469-ebd1da2ba3c2" providerId="AD" clId="Web-{9985E05A-0AFC-F3F0-046E-C3877F4419F0}" dt="2019-04-30T03:38:58.457" v="921"/>
          <ac:spMkLst>
            <pc:docMk/>
            <pc:sldMk cId="284542844" sldId="265"/>
            <ac:spMk id="6" creationId="{96157774-6CC7-4AB3-8E35-B26D7C6E5076}"/>
          </ac:spMkLst>
        </pc:spChg>
        <pc:spChg chg="add mod">
          <ac:chgData name="Stephen Cormack" userId="S::scormack@stu.chino.k12.ca.us::480d2471-1c0c-445d-9469-ebd1da2ba3c2" providerId="AD" clId="Web-{9985E05A-0AFC-F3F0-046E-C3877F4419F0}" dt="2019-04-30T03:38:58.457" v="921"/>
          <ac:spMkLst>
            <pc:docMk/>
            <pc:sldMk cId="284542844" sldId="265"/>
            <ac:spMk id="10" creationId="{7A522623-5FB7-4295-9DE5-FA9FA74D19E8}"/>
          </ac:spMkLst>
        </pc:spChg>
        <pc:spChg chg="add">
          <ac:chgData name="Stephen Cormack" userId="S::scormack@stu.chino.k12.ca.us::480d2471-1c0c-445d-9469-ebd1da2ba3c2" providerId="AD" clId="Web-{9985E05A-0AFC-F3F0-046E-C3877F4419F0}" dt="2019-04-30T03:38:58.457" v="921"/>
          <ac:spMkLst>
            <pc:docMk/>
            <pc:sldMk cId="284542844" sldId="265"/>
            <ac:spMk id="12" creationId="{F64F6814-96D5-4463-898E-405CC0C40147}"/>
          </ac:spMkLst>
        </pc:spChg>
        <pc:spChg chg="add del">
          <ac:chgData name="Stephen Cormack" userId="S::scormack@stu.chino.k12.ca.us::480d2471-1c0c-445d-9469-ebd1da2ba3c2" providerId="AD" clId="Web-{9985E05A-0AFC-F3F0-046E-C3877F4419F0}" dt="2019-04-30T03:38:58.269" v="920"/>
          <ac:spMkLst>
            <pc:docMk/>
            <pc:sldMk cId="284542844" sldId="265"/>
            <ac:spMk id="15" creationId="{2C6A2225-94AF-4BC4-98F4-77746E7B10A9}"/>
          </ac:spMkLst>
        </pc:spChg>
        <pc:spChg chg="add del">
          <ac:chgData name="Stephen Cormack" userId="S::scormack@stu.chino.k12.ca.us::480d2471-1c0c-445d-9469-ebd1da2ba3c2" providerId="AD" clId="Web-{9985E05A-0AFC-F3F0-046E-C3877F4419F0}" dt="2019-04-30T03:38:58.269" v="920"/>
          <ac:spMkLst>
            <pc:docMk/>
            <pc:sldMk cId="284542844" sldId="265"/>
            <ac:spMk id="17" creationId="{648F5915-2CE1-4F74-88C5-D4366893D2DF}"/>
          </ac:spMkLst>
        </pc:spChg>
        <pc:picChg chg="add mod">
          <ac:chgData name="Stephen Cormack" userId="S::scormack@stu.chino.k12.ca.us::480d2471-1c0c-445d-9469-ebd1da2ba3c2" providerId="AD" clId="Web-{9985E05A-0AFC-F3F0-046E-C3877F4419F0}" dt="2019-04-30T03:50:54.708" v="1294" actId="14100"/>
          <ac:picMkLst>
            <pc:docMk/>
            <pc:sldMk cId="284542844" sldId="265"/>
            <ac:picMk id="4" creationId="{79D7D580-59E0-4285-872C-294A05C48B94}"/>
          </ac:picMkLst>
        </pc:picChg>
        <pc:picChg chg="add mod">
          <ac:chgData name="Stephen Cormack" userId="S::scormack@stu.chino.k12.ca.us::480d2471-1c0c-445d-9469-ebd1da2ba3c2" providerId="AD" clId="Web-{9985E05A-0AFC-F3F0-046E-C3877F4419F0}" dt="2019-04-30T03:51:11.114" v="1296" actId="1076"/>
          <ac:picMkLst>
            <pc:docMk/>
            <pc:sldMk cId="284542844" sldId="265"/>
            <ac:picMk id="8" creationId="{42563DF0-CA80-401B-8689-43043551A064}"/>
          </ac:picMkLst>
        </pc:picChg>
      </pc:sldChg>
      <pc:sldChg chg="modSp mod setBg modShow">
        <pc:chgData name="Stephen Cormack" userId="S::scormack@stu.chino.k12.ca.us::480d2471-1c0c-445d-9469-ebd1da2ba3c2" providerId="AD" clId="Web-{9985E05A-0AFC-F3F0-046E-C3877F4419F0}" dt="2019-04-30T03:57:48.317" v="1533"/>
        <pc:sldMkLst>
          <pc:docMk/>
          <pc:sldMk cId="3840838080" sldId="267"/>
        </pc:sldMkLst>
        <pc:spChg chg="mod">
          <ac:chgData name="Stephen Cormack" userId="S::scormack@stu.chino.k12.ca.us::480d2471-1c0c-445d-9469-ebd1da2ba3c2" providerId="AD" clId="Web-{9985E05A-0AFC-F3F0-046E-C3877F4419F0}" dt="2019-04-30T03:52:46.786" v="1315" actId="14100"/>
          <ac:spMkLst>
            <pc:docMk/>
            <pc:sldMk cId="3840838080" sldId="267"/>
            <ac:spMk id="2" creationId="{28625B26-8CE7-43C7-A312-50A5F6B6D1B9}"/>
          </ac:spMkLst>
        </pc:spChg>
        <pc:spChg chg="mod">
          <ac:chgData name="Stephen Cormack" userId="S::scormack@stu.chino.k12.ca.us::480d2471-1c0c-445d-9469-ebd1da2ba3c2" providerId="AD" clId="Web-{9985E05A-0AFC-F3F0-046E-C3877F4419F0}" dt="2019-04-30T03:56:46.177" v="1526" actId="20577"/>
          <ac:spMkLst>
            <pc:docMk/>
            <pc:sldMk cId="3840838080" sldId="267"/>
            <ac:spMk id="18" creationId="{93D31D77-D50E-40A4-AEDE-4C97A4E02110}"/>
          </ac:spMkLst>
        </pc:spChg>
      </pc:sldChg>
    </pc:docChg>
  </pc:docChgLst>
  <pc:docChgLst>
    <pc:chgData name="Stephen Cormack" userId="S::scormack@stu.chino.k12.ca.us::480d2471-1c0c-445d-9469-ebd1da2ba3c2" providerId="AD" clId="Web-{ED2A15E4-C255-5F18-DAD5-8937AE9AC3CD}"/>
    <pc:docChg chg="modSld">
      <pc:chgData name="Stephen Cormack" userId="S::scormack@stu.chino.k12.ca.us::480d2471-1c0c-445d-9469-ebd1da2ba3c2" providerId="AD" clId="Web-{ED2A15E4-C255-5F18-DAD5-8937AE9AC3CD}" dt="2019-05-03T18:28:13.066" v="1" actId="20577"/>
      <pc:docMkLst>
        <pc:docMk/>
      </pc:docMkLst>
      <pc:sldChg chg="modSp">
        <pc:chgData name="Stephen Cormack" userId="S::scormack@stu.chino.k12.ca.us::480d2471-1c0c-445d-9469-ebd1da2ba3c2" providerId="AD" clId="Web-{ED2A15E4-C255-5F18-DAD5-8937AE9AC3CD}" dt="2019-05-03T18:28:13.066" v="0" actId="20577"/>
        <pc:sldMkLst>
          <pc:docMk/>
          <pc:sldMk cId="3691325029" sldId="258"/>
        </pc:sldMkLst>
        <pc:spChg chg="mod">
          <ac:chgData name="Stephen Cormack" userId="S::scormack@stu.chino.k12.ca.us::480d2471-1c0c-445d-9469-ebd1da2ba3c2" providerId="AD" clId="Web-{ED2A15E4-C255-5F18-DAD5-8937AE9AC3CD}" dt="2019-05-03T18:28:13.066" v="0" actId="20577"/>
          <ac:spMkLst>
            <pc:docMk/>
            <pc:sldMk cId="3691325029" sldId="258"/>
            <ac:spMk id="4" creationId="{D5EB3E59-C3AF-49B6-96F7-364EEC027E6D}"/>
          </ac:spMkLst>
        </pc:spChg>
      </pc:sldChg>
    </pc:docChg>
  </pc:docChgLst>
  <pc:docChgLst>
    <pc:chgData name="Lund, Michele" userId="S::michele_lund@chino.k12.ca.us::7da682cc-66ed-4400-8cba-4795f3d8c741" providerId="AD" clId="Web-{6E588331-5993-839E-085E-2F7E9FF760DF}"/>
    <pc:docChg chg="modSld">
      <pc:chgData name="Lund, Michele" userId="S::michele_lund@chino.k12.ca.us::7da682cc-66ed-4400-8cba-4795f3d8c741" providerId="AD" clId="Web-{6E588331-5993-839E-085E-2F7E9FF760DF}" dt="2019-05-07T19:36:22.938" v="204" actId="20577"/>
      <pc:docMkLst>
        <pc:docMk/>
      </pc:docMkLst>
      <pc:sldChg chg="modSp">
        <pc:chgData name="Lund, Michele" userId="S::michele_lund@chino.k12.ca.us::7da682cc-66ed-4400-8cba-4795f3d8c741" providerId="AD" clId="Web-{6E588331-5993-839E-085E-2F7E9FF760DF}" dt="2019-05-07T18:43:43.645" v="26" actId="20577"/>
        <pc:sldMkLst>
          <pc:docMk/>
          <pc:sldMk cId="539480728" sldId="260"/>
        </pc:sldMkLst>
        <pc:spChg chg="mod">
          <ac:chgData name="Lund, Michele" userId="S::michele_lund@chino.k12.ca.us::7da682cc-66ed-4400-8cba-4795f3d8c741" providerId="AD" clId="Web-{6E588331-5993-839E-085E-2F7E9FF760DF}" dt="2019-05-07T18:43:43.645" v="26" actId="20577"/>
          <ac:spMkLst>
            <pc:docMk/>
            <pc:sldMk cId="539480728" sldId="260"/>
            <ac:spMk id="4" creationId="{9649AF9C-CD7B-4E06-B94F-9841ED00AB48}"/>
          </ac:spMkLst>
        </pc:spChg>
      </pc:sldChg>
      <pc:sldChg chg="addSp delSp modSp">
        <pc:chgData name="Lund, Michele" userId="S::michele_lund@chino.k12.ca.us::7da682cc-66ed-4400-8cba-4795f3d8c741" providerId="AD" clId="Web-{6E588331-5993-839E-085E-2F7E9FF760DF}" dt="2019-05-07T18:47:08.163" v="54"/>
        <pc:sldMkLst>
          <pc:docMk/>
          <pc:sldMk cId="3584658315" sldId="263"/>
        </pc:sldMkLst>
        <pc:spChg chg="mod">
          <ac:chgData name="Lund, Michele" userId="S::michele_lund@chino.k12.ca.us::7da682cc-66ed-4400-8cba-4795f3d8c741" providerId="AD" clId="Web-{6E588331-5993-839E-085E-2F7E9FF760DF}" dt="2019-05-07T18:47:08.163" v="54"/>
          <ac:spMkLst>
            <pc:docMk/>
            <pc:sldMk cId="3584658315" sldId="263"/>
            <ac:spMk id="2" creationId="{C76AC26A-C2DC-466A-A4F6-914E43DFF012}"/>
          </ac:spMkLst>
        </pc:spChg>
        <pc:spChg chg="mod">
          <ac:chgData name="Lund, Michele" userId="S::michele_lund@chino.k12.ca.us::7da682cc-66ed-4400-8cba-4795f3d8c741" providerId="AD" clId="Web-{6E588331-5993-839E-085E-2F7E9FF760DF}" dt="2019-05-07T18:47:08.163" v="54"/>
          <ac:spMkLst>
            <pc:docMk/>
            <pc:sldMk cId="3584658315" sldId="263"/>
            <ac:spMk id="3" creationId="{363F9D69-E70D-470C-B099-F234AB9D5F67}"/>
          </ac:spMkLst>
        </pc:spChg>
        <pc:spChg chg="ord">
          <ac:chgData name="Lund, Michele" userId="S::michele_lund@chino.k12.ca.us::7da682cc-66ed-4400-8cba-4795f3d8c741" providerId="AD" clId="Web-{6E588331-5993-839E-085E-2F7E9FF760DF}" dt="2019-05-07T18:46:18.256" v="52"/>
          <ac:spMkLst>
            <pc:docMk/>
            <pc:sldMk cId="3584658315" sldId="263"/>
            <ac:spMk id="6" creationId="{8DE52DA9-6E5B-4A6B-9080-15E0E9BAB456}"/>
          </ac:spMkLst>
        </pc:spChg>
        <pc:spChg chg="add mod">
          <ac:chgData name="Lund, Michele" userId="S::michele_lund@chino.k12.ca.us::7da682cc-66ed-4400-8cba-4795f3d8c741" providerId="AD" clId="Web-{6E588331-5993-839E-085E-2F7E9FF760DF}" dt="2019-05-07T18:47:08.163" v="54"/>
          <ac:spMkLst>
            <pc:docMk/>
            <pc:sldMk cId="3584658315" sldId="263"/>
            <ac:spMk id="8" creationId="{8FE58D58-BE08-4768-8FD2-FD6BA4B2D1E3}"/>
          </ac:spMkLst>
        </pc:spChg>
        <pc:spChg chg="add del">
          <ac:chgData name="Lund, Michele" userId="S::michele_lund@chino.k12.ca.us::7da682cc-66ed-4400-8cba-4795f3d8c741" providerId="AD" clId="Web-{6E588331-5993-839E-085E-2F7E9FF760DF}" dt="2019-05-07T18:47:08.163" v="54"/>
          <ac:spMkLst>
            <pc:docMk/>
            <pc:sldMk cId="3584658315" sldId="263"/>
            <ac:spMk id="10" creationId="{F64F6814-96D5-4463-898E-405CC0C40147}"/>
          </ac:spMkLst>
        </pc:spChg>
        <pc:spChg chg="add">
          <ac:chgData name="Lund, Michele" userId="S::michele_lund@chino.k12.ca.us::7da682cc-66ed-4400-8cba-4795f3d8c741" providerId="AD" clId="Web-{6E588331-5993-839E-085E-2F7E9FF760DF}" dt="2019-05-07T18:47:08.163" v="54"/>
          <ac:spMkLst>
            <pc:docMk/>
            <pc:sldMk cId="3584658315" sldId="263"/>
            <ac:spMk id="15" creationId="{3CD9DF72-87A3-404E-A828-84CBF11A8303}"/>
          </ac:spMkLst>
        </pc:spChg>
        <pc:picChg chg="del mod ord">
          <ac:chgData name="Lund, Michele" userId="S::michele_lund@chino.k12.ca.us::7da682cc-66ed-4400-8cba-4795f3d8c741" providerId="AD" clId="Web-{6E588331-5993-839E-085E-2F7E9FF760DF}" dt="2019-05-07T18:46:28.522" v="53"/>
          <ac:picMkLst>
            <pc:docMk/>
            <pc:sldMk cId="3584658315" sldId="263"/>
            <ac:picMk id="4" creationId="{89DFA41E-7A8D-4A63-9809-4D8A9B17DFBB}"/>
          </ac:picMkLst>
        </pc:picChg>
        <pc:picChg chg="add mod ord">
          <ac:chgData name="Lund, Michele" userId="S::michele_lund@chino.k12.ca.us::7da682cc-66ed-4400-8cba-4795f3d8c741" providerId="AD" clId="Web-{6E588331-5993-839E-085E-2F7E9FF760DF}" dt="2019-05-07T18:47:08.163" v="54"/>
          <ac:picMkLst>
            <pc:docMk/>
            <pc:sldMk cId="3584658315" sldId="263"/>
            <ac:picMk id="5" creationId="{A35BF0AE-A1A7-48BC-A479-E087BAF76141}"/>
          </ac:picMkLst>
        </pc:picChg>
        <pc:cxnChg chg="add">
          <ac:chgData name="Lund, Michele" userId="S::michele_lund@chino.k12.ca.us::7da682cc-66ed-4400-8cba-4795f3d8c741" providerId="AD" clId="Web-{6E588331-5993-839E-085E-2F7E9FF760DF}" dt="2019-05-07T18:47:08.163" v="54"/>
          <ac:cxnSpMkLst>
            <pc:docMk/>
            <pc:sldMk cId="3584658315" sldId="263"/>
            <ac:cxnSpMk id="17" creationId="{20E3A342-4D61-4E3F-AF90-1AB42AEB96CC}"/>
          </ac:cxnSpMkLst>
        </pc:cxnChg>
      </pc:sldChg>
      <pc:sldChg chg="modSp">
        <pc:chgData name="Lund, Michele" userId="S::michele_lund@chino.k12.ca.us::7da682cc-66ed-4400-8cba-4795f3d8c741" providerId="AD" clId="Web-{6E588331-5993-839E-085E-2F7E9FF760DF}" dt="2019-05-07T18:48:01.023" v="57" actId="20577"/>
        <pc:sldMkLst>
          <pc:docMk/>
          <pc:sldMk cId="3452540387" sldId="264"/>
        </pc:sldMkLst>
        <pc:spChg chg="mod">
          <ac:chgData name="Lund, Michele" userId="S::michele_lund@chino.k12.ca.us::7da682cc-66ed-4400-8cba-4795f3d8c741" providerId="AD" clId="Web-{6E588331-5993-839E-085E-2F7E9FF760DF}" dt="2019-05-07T18:48:01.023" v="57" actId="20577"/>
          <ac:spMkLst>
            <pc:docMk/>
            <pc:sldMk cId="3452540387" sldId="264"/>
            <ac:spMk id="4" creationId="{FE5764FA-BDCF-4583-9100-0B76828BB954}"/>
          </ac:spMkLst>
        </pc:spChg>
      </pc:sldChg>
      <pc:sldChg chg="modSp">
        <pc:chgData name="Lund, Michele" userId="S::michele_lund@chino.k12.ca.us::7da682cc-66ed-4400-8cba-4795f3d8c741" providerId="AD" clId="Web-{6E588331-5993-839E-085E-2F7E9FF760DF}" dt="2019-05-07T19:02:45.984" v="126" actId="20577"/>
        <pc:sldMkLst>
          <pc:docMk/>
          <pc:sldMk cId="284542844" sldId="265"/>
        </pc:sldMkLst>
        <pc:spChg chg="mod">
          <ac:chgData name="Lund, Michele" userId="S::michele_lund@chino.k12.ca.us::7da682cc-66ed-4400-8cba-4795f3d8c741" providerId="AD" clId="Web-{6E588331-5993-839E-085E-2F7E9FF760DF}" dt="2019-05-07T19:02:45.984" v="126" actId="20577"/>
          <ac:spMkLst>
            <pc:docMk/>
            <pc:sldMk cId="284542844" sldId="265"/>
            <ac:spMk id="3" creationId="{1AE771C7-A947-4202-8ED4-D87C39943081}"/>
          </ac:spMkLst>
        </pc:spChg>
      </pc:sldChg>
      <pc:sldChg chg="modSp">
        <pc:chgData name="Lund, Michele" userId="S::michele_lund@chino.k12.ca.us::7da682cc-66ed-4400-8cba-4795f3d8c741" providerId="AD" clId="Web-{6E588331-5993-839E-085E-2F7E9FF760DF}" dt="2019-05-07T19:35:44.970" v="180" actId="20577"/>
        <pc:sldMkLst>
          <pc:docMk/>
          <pc:sldMk cId="730268050" sldId="266"/>
        </pc:sldMkLst>
        <pc:spChg chg="mod">
          <ac:chgData name="Lund, Michele" userId="S::michele_lund@chino.k12.ca.us::7da682cc-66ed-4400-8cba-4795f3d8c741" providerId="AD" clId="Web-{6E588331-5993-839E-085E-2F7E9FF760DF}" dt="2019-05-07T19:35:44.970" v="180" actId="20577"/>
          <ac:spMkLst>
            <pc:docMk/>
            <pc:sldMk cId="730268050" sldId="266"/>
            <ac:spMk id="3" creationId="{D4C00EE3-90F2-470E-9625-112EDC6C2347}"/>
          </ac:spMkLst>
        </pc:spChg>
      </pc:sldChg>
      <pc:sldChg chg="modSp">
        <pc:chgData name="Lund, Michele" userId="S::michele_lund@chino.k12.ca.us::7da682cc-66ed-4400-8cba-4795f3d8c741" providerId="AD" clId="Web-{6E588331-5993-839E-085E-2F7E9FF760DF}" dt="2019-05-07T19:36:22.938" v="203" actId="20577"/>
        <pc:sldMkLst>
          <pc:docMk/>
          <pc:sldMk cId="3840838080" sldId="267"/>
        </pc:sldMkLst>
        <pc:spChg chg="mod">
          <ac:chgData name="Lund, Michele" userId="S::michele_lund@chino.k12.ca.us::7da682cc-66ed-4400-8cba-4795f3d8c741" providerId="AD" clId="Web-{6E588331-5993-839E-085E-2F7E9FF760DF}" dt="2019-05-07T19:36:22.938" v="203" actId="20577"/>
          <ac:spMkLst>
            <pc:docMk/>
            <pc:sldMk cId="3840838080" sldId="267"/>
            <ac:spMk id="18" creationId="{93D31D77-D50E-40A4-AEDE-4C97A4E02110}"/>
          </ac:spMkLst>
        </pc:spChg>
      </pc:sldChg>
    </pc:docChg>
  </pc:docChgLst>
  <pc:docChgLst>
    <pc:chgData name="Stephen Cormack" userId="S::scormack@stu.chino.k12.ca.us::480d2471-1c0c-445d-9469-ebd1da2ba3c2" providerId="AD" clId="Web-{C811C4C3-2758-4E1D-CF4F-C14AD953CC91}"/>
    <pc:docChg chg="modSld">
      <pc:chgData name="Stephen Cormack" userId="S::scormack@stu.chino.k12.ca.us::480d2471-1c0c-445d-9469-ebd1da2ba3c2" providerId="AD" clId="Web-{C811C4C3-2758-4E1D-CF4F-C14AD953CC91}" dt="2019-05-02T04:41:48.202" v="18"/>
      <pc:docMkLst>
        <pc:docMk/>
      </pc:docMkLst>
      <pc:sldChg chg="modSp modTransition">
        <pc:chgData name="Stephen Cormack" userId="S::scormack@stu.chino.k12.ca.us::480d2471-1c0c-445d-9469-ebd1da2ba3c2" providerId="AD" clId="Web-{C811C4C3-2758-4E1D-CF4F-C14AD953CC91}" dt="2019-05-02T04:41:48.202" v="18"/>
        <pc:sldMkLst>
          <pc:docMk/>
          <pc:sldMk cId="109857222" sldId="256"/>
        </pc:sldMkLst>
        <pc:spChg chg="mod">
          <ac:chgData name="Stephen Cormack" userId="S::scormack@stu.chino.k12.ca.us::480d2471-1c0c-445d-9469-ebd1da2ba3c2" providerId="AD" clId="Web-{C811C4C3-2758-4E1D-CF4F-C14AD953CC91}" dt="2019-05-02T04:40:15.311" v="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tephen Cormack" userId="S::scormack@stu.chino.k12.ca.us::480d2471-1c0c-445d-9469-ebd1da2ba3c2" providerId="AD" clId="Web-{C811C4C3-2758-4E1D-CF4F-C14AD953CC91}" dt="2019-05-02T04:41:16.124" v="12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 setBg">
        <pc:chgData name="Stephen Cormack" userId="S::scormack@stu.chino.k12.ca.us::480d2471-1c0c-445d-9469-ebd1da2ba3c2" providerId="AD" clId="Web-{C811C4C3-2758-4E1D-CF4F-C14AD953CC91}" dt="2019-05-02T04:39:27.030" v="0"/>
        <pc:sldMkLst>
          <pc:docMk/>
          <pc:sldMk cId="3305035983" sldId="257"/>
        </pc:sldMkLst>
      </pc:sldChg>
      <pc:sldChg chg="mod setBg">
        <pc:chgData name="Stephen Cormack" userId="S::scormack@stu.chino.k12.ca.us::480d2471-1c0c-445d-9469-ebd1da2ba3c2" providerId="AD" clId="Web-{C811C4C3-2758-4E1D-CF4F-C14AD953CC91}" dt="2019-05-02T04:39:38.155" v="1"/>
        <pc:sldMkLst>
          <pc:docMk/>
          <pc:sldMk cId="249315132" sldId="259"/>
        </pc:sldMkLst>
      </pc:sldChg>
    </pc:docChg>
  </pc:docChgLst>
  <pc:docChgLst>
    <pc:chgData name="Stephen Cormack" userId="S::scormack@stu.chino.k12.ca.us::480d2471-1c0c-445d-9469-ebd1da2ba3c2" providerId="AD" clId="Web-{AD57C4F3-5608-4290-B7F5-21A3D79A6A9D}"/>
    <pc:docChg chg="modSld">
      <pc:chgData name="Stephen Cormack" userId="S::scormack@stu.chino.k12.ca.us::480d2471-1c0c-445d-9469-ebd1da2ba3c2" providerId="AD" clId="Web-{AD57C4F3-5608-4290-B7F5-21A3D79A6A9D}" dt="2019-04-29T18:44:36.480" v="524" actId="20577"/>
      <pc:docMkLst>
        <pc:docMk/>
      </pc:docMkLst>
      <pc:sldChg chg="addSp delSp modSp">
        <pc:chgData name="Stephen Cormack" userId="S::scormack@stu.chino.k12.ca.us::480d2471-1c0c-445d-9469-ebd1da2ba3c2" providerId="AD" clId="Web-{AD57C4F3-5608-4290-B7F5-21A3D79A6A9D}" dt="2019-04-29T18:44:36.480" v="523" actId="20577"/>
        <pc:sldMkLst>
          <pc:docMk/>
          <pc:sldMk cId="3840838080" sldId="267"/>
        </pc:sldMkLst>
        <pc:spChg chg="mod ord">
          <ac:chgData name="Stephen Cormack" userId="S::scormack@stu.chino.k12.ca.us::480d2471-1c0c-445d-9469-ebd1da2ba3c2" providerId="AD" clId="Web-{AD57C4F3-5608-4290-B7F5-21A3D79A6A9D}" dt="2019-04-29T18:17:42.010" v="80"/>
          <ac:spMkLst>
            <pc:docMk/>
            <pc:sldMk cId="3840838080" sldId="267"/>
            <ac:spMk id="2" creationId="{28625B26-8CE7-43C7-A312-50A5F6B6D1B9}"/>
          </ac:spMkLst>
        </pc:spChg>
        <pc:spChg chg="add mod">
          <ac:chgData name="Stephen Cormack" userId="S::scormack@stu.chino.k12.ca.us::480d2471-1c0c-445d-9469-ebd1da2ba3c2" providerId="AD" clId="Web-{AD57C4F3-5608-4290-B7F5-21A3D79A6A9D}" dt="2019-04-29T18:17:42.010" v="80"/>
          <ac:spMkLst>
            <pc:docMk/>
            <pc:sldMk cId="3840838080" sldId="267"/>
            <ac:spMk id="5" creationId="{7F07C1AD-F47A-4674-BF43-CE578DDB928A}"/>
          </ac:spMkLst>
        </pc:spChg>
        <pc:spChg chg="mod">
          <ac:chgData name="Stephen Cormack" userId="S::scormack@stu.chino.k12.ca.us::480d2471-1c0c-445d-9469-ebd1da2ba3c2" providerId="AD" clId="Web-{AD57C4F3-5608-4290-B7F5-21A3D79A6A9D}" dt="2019-04-29T18:17:42.010" v="80"/>
          <ac:spMkLst>
            <pc:docMk/>
            <pc:sldMk cId="3840838080" sldId="267"/>
            <ac:spMk id="6" creationId="{ABD29DD9-F184-4FBF-B40C-DB5483C48612}"/>
          </ac:spMkLst>
        </pc:spChg>
        <pc:spChg chg="del mod">
          <ac:chgData name="Stephen Cormack" userId="S::scormack@stu.chino.k12.ca.us::480d2471-1c0c-445d-9469-ebd1da2ba3c2" providerId="AD" clId="Web-{AD57C4F3-5608-4290-B7F5-21A3D79A6A9D}" dt="2019-04-29T18:16:41.620" v="67"/>
          <ac:spMkLst>
            <pc:docMk/>
            <pc:sldMk cId="3840838080" sldId="267"/>
            <ac:spMk id="11" creationId="{E7B01950-86CF-422D-B3B4-F65D9880ACBB}"/>
          </ac:spMkLst>
        </pc:spChg>
        <pc:spChg chg="add del">
          <ac:chgData name="Stephen Cormack" userId="S::scormack@stu.chino.k12.ca.us::480d2471-1c0c-445d-9469-ebd1da2ba3c2" providerId="AD" clId="Web-{AD57C4F3-5608-4290-B7F5-21A3D79A6A9D}" dt="2019-04-29T18:17:42.010" v="80"/>
          <ac:spMkLst>
            <pc:docMk/>
            <pc:sldMk cId="3840838080" sldId="267"/>
            <ac:spMk id="14" creationId="{3CD9DF72-87A3-404E-A828-84CBF11A8303}"/>
          </ac:spMkLst>
        </pc:spChg>
        <pc:spChg chg="add mod">
          <ac:chgData name="Stephen Cormack" userId="S::scormack@stu.chino.k12.ca.us::480d2471-1c0c-445d-9469-ebd1da2ba3c2" providerId="AD" clId="Web-{AD57C4F3-5608-4290-B7F5-21A3D79A6A9D}" dt="2019-04-29T18:44:36.480" v="523" actId="20577"/>
          <ac:spMkLst>
            <pc:docMk/>
            <pc:sldMk cId="3840838080" sldId="267"/>
            <ac:spMk id="18" creationId="{93D31D77-D50E-40A4-AEDE-4C97A4E02110}"/>
          </ac:spMkLst>
        </pc:spChg>
        <pc:spChg chg="add del">
          <ac:chgData name="Stephen Cormack" userId="S::scormack@stu.chino.k12.ca.us::480d2471-1c0c-445d-9469-ebd1da2ba3c2" providerId="AD" clId="Web-{AD57C4F3-5608-4290-B7F5-21A3D79A6A9D}" dt="2019-04-29T18:17:41.979" v="79"/>
          <ac:spMkLst>
            <pc:docMk/>
            <pc:sldMk cId="3840838080" sldId="267"/>
            <ac:spMk id="21" creationId="{37C89E4B-3C9F-44B9-8B86-D9E3D112D8EC}"/>
          </ac:spMkLst>
        </pc:spChg>
        <pc:picChg chg="add del mod ord">
          <ac:chgData name="Stephen Cormack" userId="S::scormack@stu.chino.k12.ca.us::480d2471-1c0c-445d-9469-ebd1da2ba3c2" providerId="AD" clId="Web-{AD57C4F3-5608-4290-B7F5-21A3D79A6A9D}" dt="2019-04-29T18:17:42.010" v="80"/>
          <ac:picMkLst>
            <pc:docMk/>
            <pc:sldMk cId="3840838080" sldId="267"/>
            <ac:picMk id="3" creationId="{8B6CA1A2-0BF0-48F2-9AF6-3AEFB3D9F59E}"/>
          </ac:picMkLst>
        </pc:picChg>
        <pc:picChg chg="del mod">
          <ac:chgData name="Stephen Cormack" userId="S::scormack@stu.chino.k12.ca.us::480d2471-1c0c-445d-9469-ebd1da2ba3c2" providerId="AD" clId="Web-{AD57C4F3-5608-4290-B7F5-21A3D79A6A9D}" dt="2019-04-29T18:17:31.432" v="76"/>
          <ac:picMkLst>
            <pc:docMk/>
            <pc:sldMk cId="3840838080" sldId="267"/>
            <ac:picMk id="9" creationId="{2B238B55-5257-4B6B-B92F-574498047C6D}"/>
          </ac:picMkLst>
        </pc:picChg>
        <pc:picChg chg="add">
          <ac:chgData name="Stephen Cormack" userId="S::scormack@stu.chino.k12.ca.us::480d2471-1c0c-445d-9469-ebd1da2ba3c2" providerId="AD" clId="Web-{AD57C4F3-5608-4290-B7F5-21A3D79A6A9D}" dt="2019-04-29T18:17:42.010" v="80"/>
          <ac:picMkLst>
            <pc:docMk/>
            <pc:sldMk cId="3840838080" sldId="267"/>
            <ac:picMk id="19" creationId="{8B6CA1A2-0BF0-48F2-9AF6-3AEFB3D9F59E}"/>
          </ac:picMkLst>
        </pc:picChg>
        <pc:cxnChg chg="add del">
          <ac:chgData name="Stephen Cormack" userId="S::scormack@stu.chino.k12.ca.us::480d2471-1c0c-445d-9469-ebd1da2ba3c2" providerId="AD" clId="Web-{AD57C4F3-5608-4290-B7F5-21A3D79A6A9D}" dt="2019-04-29T18:17:42.010" v="80"/>
          <ac:cxnSpMkLst>
            <pc:docMk/>
            <pc:sldMk cId="3840838080" sldId="267"/>
            <ac:cxnSpMk id="16" creationId="{20E3A342-4D61-4E3F-AF90-1AB42AEB96CC}"/>
          </ac:cxnSpMkLst>
        </pc:cxnChg>
        <pc:cxnChg chg="add del">
          <ac:chgData name="Stephen Cormack" userId="S::scormack@stu.chino.k12.ca.us::480d2471-1c0c-445d-9469-ebd1da2ba3c2" providerId="AD" clId="Web-{AD57C4F3-5608-4290-B7F5-21A3D79A6A9D}" dt="2019-04-29T18:17:41.979" v="79"/>
          <ac:cxnSpMkLst>
            <pc:docMk/>
            <pc:sldMk cId="3840838080" sldId="267"/>
            <ac:cxnSpMk id="23" creationId="{AA2EAA10-076F-46BD-8F0F-B9A2FB77A85C}"/>
          </ac:cxnSpMkLst>
        </pc:cxnChg>
        <pc:cxnChg chg="add del">
          <ac:chgData name="Stephen Cormack" userId="S::scormack@stu.chino.k12.ca.us::480d2471-1c0c-445d-9469-ebd1da2ba3c2" providerId="AD" clId="Web-{AD57C4F3-5608-4290-B7F5-21A3D79A6A9D}" dt="2019-04-29T18:17:41.979" v="79"/>
          <ac:cxnSpMkLst>
            <pc:docMk/>
            <pc:sldMk cId="3840838080" sldId="267"/>
            <ac:cxnSpMk id="25" creationId="{D891E407-403B-4764-86C9-33A56D3BCAA3}"/>
          </ac:cxnSpMkLst>
        </pc:cxnChg>
      </pc:sldChg>
    </pc:docChg>
  </pc:docChgLst>
  <pc:docChgLst>
    <pc:chgData name="Stephen Cormack" userId="S::scormack@stu.chino.k12.ca.us::480d2471-1c0c-445d-9469-ebd1da2ba3c2" providerId="AD" clId="Web-{CA78A915-2D5D-4145-93BA-E298286AE3AA}"/>
    <pc:docChg chg="modSld">
      <pc:chgData name="Stephen Cormack" userId="S::scormack@stu.chino.k12.ca.us::480d2471-1c0c-445d-9469-ebd1da2ba3c2" providerId="AD" clId="Web-{CA78A915-2D5D-4145-93BA-E298286AE3AA}" dt="2019-04-16T18:44:58.822" v="517" actId="20577"/>
      <pc:docMkLst>
        <pc:docMk/>
      </pc:docMkLst>
      <pc:sldChg chg="modSp">
        <pc:chgData name="Stephen Cormack" userId="S::scormack@stu.chino.k12.ca.us::480d2471-1c0c-445d-9469-ebd1da2ba3c2" providerId="AD" clId="Web-{CA78A915-2D5D-4145-93BA-E298286AE3AA}" dt="2019-04-16T18:23:31.950" v="54" actId="20577"/>
        <pc:sldMkLst>
          <pc:docMk/>
          <pc:sldMk cId="3305035983" sldId="257"/>
        </pc:sldMkLst>
        <pc:spChg chg="mod">
          <ac:chgData name="Stephen Cormack" userId="S::scormack@stu.chino.k12.ca.us::480d2471-1c0c-445d-9469-ebd1da2ba3c2" providerId="AD" clId="Web-{CA78A915-2D5D-4145-93BA-E298286AE3AA}" dt="2019-04-16T18:23:31.950" v="54" actId="20577"/>
          <ac:spMkLst>
            <pc:docMk/>
            <pc:sldMk cId="3305035983" sldId="257"/>
            <ac:spMk id="4" creationId="{D847B0AF-0BB4-48B1-B164-09DE3AC6624E}"/>
          </ac:spMkLst>
        </pc:spChg>
      </pc:sldChg>
      <pc:sldChg chg="addSp delSp modSp">
        <pc:chgData name="Stephen Cormack" userId="S::scormack@stu.chino.k12.ca.us::480d2471-1c0c-445d-9469-ebd1da2ba3c2" providerId="AD" clId="Web-{CA78A915-2D5D-4145-93BA-E298286AE3AA}" dt="2019-04-16T18:44:55.197" v="515" actId="20577"/>
        <pc:sldMkLst>
          <pc:docMk/>
          <pc:sldMk cId="3447719908" sldId="261"/>
        </pc:sldMkLst>
        <pc:spChg chg="del mod">
          <ac:chgData name="Stephen Cormack" userId="S::scormack@stu.chino.k12.ca.us::480d2471-1c0c-445d-9469-ebd1da2ba3c2" providerId="AD" clId="Web-{CA78A915-2D5D-4145-93BA-E298286AE3AA}" dt="2019-04-16T18:38:44.834" v="360"/>
          <ac:spMkLst>
            <pc:docMk/>
            <pc:sldMk cId="3447719908" sldId="261"/>
            <ac:spMk id="3" creationId="{704948EE-DEDF-4E40-87F5-2D96FE79BE3F}"/>
          </ac:spMkLst>
        </pc:spChg>
        <pc:spChg chg="add mod">
          <ac:chgData name="Stephen Cormack" userId="S::scormack@stu.chino.k12.ca.us::480d2471-1c0c-445d-9469-ebd1da2ba3c2" providerId="AD" clId="Web-{CA78A915-2D5D-4145-93BA-E298286AE3AA}" dt="2019-04-16T18:44:55.197" v="515" actId="20577"/>
          <ac:spMkLst>
            <pc:docMk/>
            <pc:sldMk cId="3447719908" sldId="261"/>
            <ac:spMk id="5" creationId="{B4716A73-D9DD-4E0E-AAB5-D3090B69350D}"/>
          </ac:spMkLst>
        </pc:spChg>
      </pc:sldChg>
      <pc:sldChg chg="modSp">
        <pc:chgData name="Stephen Cormack" userId="S::scormack@stu.chino.k12.ca.us::480d2471-1c0c-445d-9469-ebd1da2ba3c2" providerId="AD" clId="Web-{CA78A915-2D5D-4145-93BA-E298286AE3AA}" dt="2019-04-16T18:36:22.145" v="356" actId="20577"/>
        <pc:sldMkLst>
          <pc:docMk/>
          <pc:sldMk cId="2113209033" sldId="262"/>
        </pc:sldMkLst>
        <pc:spChg chg="mod">
          <ac:chgData name="Stephen Cormack" userId="S::scormack@stu.chino.k12.ca.us::480d2471-1c0c-445d-9469-ebd1da2ba3c2" providerId="AD" clId="Web-{CA78A915-2D5D-4145-93BA-E298286AE3AA}" dt="2019-04-16T18:36:22.145" v="356" actId="20577"/>
          <ac:spMkLst>
            <pc:docMk/>
            <pc:sldMk cId="2113209033" sldId="262"/>
            <ac:spMk id="4" creationId="{A32F4F18-6883-4441-8D41-783926C259E1}"/>
          </ac:spMkLst>
        </pc:spChg>
      </pc:sldChg>
    </pc:docChg>
  </pc:docChgLst>
  <pc:docChgLst>
    <pc:chgData name="Antonio Lopez" userId="S::alopez4@stu.chino.k12.ca.us::c933f252-ad3d-453b-a76b-54aad398250b" providerId="AD" clId="Web-{09916B7C-855B-4734-AB9C-C0446428C015}"/>
    <pc:docChg chg="modSld">
      <pc:chgData name="Antonio Lopez" userId="S::alopez4@stu.chino.k12.ca.us::c933f252-ad3d-453b-a76b-54aad398250b" providerId="AD" clId="Web-{09916B7C-855B-4734-AB9C-C0446428C015}" dt="2019-05-01T18:11:51.940" v="535" actId="14100"/>
      <pc:docMkLst>
        <pc:docMk/>
      </pc:docMkLst>
      <pc:sldChg chg="addSp modSp">
        <pc:chgData name="Antonio Lopez" userId="S::alopez4@stu.chino.k12.ca.us::c933f252-ad3d-453b-a76b-54aad398250b" providerId="AD" clId="Web-{09916B7C-855B-4734-AB9C-C0446428C015}" dt="2019-05-01T17:57:02.189" v="292" actId="20577"/>
        <pc:sldMkLst>
          <pc:docMk/>
          <pc:sldMk cId="109857222" sldId="256"/>
        </pc:sldMkLst>
        <pc:spChg chg="mod">
          <ac:chgData name="Antonio Lopez" userId="S::alopez4@stu.chino.k12.ca.us::c933f252-ad3d-453b-a76b-54aad398250b" providerId="AD" clId="Web-{09916B7C-855B-4734-AB9C-C0446428C015}" dt="2019-05-01T17:57:02.189" v="29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ntonio Lopez" userId="S::alopez4@stu.chino.k12.ca.us::c933f252-ad3d-453b-a76b-54aad398250b" providerId="AD" clId="Web-{09916B7C-855B-4734-AB9C-C0446428C015}" dt="2019-05-01T17:56:22.877" v="286" actId="1076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Antonio Lopez" userId="S::alopez4@stu.chino.k12.ca.us::c933f252-ad3d-453b-a76b-54aad398250b" providerId="AD" clId="Web-{09916B7C-855B-4734-AB9C-C0446428C015}" dt="2019-05-01T17:28:33.125" v="0"/>
          <ac:spMkLst>
            <pc:docMk/>
            <pc:sldMk cId="109857222" sldId="256"/>
            <ac:spMk id="5" creationId="{F7FFDD45-2962-41D0-88BE-ED9A20B7B2ED}"/>
          </ac:spMkLst>
        </pc:spChg>
        <pc:picChg chg="mod">
          <ac:chgData name="Antonio Lopez" userId="S::alopez4@stu.chino.k12.ca.us::c933f252-ad3d-453b-a76b-54aad398250b" providerId="AD" clId="Web-{09916B7C-855B-4734-AB9C-C0446428C015}" dt="2019-05-01T17:56:42.236" v="289" actId="1076"/>
          <ac:picMkLst>
            <pc:docMk/>
            <pc:sldMk cId="109857222" sldId="256"/>
            <ac:picMk id="4" creationId="{C7D70957-BD75-4BF1-B4AF-8971B89A6470}"/>
          </ac:picMkLst>
        </pc:picChg>
      </pc:sldChg>
      <pc:sldChg chg="addSp delSp modSp">
        <pc:chgData name="Antonio Lopez" userId="S::alopez4@stu.chino.k12.ca.us::c933f252-ad3d-453b-a76b-54aad398250b" providerId="AD" clId="Web-{09916B7C-855B-4734-AB9C-C0446428C015}" dt="2019-05-01T18:11:51.940" v="535" actId="14100"/>
        <pc:sldMkLst>
          <pc:docMk/>
          <pc:sldMk cId="3305035983" sldId="257"/>
        </pc:sldMkLst>
        <pc:spChg chg="mod">
          <ac:chgData name="Antonio Lopez" userId="S::alopez4@stu.chino.k12.ca.us::c933f252-ad3d-453b-a76b-54aad398250b" providerId="AD" clId="Web-{09916B7C-855B-4734-AB9C-C0446428C015}" dt="2019-05-01T18:09:11.721" v="532" actId="1076"/>
          <ac:spMkLst>
            <pc:docMk/>
            <pc:sldMk cId="3305035983" sldId="257"/>
            <ac:spMk id="2" creationId="{6CED7BDE-992E-41F4-AE91-3A850FFF8D40}"/>
          </ac:spMkLst>
        </pc:spChg>
        <pc:spChg chg="del">
          <ac:chgData name="Antonio Lopez" userId="S::alopez4@stu.chino.k12.ca.us::c933f252-ad3d-453b-a76b-54aad398250b" providerId="AD" clId="Web-{09916B7C-855B-4734-AB9C-C0446428C015}" dt="2019-05-01T17:59:28.283" v="295"/>
          <ac:spMkLst>
            <pc:docMk/>
            <pc:sldMk cId="3305035983" sldId="257"/>
            <ac:spMk id="3" creationId="{5E6E7E74-2048-43D7-8D67-9E8E934C816D}"/>
          </ac:spMkLst>
        </pc:spChg>
        <pc:spChg chg="mod">
          <ac:chgData name="Antonio Lopez" userId="S::alopez4@stu.chino.k12.ca.us::c933f252-ad3d-453b-a76b-54aad398250b" providerId="AD" clId="Web-{09916B7C-855B-4734-AB9C-C0446428C015}" dt="2019-05-01T18:09:32.471" v="533" actId="1076"/>
          <ac:spMkLst>
            <pc:docMk/>
            <pc:sldMk cId="3305035983" sldId="257"/>
            <ac:spMk id="6" creationId="{61853BE7-22DD-4303-B7D4-C49E2CAA7E82}"/>
          </ac:spMkLst>
        </pc:spChg>
        <pc:spChg chg="add mod">
          <ac:chgData name="Antonio Lopez" userId="S::alopez4@stu.chino.k12.ca.us::c933f252-ad3d-453b-a76b-54aad398250b" providerId="AD" clId="Web-{09916B7C-855B-4734-AB9C-C0446428C015}" dt="2019-05-01T17:59:28.377" v="298"/>
          <ac:spMkLst>
            <pc:docMk/>
            <pc:sldMk cId="3305035983" sldId="257"/>
            <ac:spMk id="9" creationId="{114EF8B5-40A5-4EDD-A41C-9A7031C6748D}"/>
          </ac:spMkLst>
        </pc:spChg>
        <pc:picChg chg="add mod ord modCrop">
          <ac:chgData name="Antonio Lopez" userId="S::alopez4@stu.chino.k12.ca.us::c933f252-ad3d-453b-a76b-54aad398250b" providerId="AD" clId="Web-{09916B7C-855B-4734-AB9C-C0446428C015}" dt="2019-05-01T18:11:51.940" v="535" actId="14100"/>
          <ac:picMkLst>
            <pc:docMk/>
            <pc:sldMk cId="3305035983" sldId="257"/>
            <ac:picMk id="5" creationId="{8B820B2E-ED6B-4EB2-953C-53CDC8EBAD4A}"/>
          </ac:picMkLst>
        </pc:picChg>
      </pc:sldChg>
    </pc:docChg>
  </pc:docChgLst>
  <pc:docChgLst>
    <pc:chgData name="Antonio Lopez" userId="S::alopez4@stu.chino.k12.ca.us::c933f252-ad3d-453b-a76b-54aad398250b" providerId="AD" clId="Web-{86DBB8BE-6BD4-7FD2-7C04-D1E970C60EB5}"/>
    <pc:docChg chg="modSld">
      <pc:chgData name="Antonio Lopez" userId="S::alopez4@stu.chino.k12.ca.us::c933f252-ad3d-453b-a76b-54aad398250b" providerId="AD" clId="Web-{86DBB8BE-6BD4-7FD2-7C04-D1E970C60EB5}" dt="2019-04-30T16:35:43.993" v="373" actId="20577"/>
      <pc:docMkLst>
        <pc:docMk/>
      </pc:docMkLst>
      <pc:sldChg chg="modSp">
        <pc:chgData name="Antonio Lopez" userId="S::alopez4@stu.chino.k12.ca.us::c933f252-ad3d-453b-a76b-54aad398250b" providerId="AD" clId="Web-{86DBB8BE-6BD4-7FD2-7C04-D1E970C60EB5}" dt="2019-04-30T16:35:43.993" v="372" actId="20577"/>
        <pc:sldMkLst>
          <pc:docMk/>
          <pc:sldMk cId="3305035983" sldId="257"/>
        </pc:sldMkLst>
        <pc:spChg chg="mod">
          <ac:chgData name="Antonio Lopez" userId="S::alopez4@stu.chino.k12.ca.us::c933f252-ad3d-453b-a76b-54aad398250b" providerId="AD" clId="Web-{86DBB8BE-6BD4-7FD2-7C04-D1E970C60EB5}" dt="2019-04-30T16:35:43.993" v="372" actId="20577"/>
          <ac:spMkLst>
            <pc:docMk/>
            <pc:sldMk cId="3305035983" sldId="257"/>
            <ac:spMk id="2" creationId="{6CED7BDE-992E-41F4-AE91-3A850FFF8D40}"/>
          </ac:spMkLst>
        </pc:spChg>
      </pc:sldChg>
      <pc:sldChg chg="modSp">
        <pc:chgData name="Antonio Lopez" userId="S::alopez4@stu.chino.k12.ca.us::c933f252-ad3d-453b-a76b-54aad398250b" providerId="AD" clId="Web-{86DBB8BE-6BD4-7FD2-7C04-D1E970C60EB5}" dt="2019-04-30T16:18:46.536" v="74" actId="20577"/>
        <pc:sldMkLst>
          <pc:docMk/>
          <pc:sldMk cId="730268050" sldId="266"/>
        </pc:sldMkLst>
        <pc:spChg chg="mod">
          <ac:chgData name="Antonio Lopez" userId="S::alopez4@stu.chino.k12.ca.us::c933f252-ad3d-453b-a76b-54aad398250b" providerId="AD" clId="Web-{86DBB8BE-6BD4-7FD2-7C04-D1E970C60EB5}" dt="2019-04-30T16:18:46.536" v="74" actId="20577"/>
          <ac:spMkLst>
            <pc:docMk/>
            <pc:sldMk cId="730268050" sldId="266"/>
            <ac:spMk id="3" creationId="{D4C00EE3-90F2-470E-9625-112EDC6C2347}"/>
          </ac:spMkLst>
        </pc:spChg>
      </pc:sldChg>
    </pc:docChg>
  </pc:docChgLst>
  <pc:docChgLst>
    <pc:chgData name="Stephen Cormack" userId="S::scormack@stu.chino.k12.ca.us::480d2471-1c0c-445d-9469-ebd1da2ba3c2" providerId="AD" clId="Web-{9E8A879A-F198-4628-877C-E3B16B363CBA}"/>
    <pc:docChg chg="modSld">
      <pc:chgData name="Stephen Cormack" userId="S::scormack@stu.chino.k12.ca.us::480d2471-1c0c-445d-9469-ebd1da2ba3c2" providerId="AD" clId="Web-{9E8A879A-F198-4628-877C-E3B16B363CBA}" dt="2019-04-23T18:44:06.661" v="514" actId="20577"/>
      <pc:docMkLst>
        <pc:docMk/>
      </pc:docMkLst>
      <pc:sldChg chg="addSp delSp modSp">
        <pc:chgData name="Stephen Cormack" userId="S::scormack@stu.chino.k12.ca.us::480d2471-1c0c-445d-9469-ebd1da2ba3c2" providerId="AD" clId="Web-{9E8A879A-F198-4628-877C-E3B16B363CBA}" dt="2019-04-23T18:08:25.695" v="13" actId="20577"/>
        <pc:sldMkLst>
          <pc:docMk/>
          <pc:sldMk cId="3691325029" sldId="258"/>
        </pc:sldMkLst>
        <pc:spChg chg="mod">
          <ac:chgData name="Stephen Cormack" userId="S::scormack@stu.chino.k12.ca.us::480d2471-1c0c-445d-9469-ebd1da2ba3c2" providerId="AD" clId="Web-{9E8A879A-F198-4628-877C-E3B16B363CBA}" dt="2019-04-23T18:06:31.335" v="7"/>
          <ac:spMkLst>
            <pc:docMk/>
            <pc:sldMk cId="3691325029" sldId="258"/>
            <ac:spMk id="2" creationId="{83014F93-E5AC-4058-9AD9-86250E592F76}"/>
          </ac:spMkLst>
        </pc:spChg>
        <pc:spChg chg="mod">
          <ac:chgData name="Stephen Cormack" userId="S::scormack@stu.chino.k12.ca.us::480d2471-1c0c-445d-9469-ebd1da2ba3c2" providerId="AD" clId="Web-{9E8A879A-F198-4628-877C-E3B16B363CBA}" dt="2019-04-23T18:08:25.695" v="13" actId="20577"/>
          <ac:spMkLst>
            <pc:docMk/>
            <pc:sldMk cId="3691325029" sldId="258"/>
            <ac:spMk id="4" creationId="{D5EB3E59-C3AF-49B6-96F7-364EEC027E6D}"/>
          </ac:spMkLst>
        </pc:spChg>
        <pc:spChg chg="del">
          <ac:chgData name="Stephen Cormack" userId="S::scormack@stu.chino.k12.ca.us::480d2471-1c0c-445d-9469-ebd1da2ba3c2" providerId="AD" clId="Web-{9E8A879A-F198-4628-877C-E3B16B363CBA}" dt="2019-04-23T18:06:31.335" v="7"/>
          <ac:spMkLst>
            <pc:docMk/>
            <pc:sldMk cId="3691325029" sldId="258"/>
            <ac:spMk id="12" creationId="{3CD9DF72-87A3-404E-A828-84CBF11A8303}"/>
          </ac:spMkLst>
        </pc:spChg>
        <pc:spChg chg="add">
          <ac:chgData name="Stephen Cormack" userId="S::scormack@stu.chino.k12.ca.us::480d2471-1c0c-445d-9469-ebd1da2ba3c2" providerId="AD" clId="Web-{9E8A879A-F198-4628-877C-E3B16B363CBA}" dt="2019-04-23T18:06:31.335" v="7"/>
          <ac:spMkLst>
            <pc:docMk/>
            <pc:sldMk cId="3691325029" sldId="258"/>
            <ac:spMk id="19" creationId="{2B1D4F77-A17C-43D7-B7FA-545148E4E93D}"/>
          </ac:spMkLst>
        </pc:spChg>
        <pc:picChg chg="mod">
          <ac:chgData name="Stephen Cormack" userId="S::scormack@stu.chino.k12.ca.us::480d2471-1c0c-445d-9469-ebd1da2ba3c2" providerId="AD" clId="Web-{9E8A879A-F198-4628-877C-E3B16B363CBA}" dt="2019-04-23T18:06:31.335" v="7"/>
          <ac:picMkLst>
            <pc:docMk/>
            <pc:sldMk cId="3691325029" sldId="258"/>
            <ac:picMk id="5" creationId="{0AE3117B-FF2F-4F3D-89B3-3FBFDA5F2008}"/>
          </ac:picMkLst>
        </pc:picChg>
        <pc:cxnChg chg="del">
          <ac:chgData name="Stephen Cormack" userId="S::scormack@stu.chino.k12.ca.us::480d2471-1c0c-445d-9469-ebd1da2ba3c2" providerId="AD" clId="Web-{9E8A879A-F198-4628-877C-E3B16B363CBA}" dt="2019-04-23T18:06:31.335" v="7"/>
          <ac:cxnSpMkLst>
            <pc:docMk/>
            <pc:sldMk cId="3691325029" sldId="258"/>
            <ac:cxnSpMk id="14" creationId="{20E3A342-4D61-4E3F-AF90-1AB42AEB96CC}"/>
          </ac:cxnSpMkLst>
        </pc:cxnChg>
      </pc:sldChg>
      <pc:sldChg chg="modSp">
        <pc:chgData name="Stephen Cormack" userId="S::scormack@stu.chino.k12.ca.us::480d2471-1c0c-445d-9469-ebd1da2ba3c2" providerId="AD" clId="Web-{9E8A879A-F198-4628-877C-E3B16B363CBA}" dt="2019-04-23T18:44:06.661" v="513" actId="20577"/>
        <pc:sldMkLst>
          <pc:docMk/>
          <pc:sldMk cId="539480728" sldId="260"/>
        </pc:sldMkLst>
        <pc:spChg chg="mod">
          <ac:chgData name="Stephen Cormack" userId="S::scormack@stu.chino.k12.ca.us::480d2471-1c0c-445d-9469-ebd1da2ba3c2" providerId="AD" clId="Web-{9E8A879A-F198-4628-877C-E3B16B363CBA}" dt="2019-04-23T18:44:06.661" v="513" actId="20577"/>
          <ac:spMkLst>
            <pc:docMk/>
            <pc:sldMk cId="539480728" sldId="260"/>
            <ac:spMk id="4" creationId="{9649AF9C-CD7B-4E06-B94F-9841ED00AB48}"/>
          </ac:spMkLst>
        </pc:spChg>
      </pc:sldChg>
    </pc:docChg>
  </pc:docChgLst>
  <pc:docChgLst>
    <pc:chgData name="Stephen Cormack" userId="S::scormack@stu.chino.k12.ca.us::480d2471-1c0c-445d-9469-ebd1da2ba3c2" providerId="AD" clId="Web-{AC27A967-354D-4D15-AD98-CD2EC92A2AD5}"/>
    <pc:docChg chg="addSld modSld">
      <pc:chgData name="Stephen Cormack" userId="S::scormack@stu.chino.k12.ca.us::480d2471-1c0c-445d-9469-ebd1da2ba3c2" providerId="AD" clId="Web-{AC27A967-354D-4D15-AD98-CD2EC92A2AD5}" dt="2019-04-22T18:40:49.695" v="1056"/>
      <pc:docMkLst>
        <pc:docMk/>
      </pc:docMkLst>
      <pc:sldChg chg="modSp">
        <pc:chgData name="Stephen Cormack" userId="S::scormack@stu.chino.k12.ca.us::480d2471-1c0c-445d-9469-ebd1da2ba3c2" providerId="AD" clId="Web-{AC27A967-354D-4D15-AD98-CD2EC92A2AD5}" dt="2019-04-22T17:53:24.082" v="280" actId="14100"/>
        <pc:sldMkLst>
          <pc:docMk/>
          <pc:sldMk cId="3305035983" sldId="257"/>
        </pc:sldMkLst>
        <pc:spChg chg="mod">
          <ac:chgData name="Stephen Cormack" userId="S::scormack@stu.chino.k12.ca.us::480d2471-1c0c-445d-9469-ebd1da2ba3c2" providerId="AD" clId="Web-{AC27A967-354D-4D15-AD98-CD2EC92A2AD5}" dt="2019-04-22T17:53:24.082" v="280" actId="14100"/>
          <ac:spMkLst>
            <pc:docMk/>
            <pc:sldMk cId="3305035983" sldId="257"/>
            <ac:spMk id="4" creationId="{D847B0AF-0BB4-48B1-B164-09DE3AC6624E}"/>
          </ac:spMkLst>
        </pc:spChg>
      </pc:sldChg>
      <pc:sldChg chg="addSp delSp modSp mod setBg">
        <pc:chgData name="Stephen Cormack" userId="S::scormack@stu.chino.k12.ca.us::480d2471-1c0c-445d-9469-ebd1da2ba3c2" providerId="AD" clId="Web-{AC27A967-354D-4D15-AD98-CD2EC92A2AD5}" dt="2019-04-22T18:36:31.554" v="1029" actId="20577"/>
        <pc:sldMkLst>
          <pc:docMk/>
          <pc:sldMk cId="3691325029" sldId="258"/>
        </pc:sldMkLst>
        <pc:spChg chg="mod ord">
          <ac:chgData name="Stephen Cormack" userId="S::scormack@stu.chino.k12.ca.us::480d2471-1c0c-445d-9469-ebd1da2ba3c2" providerId="AD" clId="Web-{AC27A967-354D-4D15-AD98-CD2EC92A2AD5}" dt="2019-04-22T18:33:41.211" v="1012"/>
          <ac:spMkLst>
            <pc:docMk/>
            <pc:sldMk cId="3691325029" sldId="258"/>
            <ac:spMk id="2" creationId="{83014F93-E5AC-4058-9AD9-86250E592F76}"/>
          </ac:spMkLst>
        </pc:spChg>
        <pc:spChg chg="del">
          <ac:chgData name="Stephen Cormack" userId="S::scormack@stu.chino.k12.ca.us::480d2471-1c0c-445d-9469-ebd1da2ba3c2" providerId="AD" clId="Web-{AC27A967-354D-4D15-AD98-CD2EC92A2AD5}" dt="2019-04-22T18:33:31.975" v="1006"/>
          <ac:spMkLst>
            <pc:docMk/>
            <pc:sldMk cId="3691325029" sldId="258"/>
            <ac:spMk id="3" creationId="{0D5D3210-268A-43B9-AF24-D19CED72C89B}"/>
          </ac:spMkLst>
        </pc:spChg>
        <pc:spChg chg="mod">
          <ac:chgData name="Stephen Cormack" userId="S::scormack@stu.chino.k12.ca.us::480d2471-1c0c-445d-9469-ebd1da2ba3c2" providerId="AD" clId="Web-{AC27A967-354D-4D15-AD98-CD2EC92A2AD5}" dt="2019-04-22T18:36:31.554" v="1029" actId="20577"/>
          <ac:spMkLst>
            <pc:docMk/>
            <pc:sldMk cId="3691325029" sldId="258"/>
            <ac:spMk id="4" creationId="{D5EB3E59-C3AF-49B6-96F7-364EEC027E6D}"/>
          </ac:spMkLst>
        </pc:spChg>
        <pc:spChg chg="add mod">
          <ac:chgData name="Stephen Cormack" userId="S::scormack@stu.chino.k12.ca.us::480d2471-1c0c-445d-9469-ebd1da2ba3c2" providerId="AD" clId="Web-{AC27A967-354D-4D15-AD98-CD2EC92A2AD5}" dt="2019-04-22T18:33:41.211" v="1012"/>
          <ac:spMkLst>
            <pc:docMk/>
            <pc:sldMk cId="3691325029" sldId="258"/>
            <ac:spMk id="7" creationId="{00BDF077-77B4-4E20-A0FE-AC1DF17DAAE1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33:41.211" v="1012"/>
          <ac:spMkLst>
            <pc:docMk/>
            <pc:sldMk cId="3691325029" sldId="258"/>
            <ac:spMk id="12" creationId="{3CD9DF72-87A3-404E-A828-84CBF11A8303}"/>
          </ac:spMkLst>
        </pc:spChg>
        <pc:picChg chg="add mod ord modCrop">
          <ac:chgData name="Stephen Cormack" userId="S::scormack@stu.chino.k12.ca.us::480d2471-1c0c-445d-9469-ebd1da2ba3c2" providerId="AD" clId="Web-{AC27A967-354D-4D15-AD98-CD2EC92A2AD5}" dt="2019-04-22T18:33:41.211" v="1012"/>
          <ac:picMkLst>
            <pc:docMk/>
            <pc:sldMk cId="3691325029" sldId="258"/>
            <ac:picMk id="5" creationId="{0AE3117B-FF2F-4F3D-89B3-3FBFDA5F2008}"/>
          </ac:picMkLst>
        </pc:picChg>
        <pc:cxnChg chg="add">
          <ac:chgData name="Stephen Cormack" userId="S::scormack@stu.chino.k12.ca.us::480d2471-1c0c-445d-9469-ebd1da2ba3c2" providerId="AD" clId="Web-{AC27A967-354D-4D15-AD98-CD2EC92A2AD5}" dt="2019-04-22T18:33:41.211" v="1012"/>
          <ac:cxnSpMkLst>
            <pc:docMk/>
            <pc:sldMk cId="3691325029" sldId="258"/>
            <ac:cxnSpMk id="14" creationId="{20E3A342-4D61-4E3F-AF90-1AB42AEB96CC}"/>
          </ac:cxnSpMkLst>
        </pc:cxnChg>
      </pc:sldChg>
      <pc:sldChg chg="addSp delSp modSp mod setBg setClrOvrMap">
        <pc:chgData name="Stephen Cormack" userId="S::scormack@stu.chino.k12.ca.us::480d2471-1c0c-445d-9469-ebd1da2ba3c2" providerId="AD" clId="Web-{AC27A967-354D-4D15-AD98-CD2EC92A2AD5}" dt="2019-04-22T18:40:49.695" v="1056"/>
        <pc:sldMkLst>
          <pc:docMk/>
          <pc:sldMk cId="249315132" sldId="259"/>
        </pc:sldMkLst>
        <pc:spChg chg="mod">
          <ac:chgData name="Stephen Cormack" userId="S::scormack@stu.chino.k12.ca.us::480d2471-1c0c-445d-9469-ebd1da2ba3c2" providerId="AD" clId="Web-{AC27A967-354D-4D15-AD98-CD2EC92A2AD5}" dt="2019-04-22T18:40:49.648" v="1055"/>
          <ac:spMkLst>
            <pc:docMk/>
            <pc:sldMk cId="249315132" sldId="259"/>
            <ac:spMk id="2" creationId="{785DCDA9-DF57-4585-9575-E752F2D5DFF1}"/>
          </ac:spMkLst>
        </pc:spChg>
        <pc:spChg chg="mod ord">
          <ac:chgData name="Stephen Cormack" userId="S::scormack@stu.chino.k12.ca.us::480d2471-1c0c-445d-9469-ebd1da2ba3c2" providerId="AD" clId="Web-{AC27A967-354D-4D15-AD98-CD2EC92A2AD5}" dt="2019-04-22T18:40:49.648" v="1055"/>
          <ac:spMkLst>
            <pc:docMk/>
            <pc:sldMk cId="249315132" sldId="259"/>
            <ac:spMk id="3" creationId="{18238438-2842-441E-A981-4292401FEEEB}"/>
          </ac:spMkLst>
        </pc:spChg>
        <pc:spChg chg="add mod">
          <ac:chgData name="Stephen Cormack" userId="S::scormack@stu.chino.k12.ca.us::480d2471-1c0c-445d-9469-ebd1da2ba3c2" providerId="AD" clId="Web-{AC27A967-354D-4D15-AD98-CD2EC92A2AD5}" dt="2019-04-22T18:40:49.648" v="1055"/>
          <ac:spMkLst>
            <pc:docMk/>
            <pc:sldMk cId="249315132" sldId="259"/>
            <ac:spMk id="6" creationId="{F1B05B82-4ADD-401C-9B74-52C73F48697E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40:49.695" v="1056"/>
          <ac:spMkLst>
            <pc:docMk/>
            <pc:sldMk cId="249315132" sldId="259"/>
            <ac:spMk id="8" creationId="{867D4867-5BA7-4462-B2F6-A23F4A622AA7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40:49.648" v="1055"/>
          <ac:spMkLst>
            <pc:docMk/>
            <pc:sldMk cId="249315132" sldId="259"/>
            <ac:spMk id="10" creationId="{C5E6CFF1-2F42-4E10-9A97-F116F46F53FE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40:17.601" v="1049"/>
          <ac:spMkLst>
            <pc:docMk/>
            <pc:sldMk cId="249315132" sldId="259"/>
            <ac:spMk id="11" creationId="{4038CB10-1F5C-4D54-9DF7-12586DE5B007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40:49.695" v="1056"/>
          <ac:spMkLst>
            <pc:docMk/>
            <pc:sldMk cId="249315132" sldId="259"/>
            <ac:spMk id="12" creationId="{867D4867-5BA7-4462-B2F6-A23F4A622AA7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40:17.601" v="1049"/>
          <ac:spMkLst>
            <pc:docMk/>
            <pc:sldMk cId="249315132" sldId="259"/>
            <ac:spMk id="13" creationId="{73ED6512-6858-4552-B699-9A97FE9A4EA2}"/>
          </ac:spMkLst>
        </pc:spChg>
        <pc:picChg chg="add mod ord">
          <ac:chgData name="Stephen Cormack" userId="S::scormack@stu.chino.k12.ca.us::480d2471-1c0c-445d-9469-ebd1da2ba3c2" providerId="AD" clId="Web-{AC27A967-354D-4D15-AD98-CD2EC92A2AD5}" dt="2019-04-22T18:40:49.695" v="1056"/>
          <ac:picMkLst>
            <pc:docMk/>
            <pc:sldMk cId="249315132" sldId="259"/>
            <ac:picMk id="4" creationId="{F44C5A72-7951-4579-9EE8-717D37CCD4C1}"/>
          </ac:picMkLst>
        </pc:picChg>
        <pc:cxnChg chg="add del">
          <ac:chgData name="Stephen Cormack" userId="S::scormack@stu.chino.k12.ca.us::480d2471-1c0c-445d-9469-ebd1da2ba3c2" providerId="AD" clId="Web-{AC27A967-354D-4D15-AD98-CD2EC92A2AD5}" dt="2019-04-22T18:40:49.648" v="1055"/>
          <ac:cxnSpMkLst>
            <pc:docMk/>
            <pc:sldMk cId="249315132" sldId="259"/>
            <ac:cxnSpMk id="15" creationId="{67182200-4859-4C8D-BCBB-55B245C28BA3}"/>
          </ac:cxnSpMkLst>
        </pc:cxnChg>
      </pc:sldChg>
      <pc:sldChg chg="addSp delSp modSp mod setBg">
        <pc:chgData name="Stephen Cormack" userId="S::scormack@stu.chino.k12.ca.us::480d2471-1c0c-445d-9469-ebd1da2ba3c2" providerId="AD" clId="Web-{AC27A967-354D-4D15-AD98-CD2EC92A2AD5}" dt="2019-04-22T18:39:10.945" v="1041"/>
        <pc:sldMkLst>
          <pc:docMk/>
          <pc:sldMk cId="539480728" sldId="260"/>
        </pc:sldMkLst>
        <pc:spChg chg="mod ord">
          <ac:chgData name="Stephen Cormack" userId="S::scormack@stu.chino.k12.ca.us::480d2471-1c0c-445d-9469-ebd1da2ba3c2" providerId="AD" clId="Web-{AC27A967-354D-4D15-AD98-CD2EC92A2AD5}" dt="2019-04-22T18:39:10.945" v="1041"/>
          <ac:spMkLst>
            <pc:docMk/>
            <pc:sldMk cId="539480728" sldId="260"/>
            <ac:spMk id="2" creationId="{4D3B2B5B-D6CD-4022-97BE-E50BB68A61FB}"/>
          </ac:spMkLst>
        </pc:spChg>
        <pc:spChg chg="del">
          <ac:chgData name="Stephen Cormack" userId="S::scormack@stu.chino.k12.ca.us::480d2471-1c0c-445d-9469-ebd1da2ba3c2" providerId="AD" clId="Web-{AC27A967-354D-4D15-AD98-CD2EC92A2AD5}" dt="2019-04-22T18:39:00.616" v="1035"/>
          <ac:spMkLst>
            <pc:docMk/>
            <pc:sldMk cId="539480728" sldId="260"/>
            <ac:spMk id="3" creationId="{88F02ECE-F510-44B3-909F-C7B640EF7B3B}"/>
          </ac:spMkLst>
        </pc:spChg>
        <pc:spChg chg="mod">
          <ac:chgData name="Stephen Cormack" userId="S::scormack@stu.chino.k12.ca.us::480d2471-1c0c-445d-9469-ebd1da2ba3c2" providerId="AD" clId="Web-{AC27A967-354D-4D15-AD98-CD2EC92A2AD5}" dt="2019-04-22T18:39:10.945" v="1041"/>
          <ac:spMkLst>
            <pc:docMk/>
            <pc:sldMk cId="539480728" sldId="260"/>
            <ac:spMk id="4" creationId="{9649AF9C-CD7B-4E06-B94F-9841ED00AB48}"/>
          </ac:spMkLst>
        </pc:spChg>
        <pc:spChg chg="add mod">
          <ac:chgData name="Stephen Cormack" userId="S::scormack@stu.chino.k12.ca.us::480d2471-1c0c-445d-9469-ebd1da2ba3c2" providerId="AD" clId="Web-{AC27A967-354D-4D15-AD98-CD2EC92A2AD5}" dt="2019-04-22T18:39:10.945" v="1041"/>
          <ac:spMkLst>
            <pc:docMk/>
            <pc:sldMk cId="539480728" sldId="260"/>
            <ac:spMk id="7" creationId="{E6C165E2-B66A-46EC-991D-C9124CD06A8B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39:10.945" v="1041"/>
          <ac:spMkLst>
            <pc:docMk/>
            <pc:sldMk cId="539480728" sldId="260"/>
            <ac:spMk id="9" creationId="{4038CB10-1F5C-4D54-9DF7-12586DE5B007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39:10.945" v="1041"/>
          <ac:spMkLst>
            <pc:docMk/>
            <pc:sldMk cId="539480728" sldId="260"/>
            <ac:spMk id="10" creationId="{73ED6512-6858-4552-B699-9A97FE9A4EA2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9:10.882" v="1040"/>
          <ac:spMkLst>
            <pc:docMk/>
            <pc:sldMk cId="539480728" sldId="260"/>
            <ac:spMk id="14" creationId="{569C1A01-6FB5-43CE-ADCC-936728ACAC0D}"/>
          </ac:spMkLst>
        </pc:spChg>
        <pc:picChg chg="add mod ord modCrop">
          <ac:chgData name="Stephen Cormack" userId="S::scormack@stu.chino.k12.ca.us::480d2471-1c0c-445d-9469-ebd1da2ba3c2" providerId="AD" clId="Web-{AC27A967-354D-4D15-AD98-CD2EC92A2AD5}" dt="2019-04-22T18:39:10.945" v="1041"/>
          <ac:picMkLst>
            <pc:docMk/>
            <pc:sldMk cId="539480728" sldId="260"/>
            <ac:picMk id="5" creationId="{A0C62265-7E0B-4E99-A7E0-D230C1B70A5E}"/>
          </ac:picMkLst>
        </pc:picChg>
        <pc:picChg chg="add del">
          <ac:chgData name="Stephen Cormack" userId="S::scormack@stu.chino.k12.ca.us::480d2471-1c0c-445d-9469-ebd1da2ba3c2" providerId="AD" clId="Web-{AC27A967-354D-4D15-AD98-CD2EC92A2AD5}" dt="2019-04-22T18:39:10.882" v="1040"/>
          <ac:picMkLst>
            <pc:docMk/>
            <pc:sldMk cId="539480728" sldId="260"/>
            <ac:picMk id="12" creationId="{EE09A529-E47C-4634-BB98-0A9526C372B4}"/>
          </ac:picMkLst>
        </pc:picChg>
      </pc:sldChg>
      <pc:sldChg chg="addSp delSp modSp mod setBg">
        <pc:chgData name="Stephen Cormack" userId="S::scormack@stu.chino.k12.ca.us::480d2471-1c0c-445d-9469-ebd1da2ba3c2" providerId="AD" clId="Web-{AC27A967-354D-4D15-AD98-CD2EC92A2AD5}" dt="2019-04-22T18:32:03.678" v="1005"/>
        <pc:sldMkLst>
          <pc:docMk/>
          <pc:sldMk cId="3447719908" sldId="261"/>
        </pc:sldMkLst>
        <pc:spChg chg="mod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2" creationId="{BB7FD697-4752-4EC3-8426-D3FD9A486B0D}"/>
          </ac:spMkLst>
        </pc:spChg>
        <pc:spChg chg="add del mod ord replId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5" creationId="{B4716A73-D9DD-4E0E-AAB5-D3090B69350D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8" creationId="{B4F5FA0D-0104-4987-8241-EFF7C85B88DE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10" creationId="{3B854194-185D-494D-905C-7C7CB2E30F6E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0:13.523" v="983"/>
          <ac:spMkLst>
            <pc:docMk/>
            <pc:sldMk cId="3447719908" sldId="261"/>
            <ac:spMk id="12" creationId="{42285737-90EE-47DC-AC80-8AE156B11969}"/>
          </ac:spMkLst>
        </pc:spChg>
        <pc:spChg chg="add mod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37" creationId="{13AACFF8-6EC7-453C-9457-7A73FE4211F0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1:21.303" v="998"/>
          <ac:spMkLst>
            <pc:docMk/>
            <pc:sldMk cId="3447719908" sldId="261"/>
            <ac:spMk id="39" creationId="{3CD9DF72-87A3-404E-A828-84CBF11A8303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1:34.538" v="1000"/>
          <ac:spMkLst>
            <pc:docMk/>
            <pc:sldMk cId="3447719908" sldId="261"/>
            <ac:spMk id="41" creationId="{4038CB10-1F5C-4D54-9DF7-12586DE5B007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1:07.944" v="996"/>
          <ac:spMkLst>
            <pc:docMk/>
            <pc:sldMk cId="3447719908" sldId="261"/>
            <ac:spMk id="42" creationId="{4038CB10-1F5C-4D54-9DF7-12586DE5B007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1:34.538" v="1000"/>
          <ac:spMkLst>
            <pc:docMk/>
            <pc:sldMk cId="3447719908" sldId="261"/>
            <ac:spMk id="43" creationId="{73ED6512-6858-4552-B699-9A97FE9A4EA2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1:07.944" v="996"/>
          <ac:spMkLst>
            <pc:docMk/>
            <pc:sldMk cId="3447719908" sldId="261"/>
            <ac:spMk id="44" creationId="{73ED6512-6858-4552-B699-9A97FE9A4EA2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2:03.553" v="1004"/>
          <ac:spMkLst>
            <pc:docMk/>
            <pc:sldMk cId="3447719908" sldId="261"/>
            <ac:spMk id="45" creationId="{F56F5174-31D9-4DBB-AAB7-A1FD7BDB1352}"/>
          </ac:spMkLst>
        </pc:spChg>
        <pc:spChg chg="add del">
          <ac:chgData name="Stephen Cormack" userId="S::scormack@stu.chino.k12.ca.us::480d2471-1c0c-445d-9469-ebd1da2ba3c2" providerId="AD" clId="Web-{AC27A967-354D-4D15-AD98-CD2EC92A2AD5}" dt="2019-04-22T18:32:03.553" v="1004"/>
          <ac:spMkLst>
            <pc:docMk/>
            <pc:sldMk cId="3447719908" sldId="261"/>
            <ac:spMk id="46" creationId="{F9A95BEE-6BB1-4A28-A8E6-A34B2E42EF87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48" creationId="{4038CB10-1F5C-4D54-9DF7-12586DE5B007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32:03.678" v="1005"/>
          <ac:spMkLst>
            <pc:docMk/>
            <pc:sldMk cId="3447719908" sldId="261"/>
            <ac:spMk id="49" creationId="{73ED6512-6858-4552-B699-9A97FE9A4EA2}"/>
          </ac:spMkLst>
        </pc:spChg>
        <pc:grpChg chg="add del">
          <ac:chgData name="Stephen Cormack" userId="S::scormack@stu.chino.k12.ca.us::480d2471-1c0c-445d-9469-ebd1da2ba3c2" providerId="AD" clId="Web-{AC27A967-354D-4D15-AD98-CD2EC92A2AD5}" dt="2019-04-22T18:30:13.523" v="983"/>
          <ac:grpSpMkLst>
            <pc:docMk/>
            <pc:sldMk cId="3447719908" sldId="261"/>
            <ac:grpSpMk id="14" creationId="{B57BDC17-F1B3-455F-BBF1-680AA1F25C06}"/>
          </ac:grpSpMkLst>
        </pc:grpChg>
        <pc:graphicFrameChg chg="add del">
          <ac:chgData name="Stephen Cormack" userId="S::scormack@stu.chino.k12.ca.us::480d2471-1c0c-445d-9469-ebd1da2ba3c2" providerId="AD" clId="Web-{AC27A967-354D-4D15-AD98-CD2EC92A2AD5}" dt="2019-04-22T18:30:13.523" v="983"/>
          <ac:graphicFrameMkLst>
            <pc:docMk/>
            <pc:sldMk cId="3447719908" sldId="261"/>
            <ac:graphicFrameMk id="7" creationId="{8A86C450-A5F9-4514-8618-506070605A7E}"/>
          </ac:graphicFrameMkLst>
        </pc:graphicFrameChg>
        <pc:picChg chg="add del">
          <ac:chgData name="Stephen Cormack" userId="S::scormack@stu.chino.k12.ca.us::480d2471-1c0c-445d-9469-ebd1da2ba3c2" providerId="AD" clId="Web-{AC27A967-354D-4D15-AD98-CD2EC92A2AD5}" dt="2019-04-22T18:32:03.678" v="1005"/>
          <ac:picMkLst>
            <pc:docMk/>
            <pc:sldMk cId="3447719908" sldId="261"/>
            <ac:picMk id="9" creationId="{2897127E-6CEF-446C-BE87-93B7C46E49D1}"/>
          </ac:picMkLst>
        </pc:picChg>
        <pc:picChg chg="add mod ord">
          <ac:chgData name="Stephen Cormack" userId="S::scormack@stu.chino.k12.ca.us::480d2471-1c0c-445d-9469-ebd1da2ba3c2" providerId="AD" clId="Web-{AC27A967-354D-4D15-AD98-CD2EC92A2AD5}" dt="2019-04-22T18:32:03.678" v="1005"/>
          <ac:picMkLst>
            <pc:docMk/>
            <pc:sldMk cId="3447719908" sldId="261"/>
            <ac:picMk id="35" creationId="{A0DAA786-2C6F-4D8A-A8C8-BEB41F3DC405}"/>
          </ac:picMkLst>
        </pc:picChg>
        <pc:picChg chg="add del">
          <ac:chgData name="Stephen Cormack" userId="S::scormack@stu.chino.k12.ca.us::480d2471-1c0c-445d-9469-ebd1da2ba3c2" providerId="AD" clId="Web-{AC27A967-354D-4D15-AD98-CD2EC92A2AD5}" dt="2019-04-22T18:32:03.553" v="1004"/>
          <ac:picMkLst>
            <pc:docMk/>
            <pc:sldMk cId="3447719908" sldId="261"/>
            <ac:picMk id="47" creationId="{AE113210-7872-481A-ADE6-3A05CCAF5EB2}"/>
          </ac:picMkLst>
        </pc:picChg>
        <pc:cxnChg chg="add del">
          <ac:chgData name="Stephen Cormack" userId="S::scormack@stu.chino.k12.ca.us::480d2471-1c0c-445d-9469-ebd1da2ba3c2" providerId="AD" clId="Web-{AC27A967-354D-4D15-AD98-CD2EC92A2AD5}" dt="2019-04-22T18:31:21.303" v="998"/>
          <ac:cxnSpMkLst>
            <pc:docMk/>
            <pc:sldMk cId="3447719908" sldId="261"/>
            <ac:cxnSpMk id="40" creationId="{20E3A342-4D61-4E3F-AF90-1AB42AEB96CC}"/>
          </ac:cxnSpMkLst>
        </pc:cxnChg>
      </pc:sldChg>
      <pc:sldChg chg="addSp delSp modSp mod setBg">
        <pc:chgData name="Stephen Cormack" userId="S::scormack@stu.chino.k12.ca.us::480d2471-1c0c-445d-9469-ebd1da2ba3c2" providerId="AD" clId="Web-{AC27A967-354D-4D15-AD98-CD2EC92A2AD5}" dt="2019-04-22T18:29:53.210" v="981"/>
        <pc:sldMkLst>
          <pc:docMk/>
          <pc:sldMk cId="2113209033" sldId="262"/>
        </pc:sldMkLst>
        <pc:spChg chg="mod">
          <ac:chgData name="Stephen Cormack" userId="S::scormack@stu.chino.k12.ca.us::480d2471-1c0c-445d-9469-ebd1da2ba3c2" providerId="AD" clId="Web-{AC27A967-354D-4D15-AD98-CD2EC92A2AD5}" dt="2019-04-22T18:29:53.210" v="981"/>
          <ac:spMkLst>
            <pc:docMk/>
            <pc:sldMk cId="2113209033" sldId="262"/>
            <ac:spMk id="2" creationId="{B1E4347F-46B4-42A2-B09D-15A2B456B0D4}"/>
          </ac:spMkLst>
        </pc:spChg>
        <pc:spChg chg="del">
          <ac:chgData name="Stephen Cormack" userId="S::scormack@stu.chino.k12.ca.us::480d2471-1c0c-445d-9469-ebd1da2ba3c2" providerId="AD" clId="Web-{AC27A967-354D-4D15-AD98-CD2EC92A2AD5}" dt="2019-04-22T18:29:21.741" v="973"/>
          <ac:spMkLst>
            <pc:docMk/>
            <pc:sldMk cId="2113209033" sldId="262"/>
            <ac:spMk id="3" creationId="{79F6F73C-7DDC-4A2A-8BA8-946330477CEA}"/>
          </ac:spMkLst>
        </pc:spChg>
        <pc:spChg chg="mod">
          <ac:chgData name="Stephen Cormack" userId="S::scormack@stu.chino.k12.ca.us::480d2471-1c0c-445d-9469-ebd1da2ba3c2" providerId="AD" clId="Web-{AC27A967-354D-4D15-AD98-CD2EC92A2AD5}" dt="2019-04-22T18:29:53.210" v="981"/>
          <ac:spMkLst>
            <pc:docMk/>
            <pc:sldMk cId="2113209033" sldId="262"/>
            <ac:spMk id="4" creationId="{A32F4F18-6883-4441-8D41-783926C259E1}"/>
          </ac:spMkLst>
        </pc:spChg>
        <pc:spChg chg="add mod">
          <ac:chgData name="Stephen Cormack" userId="S::scormack@stu.chino.k12.ca.us::480d2471-1c0c-445d-9469-ebd1da2ba3c2" providerId="AD" clId="Web-{AC27A967-354D-4D15-AD98-CD2EC92A2AD5}" dt="2019-04-22T18:29:53.210" v="981"/>
          <ac:spMkLst>
            <pc:docMk/>
            <pc:sldMk cId="2113209033" sldId="262"/>
            <ac:spMk id="7" creationId="{A6A9C041-2971-4C3B-8EBA-98B8F3A96EDA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29:53.210" v="981"/>
          <ac:spMkLst>
            <pc:docMk/>
            <pc:sldMk cId="2113209033" sldId="262"/>
            <ac:spMk id="12" creationId="{4038CB10-1F5C-4D54-9DF7-12586DE5B007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29:53.210" v="981"/>
          <ac:spMkLst>
            <pc:docMk/>
            <pc:sldMk cId="2113209033" sldId="262"/>
            <ac:spMk id="14" creationId="{73ED6512-6858-4552-B699-9A97FE9A4EA2}"/>
          </ac:spMkLst>
        </pc:spChg>
        <pc:picChg chg="add mod ord modCrop">
          <ac:chgData name="Stephen Cormack" userId="S::scormack@stu.chino.k12.ca.us::480d2471-1c0c-445d-9469-ebd1da2ba3c2" providerId="AD" clId="Web-{AC27A967-354D-4D15-AD98-CD2EC92A2AD5}" dt="2019-04-22T18:29:53.210" v="981"/>
          <ac:picMkLst>
            <pc:docMk/>
            <pc:sldMk cId="2113209033" sldId="262"/>
            <ac:picMk id="5" creationId="{F90B906F-98D8-4DC1-B026-123009426022}"/>
          </ac:picMkLst>
        </pc:picChg>
      </pc:sldChg>
      <pc:sldChg chg="modSp">
        <pc:chgData name="Stephen Cormack" userId="S::scormack@stu.chino.k12.ca.us::480d2471-1c0c-445d-9469-ebd1da2ba3c2" providerId="AD" clId="Web-{AC27A967-354D-4D15-AD98-CD2EC92A2AD5}" dt="2019-04-22T18:24:27.740" v="957" actId="20577"/>
        <pc:sldMkLst>
          <pc:docMk/>
          <pc:sldMk cId="3584658315" sldId="263"/>
        </pc:sldMkLst>
        <pc:spChg chg="mod">
          <ac:chgData name="Stephen Cormack" userId="S::scormack@stu.chino.k12.ca.us::480d2471-1c0c-445d-9469-ebd1da2ba3c2" providerId="AD" clId="Web-{AC27A967-354D-4D15-AD98-CD2EC92A2AD5}" dt="2019-04-22T18:24:27.740" v="957" actId="20577"/>
          <ac:spMkLst>
            <pc:docMk/>
            <pc:sldMk cId="3584658315" sldId="263"/>
            <ac:spMk id="3" creationId="{363F9D69-E70D-470C-B099-F234AB9D5F67}"/>
          </ac:spMkLst>
        </pc:spChg>
      </pc:sldChg>
      <pc:sldChg chg="addSp delSp modSp mod setBg">
        <pc:chgData name="Stephen Cormack" userId="S::scormack@stu.chino.k12.ca.us::480d2471-1c0c-445d-9469-ebd1da2ba3c2" providerId="AD" clId="Web-{AC27A967-354D-4D15-AD98-CD2EC92A2AD5}" dt="2019-04-22T18:26:23.100" v="972"/>
        <pc:sldMkLst>
          <pc:docMk/>
          <pc:sldMk cId="3840838080" sldId="267"/>
        </pc:sldMkLst>
        <pc:spChg chg="mod">
          <ac:chgData name="Stephen Cormack" userId="S::scormack@stu.chino.k12.ca.us::480d2471-1c0c-445d-9469-ebd1da2ba3c2" providerId="AD" clId="Web-{AC27A967-354D-4D15-AD98-CD2EC92A2AD5}" dt="2019-04-22T18:26:23.100" v="972"/>
          <ac:spMkLst>
            <pc:docMk/>
            <pc:sldMk cId="3840838080" sldId="267"/>
            <ac:spMk id="2" creationId="{28625B26-8CE7-43C7-A312-50A5F6B6D1B9}"/>
          </ac:spMkLst>
        </pc:spChg>
        <pc:spChg chg="del">
          <ac:chgData name="Stephen Cormack" userId="S::scormack@stu.chino.k12.ca.us::480d2471-1c0c-445d-9469-ebd1da2ba3c2" providerId="AD" clId="Web-{AC27A967-354D-4D15-AD98-CD2EC92A2AD5}" dt="2019-04-22T18:25:41.694" v="960"/>
          <ac:spMkLst>
            <pc:docMk/>
            <pc:sldMk cId="3840838080" sldId="267"/>
            <ac:spMk id="3" creationId="{AC1BD7FC-3E27-492D-AFB0-833F776234E8}"/>
          </ac:spMkLst>
        </pc:spChg>
        <pc:spChg chg="add mod">
          <ac:chgData name="Stephen Cormack" userId="S::scormack@stu.chino.k12.ca.us::480d2471-1c0c-445d-9469-ebd1da2ba3c2" providerId="AD" clId="Web-{AC27A967-354D-4D15-AD98-CD2EC92A2AD5}" dt="2019-04-22T18:26:23.100" v="972"/>
          <ac:spMkLst>
            <pc:docMk/>
            <pc:sldMk cId="3840838080" sldId="267"/>
            <ac:spMk id="6" creationId="{ABD29DD9-F184-4FBF-B40C-DB5483C48612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26:23.100" v="972"/>
          <ac:spMkLst>
            <pc:docMk/>
            <pc:sldMk cId="3840838080" sldId="267"/>
            <ac:spMk id="11" creationId="{E7B01950-86CF-422D-B3B4-F65D9880ACBB}"/>
          </ac:spMkLst>
        </pc:spChg>
        <pc:spChg chg="add">
          <ac:chgData name="Stephen Cormack" userId="S::scormack@stu.chino.k12.ca.us::480d2471-1c0c-445d-9469-ebd1da2ba3c2" providerId="AD" clId="Web-{AC27A967-354D-4D15-AD98-CD2EC92A2AD5}" dt="2019-04-22T18:26:23.100" v="972"/>
          <ac:spMkLst>
            <pc:docMk/>
            <pc:sldMk cId="3840838080" sldId="267"/>
            <ac:spMk id="14" creationId="{3CD9DF72-87A3-404E-A828-84CBF11A8303}"/>
          </ac:spMkLst>
        </pc:spChg>
        <pc:picChg chg="add del mod ord replId">
          <ac:chgData name="Stephen Cormack" userId="S::scormack@stu.chino.k12.ca.us::480d2471-1c0c-445d-9469-ebd1da2ba3c2" providerId="AD" clId="Web-{AC27A967-354D-4D15-AD98-CD2EC92A2AD5}" dt="2019-04-22T18:26:23.100" v="972"/>
          <ac:picMkLst>
            <pc:docMk/>
            <pc:sldMk cId="3840838080" sldId="267"/>
            <ac:picMk id="8" creationId="{2B238B55-5257-4B6B-B92F-574498047C6D}"/>
          </ac:picMkLst>
        </pc:picChg>
        <pc:picChg chg="add">
          <ac:chgData name="Stephen Cormack" userId="S::scormack@stu.chino.k12.ca.us::480d2471-1c0c-445d-9469-ebd1da2ba3c2" providerId="AD" clId="Web-{AC27A967-354D-4D15-AD98-CD2EC92A2AD5}" dt="2019-04-22T18:26:23.100" v="972"/>
          <ac:picMkLst>
            <pc:docMk/>
            <pc:sldMk cId="3840838080" sldId="267"/>
            <ac:picMk id="9" creationId="{2B238B55-5257-4B6B-B92F-574498047C6D}"/>
          </ac:picMkLst>
        </pc:picChg>
        <pc:cxnChg chg="add">
          <ac:chgData name="Stephen Cormack" userId="S::scormack@stu.chino.k12.ca.us::480d2471-1c0c-445d-9469-ebd1da2ba3c2" providerId="AD" clId="Web-{AC27A967-354D-4D15-AD98-CD2EC92A2AD5}" dt="2019-04-22T18:26:23.100" v="972"/>
          <ac:cxnSpMkLst>
            <pc:docMk/>
            <pc:sldMk cId="3840838080" sldId="267"/>
            <ac:cxnSpMk id="16" creationId="{20E3A342-4D61-4E3F-AF90-1AB42AEB96CC}"/>
          </ac:cxnSpMkLst>
        </pc:cxnChg>
      </pc:sldChg>
      <pc:sldChg chg="new">
        <pc:chgData name="Stephen Cormack" userId="S::scormack@stu.chino.k12.ca.us::480d2471-1c0c-445d-9469-ebd1da2ba3c2" providerId="AD" clId="Web-{AC27A967-354D-4D15-AD98-CD2EC92A2AD5}" dt="2019-04-22T17:54:21.441" v="281"/>
        <pc:sldMkLst>
          <pc:docMk/>
          <pc:sldMk cId="2190003247" sldId="271"/>
        </pc:sldMkLst>
      </pc:sldChg>
      <pc:sldChg chg="new">
        <pc:chgData name="Stephen Cormack" userId="S::scormack@stu.chino.k12.ca.us::480d2471-1c0c-445d-9469-ebd1da2ba3c2" providerId="AD" clId="Web-{AC27A967-354D-4D15-AD98-CD2EC92A2AD5}" dt="2019-04-22T17:54:31.973" v="282"/>
        <pc:sldMkLst>
          <pc:docMk/>
          <pc:sldMk cId="3801295288" sldId="272"/>
        </pc:sldMkLst>
      </pc:sldChg>
      <pc:sldChg chg="new">
        <pc:chgData name="Stephen Cormack" userId="S::scormack@stu.chino.k12.ca.us::480d2471-1c0c-445d-9469-ebd1da2ba3c2" providerId="AD" clId="Web-{AC27A967-354D-4D15-AD98-CD2EC92A2AD5}" dt="2019-04-22T17:54:35.723" v="283"/>
        <pc:sldMkLst>
          <pc:docMk/>
          <pc:sldMk cId="2278969866" sldId="273"/>
        </pc:sldMkLst>
      </pc:sldChg>
    </pc:docChg>
  </pc:docChgLst>
  <pc:docChgLst>
    <pc:chgData name="Stephen Cormack" userId="S::scormack@stu.chino.k12.ca.us::480d2471-1c0c-445d-9469-ebd1da2ba3c2" providerId="AD" clId="Web-{B2799BF0-5A4D-7352-0E32-06CF6C11E527}"/>
    <pc:docChg chg="modSld">
      <pc:chgData name="Stephen Cormack" userId="S::scormack@stu.chino.k12.ca.us::480d2471-1c0c-445d-9469-ebd1da2ba3c2" providerId="AD" clId="Web-{B2799BF0-5A4D-7352-0E32-06CF6C11E527}" dt="2019-05-01T21:40:28.239" v="0" actId="1076"/>
      <pc:docMkLst>
        <pc:docMk/>
      </pc:docMkLst>
      <pc:sldChg chg="modSp">
        <pc:chgData name="Stephen Cormack" userId="S::scormack@stu.chino.k12.ca.us::480d2471-1c0c-445d-9469-ebd1da2ba3c2" providerId="AD" clId="Web-{B2799BF0-5A4D-7352-0E32-06CF6C11E527}" dt="2019-05-01T21:40:28.239" v="0" actId="1076"/>
        <pc:sldMkLst>
          <pc:docMk/>
          <pc:sldMk cId="109857222" sldId="256"/>
        </pc:sldMkLst>
        <pc:spChg chg="mod">
          <ac:chgData name="Stephen Cormack" userId="S::scormack@stu.chino.k12.ca.us::480d2471-1c0c-445d-9469-ebd1da2ba3c2" providerId="AD" clId="Web-{B2799BF0-5A4D-7352-0E32-06CF6C11E527}" dt="2019-05-01T21:40:28.239" v="0" actId="1076"/>
          <ac:spMkLst>
            <pc:docMk/>
            <pc:sldMk cId="109857222" sldId="256"/>
            <ac:spMk id="3" creationId="{00000000-0000-0000-0000-000000000000}"/>
          </ac:spMkLst>
        </pc:spChg>
      </pc:sldChg>
    </pc:docChg>
  </pc:docChgLst>
  <pc:docChgLst>
    <pc:chgData name="Stephen Cormack" userId="S::scormack@stu.chino.k12.ca.us::480d2471-1c0c-445d-9469-ebd1da2ba3c2" providerId="AD" clId="Web-{3D831526-CD1E-49ED-B1A0-A50FB577CF6B}"/>
    <pc:docChg chg="modSld">
      <pc:chgData name="Stephen Cormack" userId="S::scormack@stu.chino.k12.ca.us::480d2471-1c0c-445d-9469-ebd1da2ba3c2" providerId="AD" clId="Web-{3D831526-CD1E-49ED-B1A0-A50FB577CF6B}" dt="2019-05-01T18:11:41.472" v="323" actId="14100"/>
      <pc:docMkLst>
        <pc:docMk/>
      </pc:docMkLst>
      <pc:sldChg chg="modSp">
        <pc:chgData name="Stephen Cormack" userId="S::scormack@stu.chino.k12.ca.us::480d2471-1c0c-445d-9469-ebd1da2ba3c2" providerId="AD" clId="Web-{3D831526-CD1E-49ED-B1A0-A50FB577CF6B}" dt="2019-05-01T17:55:58.513" v="93" actId="20577"/>
        <pc:sldMkLst>
          <pc:docMk/>
          <pc:sldMk cId="109857222" sldId="256"/>
        </pc:sldMkLst>
        <pc:spChg chg="mod">
          <ac:chgData name="Stephen Cormack" userId="S::scormack@stu.chino.k12.ca.us::480d2471-1c0c-445d-9469-ebd1da2ba3c2" providerId="AD" clId="Web-{3D831526-CD1E-49ED-B1A0-A50FB577CF6B}" dt="2019-05-01T17:55:58.513" v="93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tephen Cormack" userId="S::scormack@stu.chino.k12.ca.us::480d2471-1c0c-445d-9469-ebd1da2ba3c2" providerId="AD" clId="Web-{3D831526-CD1E-49ED-B1A0-A50FB577CF6B}" dt="2019-05-01T17:43:44.336" v="50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">
        <pc:chgData name="Stephen Cormack" userId="S::scormack@stu.chino.k12.ca.us::480d2471-1c0c-445d-9469-ebd1da2ba3c2" providerId="AD" clId="Web-{3D831526-CD1E-49ED-B1A0-A50FB577CF6B}" dt="2019-05-01T18:11:41.472" v="323" actId="14100"/>
        <pc:sldMkLst>
          <pc:docMk/>
          <pc:sldMk cId="3305035983" sldId="257"/>
        </pc:sldMkLst>
        <pc:spChg chg="mod">
          <ac:chgData name="Stephen Cormack" userId="S::scormack@stu.chino.k12.ca.us::480d2471-1c0c-445d-9469-ebd1da2ba3c2" providerId="AD" clId="Web-{3D831526-CD1E-49ED-B1A0-A50FB577CF6B}" dt="2019-05-01T18:03:31.500" v="319" actId="20577"/>
          <ac:spMkLst>
            <pc:docMk/>
            <pc:sldMk cId="3305035983" sldId="257"/>
            <ac:spMk id="2" creationId="{6CED7BDE-992E-41F4-AE91-3A850FFF8D40}"/>
          </ac:spMkLst>
        </pc:spChg>
        <pc:spChg chg="add mod">
          <ac:chgData name="Stephen Cormack" userId="S::scormack@stu.chino.k12.ca.us::480d2471-1c0c-445d-9469-ebd1da2ba3c2" providerId="AD" clId="Web-{3D831526-CD1E-49ED-B1A0-A50FB577CF6B}" dt="2019-05-01T17:38:52.303" v="43" actId="20577"/>
          <ac:spMkLst>
            <pc:docMk/>
            <pc:sldMk cId="3305035983" sldId="257"/>
            <ac:spMk id="6" creationId="{61853BE7-22DD-4303-B7D4-C49E2CAA7E82}"/>
          </ac:spMkLst>
        </pc:spChg>
        <pc:spChg chg="del">
          <ac:chgData name="Stephen Cormack" userId="S::scormack@stu.chino.k12.ca.us::480d2471-1c0c-445d-9469-ebd1da2ba3c2" providerId="AD" clId="Web-{3D831526-CD1E-49ED-B1A0-A50FB577CF6B}" dt="2019-05-01T17:29:22.362" v="0"/>
          <ac:spMkLst>
            <pc:docMk/>
            <pc:sldMk cId="3305035983" sldId="257"/>
            <ac:spMk id="7" creationId="{B8554A7C-44CA-4466-9651-90CE49C01FF8}"/>
          </ac:spMkLst>
        </pc:spChg>
        <pc:picChg chg="mod">
          <ac:chgData name="Stephen Cormack" userId="S::scormack@stu.chino.k12.ca.us::480d2471-1c0c-445d-9469-ebd1da2ba3c2" providerId="AD" clId="Web-{3D831526-CD1E-49ED-B1A0-A50FB577CF6B}" dt="2019-05-01T18:11:41.472" v="323" actId="14100"/>
          <ac:picMkLst>
            <pc:docMk/>
            <pc:sldMk cId="3305035983" sldId="257"/>
            <ac:picMk id="5" creationId="{8B820B2E-ED6B-4EB2-953C-53CDC8EBAD4A}"/>
          </ac:picMkLst>
        </pc:picChg>
      </pc:sldChg>
      <pc:sldChg chg="modSp">
        <pc:chgData name="Stephen Cormack" userId="S::scormack@stu.chino.k12.ca.us::480d2471-1c0c-445d-9469-ebd1da2ba3c2" providerId="AD" clId="Web-{3D831526-CD1E-49ED-B1A0-A50FB577CF6B}" dt="2019-05-01T17:34:08.927" v="34" actId="1076"/>
        <pc:sldMkLst>
          <pc:docMk/>
          <pc:sldMk cId="3691325029" sldId="258"/>
        </pc:sldMkLst>
        <pc:picChg chg="mod">
          <ac:chgData name="Stephen Cormack" userId="S::scormack@stu.chino.k12.ca.us::480d2471-1c0c-445d-9469-ebd1da2ba3c2" providerId="AD" clId="Web-{3D831526-CD1E-49ED-B1A0-A50FB577CF6B}" dt="2019-05-01T17:34:08.927" v="34" actId="1076"/>
          <ac:picMkLst>
            <pc:docMk/>
            <pc:sldMk cId="3691325029" sldId="258"/>
            <ac:picMk id="5" creationId="{0AE3117B-FF2F-4F3D-89B3-3FBFDA5F2008}"/>
          </ac:picMkLst>
        </pc:picChg>
      </pc:sldChg>
    </pc:docChg>
  </pc:docChgLst>
  <pc:docChgLst>
    <pc:chgData name="Antonio Lopez" userId="S::alopez4@stu.chino.k12.ca.us::c933f252-ad3d-453b-a76b-54aad398250b" providerId="AD" clId="Web-{F40634AD-518F-4A2C-A42E-64F629C87260}"/>
    <pc:docChg chg="modSld">
      <pc:chgData name="Antonio Lopez" userId="S::alopez4@stu.chino.k12.ca.us::c933f252-ad3d-453b-a76b-54aad398250b" providerId="AD" clId="Web-{F40634AD-518F-4A2C-A42E-64F629C87260}" dt="2019-04-30T15:00:29.243" v="758"/>
      <pc:docMkLst>
        <pc:docMk/>
      </pc:docMkLst>
      <pc:sldChg chg="addSp modSp mod setBg">
        <pc:chgData name="Antonio Lopez" userId="S::alopez4@stu.chino.k12.ca.us::c933f252-ad3d-453b-a76b-54aad398250b" providerId="AD" clId="Web-{F40634AD-518F-4A2C-A42E-64F629C87260}" dt="2019-04-30T15:00:29.243" v="758"/>
        <pc:sldMkLst>
          <pc:docMk/>
          <pc:sldMk cId="730268050" sldId="266"/>
        </pc:sldMkLst>
        <pc:spChg chg="mod">
          <ac:chgData name="Antonio Lopez" userId="S::alopez4@stu.chino.k12.ca.us::c933f252-ad3d-453b-a76b-54aad398250b" providerId="AD" clId="Web-{F40634AD-518F-4A2C-A42E-64F629C87260}" dt="2019-04-30T15:00:29.243" v="758"/>
          <ac:spMkLst>
            <pc:docMk/>
            <pc:sldMk cId="730268050" sldId="266"/>
            <ac:spMk id="2" creationId="{25373D27-4966-4F59-A81F-9D307EA88CE4}"/>
          </ac:spMkLst>
        </pc:spChg>
        <pc:spChg chg="mod">
          <ac:chgData name="Antonio Lopez" userId="S::alopez4@stu.chino.k12.ca.us::c933f252-ad3d-453b-a76b-54aad398250b" providerId="AD" clId="Web-{F40634AD-518F-4A2C-A42E-64F629C87260}" dt="2019-04-30T15:00:29.243" v="758"/>
          <ac:spMkLst>
            <pc:docMk/>
            <pc:sldMk cId="730268050" sldId="266"/>
            <ac:spMk id="3" creationId="{D4C00EE3-90F2-470E-9625-112EDC6C2347}"/>
          </ac:spMkLst>
        </pc:spChg>
        <pc:spChg chg="add mod">
          <ac:chgData name="Antonio Lopez" userId="S::alopez4@stu.chino.k12.ca.us::c933f252-ad3d-453b-a76b-54aad398250b" providerId="AD" clId="Web-{F40634AD-518F-4A2C-A42E-64F629C87260}" dt="2019-04-30T15:00:29.243" v="758"/>
          <ac:spMkLst>
            <pc:docMk/>
            <pc:sldMk cId="730268050" sldId="266"/>
            <ac:spMk id="6" creationId="{3AD9A1BD-F1F9-4A6F-90D8-E63BABC48A64}"/>
          </ac:spMkLst>
        </pc:spChg>
        <pc:spChg chg="add">
          <ac:chgData name="Antonio Lopez" userId="S::alopez4@stu.chino.k12.ca.us::c933f252-ad3d-453b-a76b-54aad398250b" providerId="AD" clId="Web-{F40634AD-518F-4A2C-A42E-64F629C87260}" dt="2019-04-30T15:00:29.243" v="758"/>
          <ac:spMkLst>
            <pc:docMk/>
            <pc:sldMk cId="730268050" sldId="266"/>
            <ac:spMk id="11" creationId="{3CD9DF72-87A3-404E-A828-84CBF11A8303}"/>
          </ac:spMkLst>
        </pc:spChg>
        <pc:picChg chg="add mod ord">
          <ac:chgData name="Antonio Lopez" userId="S::alopez4@stu.chino.k12.ca.us::c933f252-ad3d-453b-a76b-54aad398250b" providerId="AD" clId="Web-{F40634AD-518F-4A2C-A42E-64F629C87260}" dt="2019-04-30T15:00:29.243" v="758"/>
          <ac:picMkLst>
            <pc:docMk/>
            <pc:sldMk cId="730268050" sldId="266"/>
            <ac:picMk id="4" creationId="{34A4726F-2CAB-4FE1-AF08-11EF313C1846}"/>
          </ac:picMkLst>
        </pc:picChg>
        <pc:cxnChg chg="add">
          <ac:chgData name="Antonio Lopez" userId="S::alopez4@stu.chino.k12.ca.us::c933f252-ad3d-453b-a76b-54aad398250b" providerId="AD" clId="Web-{F40634AD-518F-4A2C-A42E-64F629C87260}" dt="2019-04-30T15:00:29.243" v="758"/>
          <ac:cxnSpMkLst>
            <pc:docMk/>
            <pc:sldMk cId="730268050" sldId="266"/>
            <ac:cxnSpMk id="13" creationId="{20E3A342-4D61-4E3F-AF90-1AB42AEB96C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urricane_Gert_(1999)" TargetMode="External"/><Relationship Id="rId5" Type="http://schemas.openxmlformats.org/officeDocument/2006/relationships/hyperlink" Target="http://commons.wikimedia.org/wiki/File:Hurricane_Sandy_damage_Atlantic_City_US_40-US_322.jpg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eldsteon.blog.hr/2009/09/inde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saelsi.wordpress.com/2011/03/12/kumpulan-foto-foto-gempa-dan-tsunami-jepang/" TargetMode="Externa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Dimmitt_Tornado1_-_NOAA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madrimasd.org/blogs/universo/2010/09/21/1365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en.wikipedia.org/wiki/Valdivian_temperate_rain_fores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onoran_desert_sunset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nadanoslibradeescorpio.blogspot.com/2011/12/antartida-un-continente-oculto-bajo-el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clouds.com/436/cumulus/2012-07-2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aviation.stackexchange.com/questions/16700/why-is-the-cumulonimbus-cloud-formation-so-dangerou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ltostratus_clou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group of clouds in the sky over a body of water&#10;&#10;Description generated with very high confidence">
            <a:extLst>
              <a:ext uri="{FF2B5EF4-FFF2-40B4-BE49-F238E27FC236}">
                <a16:creationId xmlns:a16="http://schemas.microsoft.com/office/drawing/2014/main" id="{C7D70957-BD75-4BF1-B4AF-8971B89A6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017"/>
          <a:stretch/>
        </p:blipFill>
        <p:spPr>
          <a:xfrm>
            <a:off x="897" y="78726"/>
            <a:ext cx="1209133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77288"/>
            <a:ext cx="9144000" cy="2900518"/>
          </a:xfrm>
        </p:spPr>
        <p:txBody>
          <a:bodyPr>
            <a:normAutofit/>
          </a:bodyPr>
          <a:lstStyle/>
          <a:p>
            <a:r>
              <a:rPr lang="en-US" b="1" i="1" u="sng" dirty="0">
                <a:solidFill>
                  <a:schemeClr val="accent2">
                    <a:lumMod val="75000"/>
                  </a:schemeClr>
                </a:solidFill>
                <a:latin typeface="Batang"/>
                <a:ea typeface="Batang"/>
                <a:cs typeface="Calibri Light"/>
              </a:rPr>
              <a:t>Weather and Climate</a:t>
            </a:r>
            <a:endParaRPr lang="en-US" b="1" i="1" u="sng" dirty="0">
              <a:solidFill>
                <a:schemeClr val="accent2">
                  <a:lumMod val="75000"/>
                </a:schemeClr>
              </a:solidFill>
              <a:latin typeface="Batang"/>
              <a:ea typeface="Batang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8306" y="5130505"/>
            <a:ext cx="9144000" cy="12134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By: Stephen Cormack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and</a:t>
            </a:r>
            <a:r>
              <a:rPr lang="en-US" dirty="0">
                <a:solidFill>
                  <a:srgbClr val="FFC000"/>
                </a:solidFill>
                <a:cs typeface="Calibri"/>
              </a:rPr>
              <a:t> </a:t>
            </a:r>
            <a:r>
              <a:rPr lang="en-US" dirty="0">
                <a:solidFill>
                  <a:srgbClr val="FF0000"/>
                </a:solidFill>
                <a:cs typeface="Calibri"/>
              </a:rPr>
              <a:t>Antonio Lopez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11CE2-D431-4D96-B857-4AA8541B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780000">
            <a:off x="821516" y="640263"/>
            <a:ext cx="6204984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Berlin Sans FB Demi"/>
                <a:cs typeface="Calibri Light"/>
              </a:rPr>
              <a:t>Extreme Weather – Hurricanes </a:t>
            </a:r>
            <a:r>
              <a:rPr lang="en-US" sz="4000" b="1">
                <a:solidFill>
                  <a:srgbClr val="002060"/>
                </a:solidFill>
                <a:cs typeface="Calibri Ligh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71C7-A947-4202-8ED4-D87C39943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Hurricanes are very destructive when they hit land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Bring heavy rain and winds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Begin as tropical storms-forming mostly in warmer months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With wind speeds of 74 mph or more, it picks up warm water from the ocean which forms clouds which then form a spiral.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The center of the hurricane is called an "eye".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Meteorologists can track hurricanes by using satellites, weather planes, and computers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The biggest hurricane in history affected more than 12 states.</a:t>
            </a:r>
          </a:p>
          <a:p>
            <a:r>
              <a:rPr lang="en-US" sz="1700" b="1" dirty="0">
                <a:solidFill>
                  <a:schemeClr val="accent1">
                    <a:lumMod val="50000"/>
                  </a:schemeClr>
                </a:solidFill>
                <a:cs typeface="Calibri"/>
              </a:rPr>
              <a:t>They're rated from category 1 to category 5 being the most powerful.</a:t>
            </a:r>
          </a:p>
          <a:p>
            <a:endParaRPr lang="en-US" sz="1700">
              <a:cs typeface="Calibri"/>
            </a:endParaRPr>
          </a:p>
        </p:txBody>
      </p:sp>
      <p:pic>
        <p:nvPicPr>
          <p:cNvPr id="4" name="Picture 4" descr="A traffic light hanging off the side of the street&#10;&#10;Description generated with high confidence">
            <a:extLst>
              <a:ext uri="{FF2B5EF4-FFF2-40B4-BE49-F238E27FC236}">
                <a16:creationId xmlns:a16="http://schemas.microsoft.com/office/drawing/2014/main" id="{79D7D580-59E0-4285-872C-294A05C48B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4962"/>
          <a:stretch/>
        </p:blipFill>
        <p:spPr>
          <a:xfrm>
            <a:off x="7340878" y="323474"/>
            <a:ext cx="4531082" cy="2567608"/>
          </a:xfrm>
          <a:prstGeom prst="rect">
            <a:avLst/>
          </a:prstGeom>
        </p:spPr>
      </p:pic>
      <p:pic>
        <p:nvPicPr>
          <p:cNvPr id="8" name="Picture 8" descr="A close up of an animal&#10;&#10;Description generated with very high confidence">
            <a:extLst>
              <a:ext uri="{FF2B5EF4-FFF2-40B4-BE49-F238E27FC236}">
                <a16:creationId xmlns:a16="http://schemas.microsoft.com/office/drawing/2014/main" id="{42563DF0-CA80-401B-8689-43043551A0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142" r="4" b="684"/>
          <a:stretch/>
        </p:blipFill>
        <p:spPr>
          <a:xfrm>
            <a:off x="7340878" y="2862055"/>
            <a:ext cx="4531083" cy="33889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157774-6CC7-4AB3-8E35-B26D7C6E5076}"/>
              </a:ext>
            </a:extLst>
          </p:cNvPr>
          <p:cNvSpPr txBox="1"/>
          <p:nvPr/>
        </p:nvSpPr>
        <p:spPr>
          <a:xfrm>
            <a:off x="9870531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522623-5FB7-4295-9DE5-FA9FA74D19E8}"/>
              </a:ext>
            </a:extLst>
          </p:cNvPr>
          <p:cNvSpPr txBox="1"/>
          <p:nvPr/>
        </p:nvSpPr>
        <p:spPr>
          <a:xfrm>
            <a:off x="7536363" y="687070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42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rainbow over a field&#10;&#10;Description generated with very high confidence">
            <a:extLst>
              <a:ext uri="{FF2B5EF4-FFF2-40B4-BE49-F238E27FC236}">
                <a16:creationId xmlns:a16="http://schemas.microsoft.com/office/drawing/2014/main" id="{34A4726F-2CAB-4FE1-AF08-11EF313C1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14"/>
          <a:stretch/>
        </p:blipFill>
        <p:spPr>
          <a:xfrm>
            <a:off x="-24849" y="-3897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73D27-4966-4F59-A81F-9D307EA8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499820"/>
            <a:ext cx="4204137" cy="136760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Berlin Sans FB Demi"/>
                <a:cs typeface="Calibri Light"/>
              </a:rPr>
              <a:t>Extreme Weather -Tornado 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00EE3-90F2-470E-9625-112EDC6C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1800" dirty="0">
                <a:cs typeface="Calibri"/>
              </a:rPr>
              <a:t>Tornados can destroy buildings and cities.</a:t>
            </a:r>
          </a:p>
          <a:p>
            <a:r>
              <a:rPr lang="en-US" sz="1800" dirty="0">
                <a:cs typeface="Calibri"/>
              </a:rPr>
              <a:t>Tornados can be 100 km.</a:t>
            </a:r>
          </a:p>
          <a:p>
            <a:r>
              <a:rPr lang="en-US" sz="1800" dirty="0">
                <a:cs typeface="Calibri"/>
              </a:rPr>
              <a:t>Tornados form by warm air and cold air mixed together.</a:t>
            </a:r>
          </a:p>
          <a:p>
            <a:r>
              <a:rPr lang="en-US" sz="1800" dirty="0">
                <a:cs typeface="Calibri"/>
              </a:rPr>
              <a:t>Tornados form in flat surfaces such as Texas.</a:t>
            </a:r>
          </a:p>
          <a:p>
            <a:r>
              <a:rPr lang="en-US" sz="1800" dirty="0">
                <a:cs typeface="Calibri"/>
              </a:rPr>
              <a:t>Smaller tornados can reach up to 3 feet.</a:t>
            </a:r>
          </a:p>
          <a:p>
            <a:r>
              <a:rPr lang="en-US" sz="1800">
                <a:cs typeface="Calibri"/>
              </a:rPr>
              <a:t>When tornados are black that means it's</a:t>
            </a:r>
          </a:p>
          <a:p>
            <a:pPr marL="0" indent="0">
              <a:buNone/>
            </a:pPr>
            <a:r>
              <a:rPr lang="en-US" sz="1800">
                <a:cs typeface="Calibri"/>
              </a:rPr>
              <a:t>more dangerous.</a:t>
            </a:r>
            <a:endParaRPr lang="en-US" sz="1800" dirty="0">
              <a:cs typeface="Calibri" panose="020F0502020204030204"/>
            </a:endParaRPr>
          </a:p>
          <a:p>
            <a:pPr marL="0" indent="0">
              <a:buNone/>
            </a:pPr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sz="17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9A1BD-F1F9-4A6F-90D8-E63BABC48A64}"/>
              </a:ext>
            </a:extLst>
          </p:cNvPr>
          <p:cNvSpPr txBox="1"/>
          <p:nvPr/>
        </p:nvSpPr>
        <p:spPr>
          <a:xfrm>
            <a:off x="9870531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026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5B26-8CE7-43C7-A312-50A5F6B6D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74332"/>
            <a:ext cx="3651467" cy="223153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3700">
                <a:latin typeface="Bodoni MT Black"/>
                <a:cs typeface="Calibri Light"/>
              </a:rPr>
              <a:t>Extreme Weather </a:t>
            </a:r>
            <a:br>
              <a:rPr lang="en-US" sz="3700">
                <a:latin typeface="Bodoni MT Black"/>
                <a:cs typeface="Calibri Light"/>
              </a:rPr>
            </a:br>
            <a:r>
              <a:rPr lang="en-US" sz="3700">
                <a:latin typeface="Bodoni MT Black"/>
                <a:cs typeface="Calibri Light"/>
              </a:rPr>
              <a:t>Tsunami</a:t>
            </a:r>
            <a:br>
              <a:rPr lang="en-US" sz="3700">
                <a:latin typeface="Bodoni MT Black"/>
                <a:cs typeface="Calibri Light"/>
              </a:rPr>
            </a:br>
            <a:endParaRPr lang="en-US" sz="3700">
              <a:cs typeface="Calibri Light" panose="020F0302020204030204"/>
            </a:endParaRPr>
          </a:p>
        </p:txBody>
      </p:sp>
      <p:sp>
        <p:nvSpPr>
          <p:cNvPr id="18" name="Content Placeholder 20">
            <a:extLst>
              <a:ext uri="{FF2B5EF4-FFF2-40B4-BE49-F238E27FC236}">
                <a16:creationId xmlns:a16="http://schemas.microsoft.com/office/drawing/2014/main" id="{93D31D77-D50E-40A4-AEDE-4C97A4E02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24270"/>
            <a:ext cx="3651466" cy="4199549"/>
          </a:xfrm>
          <a:solidFill>
            <a:srgbClr val="ED7D31"/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Tsunamis cause lots of danger and can destroy cities.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Tsunamis can make trees snap or break.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Tsunamis can travel far.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Large ones last a couple of days.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Caused by underwater earthquakes, volcanic eruptions or underwater landslides.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Tsunamis are composed of a series of waves.</a:t>
            </a:r>
          </a:p>
          <a:p>
            <a:r>
              <a:rPr lang="en-US" sz="2400">
                <a:solidFill>
                  <a:schemeClr val="accent5">
                    <a:lumMod val="50000"/>
                  </a:schemeClr>
                </a:solidFill>
                <a:cs typeface="Calibri"/>
              </a:rPr>
              <a:t>Most happen in the Pacific Ocean "Rim of Fire".</a:t>
            </a:r>
          </a:p>
          <a:p>
            <a:endParaRPr lang="en-US" sz="2400">
              <a:solidFill>
                <a:schemeClr val="accent5">
                  <a:lumMod val="50000"/>
                </a:schemeClr>
              </a:solidFill>
              <a:cs typeface="Calibri"/>
            </a:endParaRPr>
          </a:p>
          <a:p>
            <a:endParaRPr lang="en-US" sz="2400">
              <a:solidFill>
                <a:srgbClr val="C55A11"/>
              </a:solidFill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19" name="Picture 3" descr="A group of people on a beach with a mountain in the background&#10;&#10;Description generated with high confidence">
            <a:extLst>
              <a:ext uri="{FF2B5EF4-FFF2-40B4-BE49-F238E27FC236}">
                <a16:creationId xmlns:a16="http://schemas.microsoft.com/office/drawing/2014/main" id="{8B6CA1A2-0BF0-48F2-9AF6-3AEFB3D9F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068" r="1133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D29DD9-F184-4FBF-B40C-DB5483C48612}"/>
              </a:ext>
            </a:extLst>
          </p:cNvPr>
          <p:cNvSpPr txBox="1"/>
          <p:nvPr/>
        </p:nvSpPr>
        <p:spPr>
          <a:xfrm>
            <a:off x="9870531" y="6870700"/>
            <a:ext cx="2321469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7C1AD-F47A-4674-BF43-CE578DDB928A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838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A large tree in a forest&#10;&#10;Description generated with very high confidence">
            <a:extLst>
              <a:ext uri="{FF2B5EF4-FFF2-40B4-BE49-F238E27FC236}">
                <a16:creationId xmlns:a16="http://schemas.microsoft.com/office/drawing/2014/main" id="{8B820B2E-ED6B-4EB2-953C-53CDC8EBAD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507" r="7507"/>
          <a:stretch/>
        </p:blipFill>
        <p:spPr>
          <a:xfrm>
            <a:off x="5068169" y="369199"/>
            <a:ext cx="6373483" cy="596630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7B0AF-0BB4-48B1-B164-09DE3AC66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59966"/>
            <a:ext cx="3932237" cy="4142267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ED7BDE-992E-41F4-AE91-3A850FFF8D40}"/>
              </a:ext>
            </a:extLst>
          </p:cNvPr>
          <p:cNvSpPr txBox="1"/>
          <p:nvPr/>
        </p:nvSpPr>
        <p:spPr>
          <a:xfrm>
            <a:off x="655608" y="1820174"/>
            <a:ext cx="3807124" cy="72019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In the tropical zone it has a lot of trees and plants.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The temperature is always around 80 degrees Fahrenhei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t.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They tend to be warm.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It's close to the equator.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Snakes, howler monkeys, spider monkeys, sloths, pangolins, deer, jaguar and lemurs.</a:t>
            </a: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62626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62626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62626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62626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62626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cs typeface="Calibri"/>
            </a:endParaRPr>
          </a:p>
          <a:p>
            <a:r>
              <a:rPr lang="en-US">
                <a:cs typeface="Calibri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853BE7-22DD-4303-B7D4-C49E2CAA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052" y="83389"/>
            <a:ext cx="3932237" cy="1600200"/>
          </a:xfrm>
        </p:spPr>
        <p:txBody>
          <a:bodyPr/>
          <a:lstStyle/>
          <a:p>
            <a:r>
              <a:rPr lang="en-US">
                <a:cs typeface="Calibri Light"/>
              </a:rPr>
              <a:t>Tropical climate zone 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EF8B5-40A5-4EDD-A41C-9A7031C6748D}"/>
              </a:ext>
            </a:extLst>
          </p:cNvPr>
          <p:cNvSpPr txBox="1"/>
          <p:nvPr/>
        </p:nvSpPr>
        <p:spPr>
          <a:xfrm>
            <a:off x="5183188" y="5861050"/>
            <a:ext cx="61722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>
                <a:hlinkClick r:id="rId4"/>
              </a:rPr>
              <a:t>This Photo</a:t>
            </a:r>
            <a:r>
              <a:rPr lang="en-US"/>
              <a:t> by Unknown author is licensed under </a:t>
            </a:r>
            <a:r>
              <a:rPr lang="en-US">
                <a:hlinkClick r:id="rId3"/>
              </a:rPr>
              <a:t>CC BY-NC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035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tree in the middle of a forest&#10;&#10;Description generated with very high confidence">
            <a:extLst>
              <a:ext uri="{FF2B5EF4-FFF2-40B4-BE49-F238E27FC236}">
                <a16:creationId xmlns:a16="http://schemas.microsoft.com/office/drawing/2014/main" id="{0AE3117B-FF2F-4F3D-89B3-3FBFDA5F200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876" b="15124"/>
          <a:stretch/>
        </p:blipFill>
        <p:spPr>
          <a:xfrm>
            <a:off x="-5471" y="1261"/>
            <a:ext cx="1219200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14F93-E5AC-4058-9AD9-86250E592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latin typeface="Bodoni MT Black"/>
              </a:rPr>
              <a:t>Temperate Climate Zone</a:t>
            </a:r>
            <a:endParaRPr lang="en-US">
              <a:latin typeface="Bodoni MT Black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3E59-C3AF-49B6-96F7-364EEC02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Green zone 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Occurs in the middle latitudes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Has four seasons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Not too cold or </a:t>
            </a:r>
            <a:r>
              <a:rPr lang="en-US" sz="2000" dirty="0"/>
              <a:t>hot</a:t>
            </a:r>
            <a:endParaRPr lang="en-US" sz="2000" dirty="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Mild climate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Mid climates are farther away from equator</a:t>
            </a:r>
            <a:r>
              <a:rPr lang="en-US" sz="1500"/>
              <a:t>.</a:t>
            </a:r>
            <a:endParaRPr lang="en-US" sz="15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Has the widest seasonal changes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Has a north temperate zone and south temperate zone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/>
              <a:t>Ocean and wind help shape the temperatures</a:t>
            </a:r>
            <a:endParaRPr lang="en-US" sz="2000"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5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BDF077-77B4-4E20-A0FE-AC1DF17DAAE1}"/>
              </a:ext>
            </a:extLst>
          </p:cNvPr>
          <p:cNvSpPr txBox="1"/>
          <p:nvPr/>
        </p:nvSpPr>
        <p:spPr>
          <a:xfrm>
            <a:off x="9870531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325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DCDA9-DF57-4585-9575-E752F2D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Broadway"/>
                <a:cs typeface="Calibri Light"/>
              </a:rPr>
              <a:t>Desert Climate Zone</a:t>
            </a:r>
            <a:endParaRPr lang="en-US" b="1" dirty="0">
              <a:solidFill>
                <a:schemeClr val="bg1"/>
              </a:solidFill>
              <a:latin typeface="Broadw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8438-2842-441E-A981-4292401FE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  <a:cs typeface="Calibri"/>
              </a:rPr>
              <a:t>Dry</a:t>
            </a: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Bald, rocky or sandy surfaces</a:t>
            </a: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All deserts get less than 10 inches of rain each year</a:t>
            </a:r>
          </a:p>
          <a:p>
            <a:r>
              <a:rPr lang="en-US" sz="2000">
                <a:solidFill>
                  <a:schemeClr val="bg1"/>
                </a:solidFill>
                <a:cs typeface="Calibri"/>
              </a:rPr>
              <a:t>Some states in this zone are California, Arizona, Utah, Nevada</a:t>
            </a:r>
          </a:p>
          <a:p>
            <a:endParaRPr lang="en-US" sz="200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4" descr="A cactus in a sunset&#10;&#10;Description generated with high confidence">
            <a:extLst>
              <a:ext uri="{FF2B5EF4-FFF2-40B4-BE49-F238E27FC236}">
                <a16:creationId xmlns:a16="http://schemas.microsoft.com/office/drawing/2014/main" id="{F44C5A72-7951-4579-9EE8-717D37CCD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1262372"/>
            <a:ext cx="6250769" cy="41723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05B82-4ADD-401C-9B74-52C73F48697E}"/>
              </a:ext>
            </a:extLst>
          </p:cNvPr>
          <p:cNvSpPr txBox="1"/>
          <p:nvPr/>
        </p:nvSpPr>
        <p:spPr>
          <a:xfrm>
            <a:off x="9227064" y="523470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315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56C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3B2B5B-D6CD-4022-97BE-E50BB68A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  <a:latin typeface="Berlin Sans FB Demi"/>
              </a:rPr>
              <a:t>Polar Climate Zone</a:t>
            </a:r>
          </a:p>
        </p:txBody>
      </p:sp>
      <p:pic>
        <p:nvPicPr>
          <p:cNvPr id="5" name="Picture 5" descr="A group of people standing on the side of a snow covered mountain&#10;&#10;Description generated with very high confidence">
            <a:extLst>
              <a:ext uri="{FF2B5EF4-FFF2-40B4-BE49-F238E27FC236}">
                <a16:creationId xmlns:a16="http://schemas.microsoft.com/office/drawing/2014/main" id="{A0C62265-7E0B-4E99-A7E0-D230C1B70A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892" r="13482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9AF9C-CD7B-4E06-B94F-9841ED00A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00050" indent="-342900"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Lots of snow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Many  icebergs</a:t>
            </a:r>
            <a:endParaRPr lang="en-US" sz="2000" dirty="0">
              <a:solidFill>
                <a:srgbClr val="FFFFFF"/>
              </a:solidFill>
              <a:cs typeface="Calibri"/>
            </a:endParaRP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Average temperature is less than 50 F.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They have warm summers.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FF"/>
                </a:solidFill>
                <a:cs typeface="Calibri"/>
              </a:rPr>
              <a:t>Reindeers, polar bears, Artic fox, narwhal,     walrus, seal, ox, moose, orca, and snowy owl.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/>
            </a:endParaRPr>
          </a:p>
          <a:p>
            <a:pPr marL="400050" indent="-3429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165E2-B66A-46EC-991D-C9124CD06A8B}"/>
              </a:ext>
            </a:extLst>
          </p:cNvPr>
          <p:cNvSpPr txBox="1"/>
          <p:nvPr/>
        </p:nvSpPr>
        <p:spPr>
          <a:xfrm>
            <a:off x="4912099" y="4229070"/>
            <a:ext cx="247375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480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B58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FD697-4752-4EC3-8426-D3FD9A486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  <a:latin typeface="Arial Rounded MT Bold"/>
                <a:cs typeface="Calibri Light"/>
              </a:rPr>
              <a:t>Cumulus Clouds</a:t>
            </a:r>
            <a:endParaRPr lang="en-US" b="1" dirty="0">
              <a:solidFill>
                <a:srgbClr val="FFFFFF"/>
              </a:solidFill>
              <a:latin typeface="Arial Rounded MT Bold"/>
            </a:endParaRPr>
          </a:p>
        </p:txBody>
      </p:sp>
      <p:pic>
        <p:nvPicPr>
          <p:cNvPr id="35" name="Picture 35" descr="Clouds in a blue sky&#10;&#10;Description generated with very high confidence">
            <a:extLst>
              <a:ext uri="{FF2B5EF4-FFF2-40B4-BE49-F238E27FC236}">
                <a16:creationId xmlns:a16="http://schemas.microsoft.com/office/drawing/2014/main" id="{A0DAA786-2C6F-4D8A-A8C8-BEB41F3DC4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49" name="Rectangle 4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716A73-D9DD-4E0E-AAB5-D3090B69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Cumulus clouds bring nice weather and no storms, but it can change into a storm cloud.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They range from 5,000 to 10,000 feet high in the sky.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They are white and fluffy.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Can billow high in the sky.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Appear in fair weather.</a:t>
            </a: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AACFF8-6EC7-453C-9457-7A73FE4211F0}"/>
              </a:ext>
            </a:extLst>
          </p:cNvPr>
          <p:cNvSpPr txBox="1"/>
          <p:nvPr/>
        </p:nvSpPr>
        <p:spPr>
          <a:xfrm>
            <a:off x="5064385" y="422907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719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54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E4347F-46B4-42A2-B09D-15A2B456B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  <a:latin typeface="Arial Rounded MT Bold"/>
              </a:rPr>
              <a:t>Cumulonimbus Clouds</a:t>
            </a:r>
          </a:p>
        </p:txBody>
      </p:sp>
      <p:pic>
        <p:nvPicPr>
          <p:cNvPr id="5" name="Picture 5" descr="Clouds in the sky&#10;&#10;Description generated with very high confidence">
            <a:extLst>
              <a:ext uri="{FF2B5EF4-FFF2-40B4-BE49-F238E27FC236}">
                <a16:creationId xmlns:a16="http://schemas.microsoft.com/office/drawing/2014/main" id="{F90B906F-98D8-4DC1-B026-1230094260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836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F4F18-6883-4441-8D41-783926C25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Cumulonimbus clouds bring rain, make lightning and last under an hour. They are also very big and tall. It takes 45 minutes to go through it.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Dark towering clouds.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They range from 5,000 feet to 20,000 feet.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9C041-2971-4C3B-8EBA-98B8F3A96EDA}"/>
              </a:ext>
            </a:extLst>
          </p:cNvPr>
          <p:cNvSpPr txBox="1"/>
          <p:nvPr/>
        </p:nvSpPr>
        <p:spPr>
          <a:xfrm>
            <a:off x="5064385" y="4229070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320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A35BF0AE-A1A7-48BC-A479-E087BAF761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6AC26A-C2DC-466A-A4F6-914E43DFF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Berlin Sans FB Demi"/>
                <a:cs typeface="Calibri Light"/>
              </a:rPr>
              <a:t>Stratus</a:t>
            </a:r>
            <a:r>
              <a:rPr lang="en-US" sz="3600">
                <a:latin typeface="Berlin Sans FB Demi"/>
                <a:cs typeface="Calibri Light"/>
              </a:rPr>
              <a:t> </a:t>
            </a:r>
            <a:r>
              <a:rPr lang="en-US" sz="3600" b="1">
                <a:latin typeface="Berlin Sans FB Demi"/>
                <a:cs typeface="Calibri Light"/>
              </a:rPr>
              <a:t>Clouds</a:t>
            </a:r>
            <a:endParaRPr lang="en-US" sz="3600" b="1">
              <a:latin typeface="Berlin Sans FB Dem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F9D69-E70D-470C-B099-F234AB9D5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100" b="1">
                <a:cs typeface="Calibri"/>
              </a:rPr>
              <a:t>Stratus clouds are long and spread out and they make gloomy skies but no storm. But it can change into a storm cloud.</a:t>
            </a:r>
          </a:p>
          <a:p>
            <a:r>
              <a:rPr lang="en-US" sz="1100" b="1">
                <a:cs typeface="Calibri"/>
              </a:rPr>
              <a:t>Low level clouds</a:t>
            </a:r>
          </a:p>
          <a:p>
            <a:r>
              <a:rPr lang="en-US" sz="1100" b="1">
                <a:cs typeface="Calibri"/>
              </a:rPr>
              <a:t>They vary in color from dark grey to white.</a:t>
            </a:r>
          </a:p>
          <a:p>
            <a:r>
              <a:rPr lang="en-US" sz="1100" b="1">
                <a:cs typeface="Calibri"/>
              </a:rPr>
              <a:t>Flat hazy featureless clouds of low latitude</a:t>
            </a:r>
          </a:p>
          <a:p>
            <a:r>
              <a:rPr lang="en-US" sz="1100" b="1">
                <a:cs typeface="Calibri"/>
              </a:rPr>
              <a:t>May produce a light drizzle or small amount of snow.</a:t>
            </a:r>
          </a:p>
          <a:p>
            <a:r>
              <a:rPr lang="en-US" sz="1100" b="1">
                <a:cs typeface="Calibri"/>
              </a:rPr>
              <a:t>Some call these "high fog" clouds.</a:t>
            </a:r>
          </a:p>
          <a:p>
            <a:r>
              <a:rPr lang="en-US" sz="1100" b="1">
                <a:cs typeface="Calibri"/>
              </a:rPr>
              <a:t>They can be composed of water droplets, supercooled water droplets, or ice crystals</a:t>
            </a:r>
          </a:p>
          <a:p>
            <a:endParaRPr lang="en-US" sz="11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52DA9-6E5B-4A6B-9080-15E0E9BAB456}"/>
              </a:ext>
            </a:extLst>
          </p:cNvPr>
          <p:cNvSpPr txBox="1"/>
          <p:nvPr/>
        </p:nvSpPr>
        <p:spPr>
          <a:xfrm rot="10800000">
            <a:off x="4705815" y="3134385"/>
            <a:ext cx="1778377" cy="18455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58D58-BE08-4768-8FD2-FD6BA4B2D1E3}"/>
              </a:ext>
            </a:extLst>
          </p:cNvPr>
          <p:cNvSpPr txBox="1"/>
          <p:nvPr/>
        </p:nvSpPr>
        <p:spPr>
          <a:xfrm>
            <a:off x="9870531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658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7BA2E-4FB3-4523-81A5-ACB5C6568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33295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 err="1">
                <a:latin typeface="Berlin Sans FB Demi"/>
              </a:rPr>
              <a:t>Stratonimbus</a:t>
            </a:r>
            <a:r>
              <a:rPr lang="en-US" sz="4400" b="1">
                <a:latin typeface="Berlin Sans FB Demi"/>
              </a:rPr>
              <a:t> Clouds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764FA-BDCF-4583-9100-0B76828BB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355" y="1806150"/>
            <a:ext cx="5167311" cy="35909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Stratonimbus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 clouds are dark and spread out like blankets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Produces continuous rain and/or snow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Does not have lightning or thunder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Low level clouds 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Mostly found in the middle latitudes .</a:t>
            </a:r>
          </a:p>
          <a:p>
            <a:pPr marL="457200" indent="-2286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Berlin Sans FB Demi"/>
              </a:rPr>
              <a:t>These clouds are 2,000 meters to 4,000 meters thick.</a:t>
            </a:r>
          </a:p>
        </p:txBody>
      </p:sp>
      <p:pic>
        <p:nvPicPr>
          <p:cNvPr id="9" name="Picture 9" descr="A group of clouds in the sky&#10;&#10;Description generated with very high confidence">
            <a:extLst>
              <a:ext uri="{FF2B5EF4-FFF2-40B4-BE49-F238E27FC236}">
                <a16:creationId xmlns:a16="http://schemas.microsoft.com/office/drawing/2014/main" id="{1ED312F1-A254-4505-9430-E3B110278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530" r="21693" b="1"/>
          <a:stretch/>
        </p:blipFill>
        <p:spPr>
          <a:xfrm>
            <a:off x="5006000" y="1"/>
            <a:ext cx="7186000" cy="6865704"/>
          </a:xfrm>
          <a:custGeom>
            <a:avLst/>
            <a:gdLst>
              <a:gd name="connsiteX0" fmla="*/ 0 w 6470464"/>
              <a:gd name="connsiteY0" fmla="*/ 0 h 6856412"/>
              <a:gd name="connsiteX1" fmla="*/ 6470464 w 6470464"/>
              <a:gd name="connsiteY1" fmla="*/ 0 h 6856412"/>
              <a:gd name="connsiteX2" fmla="*/ 6470464 w 6470464"/>
              <a:gd name="connsiteY2" fmla="*/ 6856412 h 6856412"/>
              <a:gd name="connsiteX3" fmla="*/ 753 w 6470464"/>
              <a:gd name="connsiteY3" fmla="*/ 6856412 h 6856412"/>
              <a:gd name="connsiteX4" fmla="*/ 83736 w 6470464"/>
              <a:gd name="connsiteY4" fmla="*/ 6682434 h 6856412"/>
              <a:gd name="connsiteX5" fmla="*/ 777103 w 6470464"/>
              <a:gd name="connsiteY5" fmla="*/ 3428997 h 6856412"/>
              <a:gd name="connsiteX6" fmla="*/ 83736 w 6470464"/>
              <a:gd name="connsiteY6" fmla="*/ 175558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254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Weather and Climate</vt:lpstr>
      <vt:lpstr>Tropical climate zone </vt:lpstr>
      <vt:lpstr>Temperate Climate Zone</vt:lpstr>
      <vt:lpstr>Desert Climate Zone</vt:lpstr>
      <vt:lpstr>Polar Climate Zone</vt:lpstr>
      <vt:lpstr>Cumulus Clouds</vt:lpstr>
      <vt:lpstr>Cumulonimbus Clouds</vt:lpstr>
      <vt:lpstr>Stratus Clouds</vt:lpstr>
      <vt:lpstr>Stratonimbus Clouds</vt:lpstr>
      <vt:lpstr>Extreme Weather – Hurricanes  </vt:lpstr>
      <vt:lpstr>Extreme Weather -Tornado </vt:lpstr>
      <vt:lpstr>Extreme Weather  Tsunami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and Climate</dc:title>
  <cp:revision>129</cp:revision>
  <dcterms:modified xsi:type="dcterms:W3CDTF">2019-05-07T19:36:24Z</dcterms:modified>
</cp:coreProperties>
</file>