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72293F-8EB6-9B7B-16DB-95D3FDF140B8}" v="7" dt="2022-01-19T18:21:35.376"/>
    <p1510:client id="{0C179D78-A50F-CA9B-9F6C-AAD8F9F0AC11}" v="296" dt="2022-01-13T17:41:30.077"/>
    <p1510:client id="{2B77779D-D4A0-03B8-D5AD-96A4D8024E6B}" v="205" dt="2022-01-12T17:01:13.448"/>
    <p1510:client id="{325EF9E2-869A-388B-0F6F-6947D2A156D4}" v="174" dt="2022-01-14T17:42:36.171"/>
    <p1510:client id="{9BB680FF-455E-3350-D10F-7282E08D8B1C}" v="7" dt="2022-01-12T16:19:43.495"/>
    <p1510:client id="{F9F04733-4226-AE82-3A53-17FF3B0F6308}" v="770" dt="2022-01-12T19:15:45.974"/>
    <p1510:client id="{FD608530-5CB5-4DC2-84CD-00D546579D5F}" v="130" dt="2022-01-11T18:00:11.0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nsley Galvin" userId="S::agalvin@stu.chino.k12.ca.us::13918502-39e0-4594-b675-b859e9d321c4" providerId="AD" clId="Web-{0C179D78-A50F-CA9B-9F6C-AAD8F9F0AC11}"/>
    <pc:docChg chg="modSld">
      <pc:chgData name="Ainsley Galvin" userId="S::agalvin@stu.chino.k12.ca.us::13918502-39e0-4594-b675-b859e9d321c4" providerId="AD" clId="Web-{0C179D78-A50F-CA9B-9F6C-AAD8F9F0AC11}" dt="2022-01-13T17:41:30.077" v="322" actId="1076"/>
      <pc:docMkLst>
        <pc:docMk/>
      </pc:docMkLst>
      <pc:sldChg chg="addSp delSp modSp mod setBg delAnim setClrOvrMap">
        <pc:chgData name="Ainsley Galvin" userId="S::agalvin@stu.chino.k12.ca.us::13918502-39e0-4594-b675-b859e9d321c4" providerId="AD" clId="Web-{0C179D78-A50F-CA9B-9F6C-AAD8F9F0AC11}" dt="2022-01-13T17:37:25.656" v="310" actId="20577"/>
        <pc:sldMkLst>
          <pc:docMk/>
          <pc:sldMk cId="109857222" sldId="256"/>
        </pc:sldMkLst>
        <pc:spChg chg="mod">
          <ac:chgData name="Ainsley Galvin" userId="S::agalvin@stu.chino.k12.ca.us::13918502-39e0-4594-b675-b859e9d321c4" providerId="AD" clId="Web-{0C179D78-A50F-CA9B-9F6C-AAD8F9F0AC11}" dt="2022-01-13T17:37:25.656" v="310" actId="20577"/>
          <ac:spMkLst>
            <pc:docMk/>
            <pc:sldMk cId="109857222" sldId="256"/>
            <ac:spMk id="2" creationId="{00000000-0000-0000-0000-000000000000}"/>
          </ac:spMkLst>
        </pc:spChg>
        <pc:spChg chg="mod">
          <ac:chgData name="Ainsley Galvin" userId="S::agalvin@stu.chino.k12.ca.us::13918502-39e0-4594-b675-b859e9d321c4" providerId="AD" clId="Web-{0C179D78-A50F-CA9B-9F6C-AAD8F9F0AC11}" dt="2022-01-13T17:36:23.136" v="308" actId="20577"/>
          <ac:spMkLst>
            <pc:docMk/>
            <pc:sldMk cId="109857222" sldId="256"/>
            <ac:spMk id="3" creationId="{00000000-0000-0000-0000-000000000000}"/>
          </ac:spMkLst>
        </pc:spChg>
        <pc:spChg chg="add del mod">
          <ac:chgData name="Ainsley Galvin" userId="S::agalvin@stu.chino.k12.ca.us::13918502-39e0-4594-b675-b859e9d321c4" providerId="AD" clId="Web-{0C179D78-A50F-CA9B-9F6C-AAD8F9F0AC11}" dt="2022-01-13T17:03:08.965" v="210"/>
          <ac:spMkLst>
            <pc:docMk/>
            <pc:sldMk cId="109857222" sldId="256"/>
            <ac:spMk id="5" creationId="{17170A82-A90D-4B11-B6BF-4C6C9E13C4DB}"/>
          </ac:spMkLst>
        </pc:spChg>
        <pc:spChg chg="add del">
          <ac:chgData name="Ainsley Galvin" userId="S::agalvin@stu.chino.k12.ca.us::13918502-39e0-4594-b675-b859e9d321c4" providerId="AD" clId="Web-{0C179D78-A50F-CA9B-9F6C-AAD8F9F0AC11}" dt="2022-01-13T17:03:25.357" v="215"/>
          <ac:spMkLst>
            <pc:docMk/>
            <pc:sldMk cId="109857222" sldId="256"/>
            <ac:spMk id="19" creationId="{71B2258F-86CA-4D4D-8270-BC05FCDEBFB3}"/>
          </ac:spMkLst>
        </pc:spChg>
        <pc:spChg chg="add del">
          <ac:chgData name="Ainsley Galvin" userId="S::agalvin@stu.chino.k12.ca.us::13918502-39e0-4594-b675-b859e9d321c4" providerId="AD" clId="Web-{0C179D78-A50F-CA9B-9F6C-AAD8F9F0AC11}" dt="2022-01-13T17:03:25.341" v="214"/>
          <ac:spMkLst>
            <pc:docMk/>
            <pc:sldMk cId="109857222" sldId="256"/>
            <ac:spMk id="21" creationId="{71B2258F-86CA-4D4D-8270-BC05FCDEBFB3}"/>
          </ac:spMkLst>
        </pc:spChg>
        <pc:spChg chg="add">
          <ac:chgData name="Ainsley Galvin" userId="S::agalvin@stu.chino.k12.ca.us::13918502-39e0-4594-b675-b859e9d321c4" providerId="AD" clId="Web-{0C179D78-A50F-CA9B-9F6C-AAD8F9F0AC11}" dt="2022-01-13T17:03:25.357" v="215"/>
          <ac:spMkLst>
            <pc:docMk/>
            <pc:sldMk cId="109857222" sldId="256"/>
            <ac:spMk id="22" creationId="{C1DD1A8A-57D5-4A81-AD04-532B043C5611}"/>
          </ac:spMkLst>
        </pc:spChg>
        <pc:spChg chg="add">
          <ac:chgData name="Ainsley Galvin" userId="S::agalvin@stu.chino.k12.ca.us::13918502-39e0-4594-b675-b859e9d321c4" providerId="AD" clId="Web-{0C179D78-A50F-CA9B-9F6C-AAD8F9F0AC11}" dt="2022-01-13T17:03:25.357" v="215"/>
          <ac:spMkLst>
            <pc:docMk/>
            <pc:sldMk cId="109857222" sldId="256"/>
            <ac:spMk id="23" creationId="{007891EC-4501-44ED-A8C8-B11B6DB767AB}"/>
          </ac:spMkLst>
        </pc:spChg>
        <pc:spChg chg="add del">
          <ac:chgData name="Ainsley Galvin" userId="S::agalvin@stu.chino.k12.ca.us::13918502-39e0-4594-b675-b859e9d321c4" providerId="AD" clId="Web-{0C179D78-A50F-CA9B-9F6C-AAD8F9F0AC11}" dt="2022-01-13T17:03:19.013" v="212"/>
          <ac:spMkLst>
            <pc:docMk/>
            <pc:sldMk cId="109857222" sldId="256"/>
            <ac:spMk id="24" creationId="{C1DD1A8A-57D5-4A81-AD04-532B043C5611}"/>
          </ac:spMkLst>
        </pc:spChg>
        <pc:spChg chg="add del">
          <ac:chgData name="Ainsley Galvin" userId="S::agalvin@stu.chino.k12.ca.us::13918502-39e0-4594-b675-b859e9d321c4" providerId="AD" clId="Web-{0C179D78-A50F-CA9B-9F6C-AAD8F9F0AC11}" dt="2022-01-13T17:03:19.013" v="212"/>
          <ac:spMkLst>
            <pc:docMk/>
            <pc:sldMk cId="109857222" sldId="256"/>
            <ac:spMk id="26" creationId="{007891EC-4501-44ED-A8C8-B11B6DB767AB}"/>
          </ac:spMkLst>
        </pc:spChg>
        <pc:picChg chg="add mod ord">
          <ac:chgData name="Ainsley Galvin" userId="S::agalvin@stu.chino.k12.ca.us::13918502-39e0-4594-b675-b859e9d321c4" providerId="AD" clId="Web-{0C179D78-A50F-CA9B-9F6C-AAD8F9F0AC11}" dt="2022-01-13T17:03:25.357" v="215"/>
          <ac:picMkLst>
            <pc:docMk/>
            <pc:sldMk cId="109857222" sldId="256"/>
            <ac:picMk id="4" creationId="{7CC95B7E-0A40-4EF8-ADDC-A168CD0FD632}"/>
          </ac:picMkLst>
        </pc:picChg>
      </pc:sldChg>
      <pc:sldChg chg="addSp modSp mod setBg">
        <pc:chgData name="Ainsley Galvin" userId="S::agalvin@stu.chino.k12.ca.us::13918502-39e0-4594-b675-b859e9d321c4" providerId="AD" clId="Web-{0C179D78-A50F-CA9B-9F6C-AAD8F9F0AC11}" dt="2022-01-13T17:39:10.881" v="312" actId="20577"/>
        <pc:sldMkLst>
          <pc:docMk/>
          <pc:sldMk cId="3319177427" sldId="257"/>
        </pc:sldMkLst>
        <pc:spChg chg="mod">
          <ac:chgData name="Ainsley Galvin" userId="S::agalvin@stu.chino.k12.ca.us::13918502-39e0-4594-b675-b859e9d321c4" providerId="AD" clId="Web-{0C179D78-A50F-CA9B-9F6C-AAD8F9F0AC11}" dt="2022-01-13T17:39:10.881" v="312" actId="20577"/>
          <ac:spMkLst>
            <pc:docMk/>
            <pc:sldMk cId="3319177427" sldId="257"/>
            <ac:spMk id="2" creationId="{EA567B47-F961-4F9C-8529-5DB47C025B16}"/>
          </ac:spMkLst>
        </pc:spChg>
        <pc:spChg chg="mod">
          <ac:chgData name="Ainsley Galvin" userId="S::agalvin@stu.chino.k12.ca.us::13918502-39e0-4594-b675-b859e9d321c4" providerId="AD" clId="Web-{0C179D78-A50F-CA9B-9F6C-AAD8F9F0AC11}" dt="2022-01-13T17:30:54.413" v="297" actId="20577"/>
          <ac:spMkLst>
            <pc:docMk/>
            <pc:sldMk cId="3319177427" sldId="257"/>
            <ac:spMk id="3" creationId="{76CDAFD5-3BFB-4DCE-B936-753857971AEF}"/>
          </ac:spMkLst>
        </pc:spChg>
        <pc:spChg chg="add mod ord">
          <ac:chgData name="Ainsley Galvin" userId="S::agalvin@stu.chino.k12.ca.us::13918502-39e0-4594-b675-b859e9d321c4" providerId="AD" clId="Web-{0C179D78-A50F-CA9B-9F6C-AAD8F9F0AC11}" dt="2022-01-13T17:15:20.636" v="248"/>
          <ac:spMkLst>
            <pc:docMk/>
            <pc:sldMk cId="3319177427" sldId="257"/>
            <ac:spMk id="5" creationId="{1EC19780-EF0C-4A1F-93A8-DC2A1CD0B16A}"/>
          </ac:spMkLst>
        </pc:spChg>
        <pc:spChg chg="add mod">
          <ac:chgData name="Ainsley Galvin" userId="S::agalvin@stu.chino.k12.ca.us::13918502-39e0-4594-b675-b859e9d321c4" providerId="AD" clId="Web-{0C179D78-A50F-CA9B-9F6C-AAD8F9F0AC11}" dt="2022-01-13T17:15:20.636" v="248"/>
          <ac:spMkLst>
            <pc:docMk/>
            <pc:sldMk cId="3319177427" sldId="257"/>
            <ac:spMk id="8" creationId="{042CEFF4-6DFE-49E3-9E90-408FA4B19EB0}"/>
          </ac:spMkLst>
        </pc:spChg>
        <pc:spChg chg="add">
          <ac:chgData name="Ainsley Galvin" userId="S::agalvin@stu.chino.k12.ca.us::13918502-39e0-4594-b675-b859e9d321c4" providerId="AD" clId="Web-{0C179D78-A50F-CA9B-9F6C-AAD8F9F0AC11}" dt="2022-01-13T17:15:20.636" v="248"/>
          <ac:spMkLst>
            <pc:docMk/>
            <pc:sldMk cId="3319177427" sldId="257"/>
            <ac:spMk id="13" creationId="{99F1FFA9-D672-408C-9220-ADEEC6ABDD09}"/>
          </ac:spMkLst>
        </pc:spChg>
        <pc:picChg chg="add mod">
          <ac:chgData name="Ainsley Galvin" userId="S::agalvin@stu.chino.k12.ca.us::13918502-39e0-4594-b675-b859e9d321c4" providerId="AD" clId="Web-{0C179D78-A50F-CA9B-9F6C-AAD8F9F0AC11}" dt="2022-01-13T17:15:20.636" v="248"/>
          <ac:picMkLst>
            <pc:docMk/>
            <pc:sldMk cId="3319177427" sldId="257"/>
            <ac:picMk id="4" creationId="{7CAE0AEB-036E-41A1-9943-17C79AB88185}"/>
          </ac:picMkLst>
        </pc:picChg>
        <pc:picChg chg="add mod">
          <ac:chgData name="Ainsley Galvin" userId="S::agalvin@stu.chino.k12.ca.us::13918502-39e0-4594-b675-b859e9d321c4" providerId="AD" clId="Web-{0C179D78-A50F-CA9B-9F6C-AAD8F9F0AC11}" dt="2022-01-13T17:15:20.636" v="248"/>
          <ac:picMkLst>
            <pc:docMk/>
            <pc:sldMk cId="3319177427" sldId="257"/>
            <ac:picMk id="7" creationId="{A9CE4613-E17D-430A-B418-569E12957E27}"/>
          </ac:picMkLst>
        </pc:picChg>
      </pc:sldChg>
      <pc:sldChg chg="addSp delSp modSp mod setBg setClrOvrMap">
        <pc:chgData name="Ainsley Galvin" userId="S::agalvin@stu.chino.k12.ca.us::13918502-39e0-4594-b675-b859e9d321c4" providerId="AD" clId="Web-{0C179D78-A50F-CA9B-9F6C-AAD8F9F0AC11}" dt="2022-01-13T17:41:30.077" v="322" actId="1076"/>
        <pc:sldMkLst>
          <pc:docMk/>
          <pc:sldMk cId="3960613385" sldId="258"/>
        </pc:sldMkLst>
        <pc:spChg chg="mod">
          <ac:chgData name="Ainsley Galvin" userId="S::agalvin@stu.chino.k12.ca.us::13918502-39e0-4594-b675-b859e9d321c4" providerId="AD" clId="Web-{0C179D78-A50F-CA9B-9F6C-AAD8F9F0AC11}" dt="2022-01-13T17:41:30.077" v="322" actId="1076"/>
          <ac:spMkLst>
            <pc:docMk/>
            <pc:sldMk cId="3960613385" sldId="258"/>
            <ac:spMk id="2" creationId="{DD716474-6BEE-410F-9CEE-8F45F3EF6AD9}"/>
          </ac:spMkLst>
        </pc:spChg>
        <pc:spChg chg="mod ord">
          <ac:chgData name="Ainsley Galvin" userId="S::agalvin@stu.chino.k12.ca.us::13918502-39e0-4594-b675-b859e9d321c4" providerId="AD" clId="Web-{0C179D78-A50F-CA9B-9F6C-AAD8F9F0AC11}" dt="2022-01-13T17:31:15.883" v="301" actId="20577"/>
          <ac:spMkLst>
            <pc:docMk/>
            <pc:sldMk cId="3960613385" sldId="258"/>
            <ac:spMk id="3" creationId="{F04A63BC-E056-4C58-AAC6-014447E01FB5}"/>
          </ac:spMkLst>
        </pc:spChg>
        <pc:spChg chg="add del">
          <ac:chgData name="Ainsley Galvin" userId="S::agalvin@stu.chino.k12.ca.us::13918502-39e0-4594-b675-b859e9d321c4" providerId="AD" clId="Web-{0C179D78-A50F-CA9B-9F6C-AAD8F9F0AC11}" dt="2022-01-13T16:54:28.949" v="169"/>
          <ac:spMkLst>
            <pc:docMk/>
            <pc:sldMk cId="3960613385" sldId="258"/>
            <ac:spMk id="9" creationId="{8F23F8A3-8FD7-4779-8323-FDC26BE99889}"/>
          </ac:spMkLst>
        </pc:spChg>
        <pc:spChg chg="add del">
          <ac:chgData name="Ainsley Galvin" userId="S::agalvin@stu.chino.k12.ca.us::13918502-39e0-4594-b675-b859e9d321c4" providerId="AD" clId="Web-{0C179D78-A50F-CA9B-9F6C-AAD8F9F0AC11}" dt="2022-01-13T16:54:28.949" v="169"/>
          <ac:spMkLst>
            <pc:docMk/>
            <pc:sldMk cId="3960613385" sldId="258"/>
            <ac:spMk id="10" creationId="{F605C4CC-A25C-416F-8333-7CB7DC97D870}"/>
          </ac:spMkLst>
        </pc:spChg>
        <pc:spChg chg="add del">
          <ac:chgData name="Ainsley Galvin" userId="S::agalvin@stu.chino.k12.ca.us::13918502-39e0-4594-b675-b859e9d321c4" providerId="AD" clId="Web-{0C179D78-A50F-CA9B-9F6C-AAD8F9F0AC11}" dt="2022-01-13T16:54:59.279" v="171"/>
          <ac:spMkLst>
            <pc:docMk/>
            <pc:sldMk cId="3960613385" sldId="258"/>
            <ac:spMk id="13" creationId="{8F23F8A3-8FD7-4779-8323-FDC26BE99889}"/>
          </ac:spMkLst>
        </pc:spChg>
        <pc:spChg chg="add del">
          <ac:chgData name="Ainsley Galvin" userId="S::agalvin@stu.chino.k12.ca.us::13918502-39e0-4594-b675-b859e9d321c4" providerId="AD" clId="Web-{0C179D78-A50F-CA9B-9F6C-AAD8F9F0AC11}" dt="2022-01-13T16:54:28.949" v="168"/>
          <ac:spMkLst>
            <pc:docMk/>
            <pc:sldMk cId="3960613385" sldId="258"/>
            <ac:spMk id="15" creationId="{E8A8EAB8-D2FF-444D-B34B-7D32F106AD0E}"/>
          </ac:spMkLst>
        </pc:spChg>
        <pc:spChg chg="add del">
          <ac:chgData name="Ainsley Galvin" userId="S::agalvin@stu.chino.k12.ca.us::13918502-39e0-4594-b675-b859e9d321c4" providerId="AD" clId="Web-{0C179D78-A50F-CA9B-9F6C-AAD8F9F0AC11}" dt="2022-01-13T16:54:59.279" v="171"/>
          <ac:spMkLst>
            <pc:docMk/>
            <pc:sldMk cId="3960613385" sldId="258"/>
            <ac:spMk id="18" creationId="{F605C4CC-A25C-416F-8333-7CB7DC97D870}"/>
          </ac:spMkLst>
        </pc:spChg>
        <pc:spChg chg="add del">
          <ac:chgData name="Ainsley Galvin" userId="S::agalvin@stu.chino.k12.ca.us::13918502-39e0-4594-b675-b859e9d321c4" providerId="AD" clId="Web-{0C179D78-A50F-CA9B-9F6C-AAD8F9F0AC11}" dt="2022-01-13T16:58:18.791" v="179"/>
          <ac:spMkLst>
            <pc:docMk/>
            <pc:sldMk cId="3960613385" sldId="258"/>
            <ac:spMk id="23" creationId="{D2B783EE-0239-4717-BBEA-8C9EAC61C824}"/>
          </ac:spMkLst>
        </pc:spChg>
        <pc:spChg chg="add del">
          <ac:chgData name="Ainsley Galvin" userId="S::agalvin@stu.chino.k12.ca.us::13918502-39e0-4594-b675-b859e9d321c4" providerId="AD" clId="Web-{0C179D78-A50F-CA9B-9F6C-AAD8F9F0AC11}" dt="2022-01-13T16:58:18.791" v="179"/>
          <ac:spMkLst>
            <pc:docMk/>
            <pc:sldMk cId="3960613385" sldId="258"/>
            <ac:spMk id="25" creationId="{A7B99495-F43F-4D80-A44F-2CB4764EB90B}"/>
          </ac:spMkLst>
        </pc:spChg>
        <pc:spChg chg="add del">
          <ac:chgData name="Ainsley Galvin" userId="S::agalvin@stu.chino.k12.ca.us::13918502-39e0-4594-b675-b859e9d321c4" providerId="AD" clId="Web-{0C179D78-A50F-CA9B-9F6C-AAD8F9F0AC11}" dt="2022-01-13T16:58:18.791" v="179"/>
          <ac:spMkLst>
            <pc:docMk/>
            <pc:sldMk cId="3960613385" sldId="258"/>
            <ac:spMk id="27" creationId="{70BEB1E7-2F88-40BC-B73D-42E5B6F80BFC}"/>
          </ac:spMkLst>
        </pc:spChg>
        <pc:spChg chg="add del">
          <ac:chgData name="Ainsley Galvin" userId="S::agalvin@stu.chino.k12.ca.us::13918502-39e0-4594-b675-b859e9d321c4" providerId="AD" clId="Web-{0C179D78-A50F-CA9B-9F6C-AAD8F9F0AC11}" dt="2022-01-13T16:58:36.027" v="181"/>
          <ac:spMkLst>
            <pc:docMk/>
            <pc:sldMk cId="3960613385" sldId="258"/>
            <ac:spMk id="29" creationId="{2172A0AC-3DCE-4672-BCAF-28FEF91F6020}"/>
          </ac:spMkLst>
        </pc:spChg>
        <pc:spChg chg="add del">
          <ac:chgData name="Ainsley Galvin" userId="S::agalvin@stu.chino.k12.ca.us::13918502-39e0-4594-b675-b859e9d321c4" providerId="AD" clId="Web-{0C179D78-A50F-CA9B-9F6C-AAD8F9F0AC11}" dt="2022-01-13T16:58:36.027" v="181"/>
          <ac:spMkLst>
            <pc:docMk/>
            <pc:sldMk cId="3960613385" sldId="258"/>
            <ac:spMk id="30" creationId="{AE6F1C77-EDC9-4C5F-8C1C-62DD46BDA3C3}"/>
          </ac:spMkLst>
        </pc:spChg>
        <pc:spChg chg="add del">
          <ac:chgData name="Ainsley Galvin" userId="S::agalvin@stu.chino.k12.ca.us::13918502-39e0-4594-b675-b859e9d321c4" providerId="AD" clId="Web-{0C179D78-A50F-CA9B-9F6C-AAD8F9F0AC11}" dt="2022-01-13T16:58:18.791" v="178"/>
          <ac:spMkLst>
            <pc:docMk/>
            <pc:sldMk cId="3960613385" sldId="258"/>
            <ac:spMk id="32" creationId="{394842B0-684D-44CC-B4BC-D13331CFD290}"/>
          </ac:spMkLst>
        </pc:spChg>
        <pc:spChg chg="add del">
          <ac:chgData name="Ainsley Galvin" userId="S::agalvin@stu.chino.k12.ca.us::13918502-39e0-4594-b675-b859e9d321c4" providerId="AD" clId="Web-{0C179D78-A50F-CA9B-9F6C-AAD8F9F0AC11}" dt="2022-01-13T16:58:18.791" v="178"/>
          <ac:spMkLst>
            <pc:docMk/>
            <pc:sldMk cId="3960613385" sldId="258"/>
            <ac:spMk id="34" creationId="{4C2A3DC3-F495-4B99-9FF3-3FB30D63235E}"/>
          </ac:spMkLst>
        </pc:spChg>
        <pc:spChg chg="add">
          <ac:chgData name="Ainsley Galvin" userId="S::agalvin@stu.chino.k12.ca.us::13918502-39e0-4594-b675-b859e9d321c4" providerId="AD" clId="Web-{0C179D78-A50F-CA9B-9F6C-AAD8F9F0AC11}" dt="2022-01-13T16:58:36.027" v="181"/>
          <ac:spMkLst>
            <pc:docMk/>
            <pc:sldMk cId="3960613385" sldId="258"/>
            <ac:spMk id="35" creationId="{5E52985E-2553-471E-82AA-5ED7A329890A}"/>
          </ac:spMkLst>
        </pc:spChg>
        <pc:picChg chg="mod ord">
          <ac:chgData name="Ainsley Galvin" userId="S::agalvin@stu.chino.k12.ca.us::13918502-39e0-4594-b675-b859e9d321c4" providerId="AD" clId="Web-{0C179D78-A50F-CA9B-9F6C-AAD8F9F0AC11}" dt="2022-01-13T16:58:36.027" v="181"/>
          <ac:picMkLst>
            <pc:docMk/>
            <pc:sldMk cId="3960613385" sldId="258"/>
            <ac:picMk id="4" creationId="{B3D7F186-4FB5-4061-B9C2-23158F7B79E3}"/>
          </ac:picMkLst>
        </pc:picChg>
        <pc:picChg chg="mod ord">
          <ac:chgData name="Ainsley Galvin" userId="S::agalvin@stu.chino.k12.ca.us::13918502-39e0-4594-b675-b859e9d321c4" providerId="AD" clId="Web-{0C179D78-A50F-CA9B-9F6C-AAD8F9F0AC11}" dt="2022-01-13T16:58:36.027" v="181"/>
          <ac:picMkLst>
            <pc:docMk/>
            <pc:sldMk cId="3960613385" sldId="258"/>
            <ac:picMk id="7" creationId="{F83A90E4-F22B-4D8B-890F-5DD327892B88}"/>
          </ac:picMkLst>
        </pc:picChg>
        <pc:cxnChg chg="add del">
          <ac:chgData name="Ainsley Galvin" userId="S::agalvin@stu.chino.k12.ca.us::13918502-39e0-4594-b675-b859e9d321c4" providerId="AD" clId="Web-{0C179D78-A50F-CA9B-9F6C-AAD8F9F0AC11}" dt="2022-01-13T16:54:28.949" v="168"/>
          <ac:cxnSpMkLst>
            <pc:docMk/>
            <pc:sldMk cId="3960613385" sldId="258"/>
            <ac:cxnSpMk id="17" creationId="{EEA38897-7BA3-4408-8083-3235339C4A60}"/>
          </ac:cxnSpMkLst>
        </pc:cxnChg>
        <pc:cxnChg chg="add del">
          <ac:chgData name="Ainsley Galvin" userId="S::agalvin@stu.chino.k12.ca.us::13918502-39e0-4594-b675-b859e9d321c4" providerId="AD" clId="Web-{0C179D78-A50F-CA9B-9F6C-AAD8F9F0AC11}" dt="2022-01-13T16:54:28.949" v="168"/>
          <ac:cxnSpMkLst>
            <pc:docMk/>
            <pc:sldMk cId="3960613385" sldId="258"/>
            <ac:cxnSpMk id="19" creationId="{CA240C79-242E-4918-9F28-B101847D1CC6}"/>
          </ac:cxnSpMkLst>
        </pc:cxnChg>
        <pc:cxnChg chg="add del">
          <ac:chgData name="Ainsley Galvin" userId="S::agalvin@stu.chino.k12.ca.us::13918502-39e0-4594-b675-b859e9d321c4" providerId="AD" clId="Web-{0C179D78-A50F-CA9B-9F6C-AAD8F9F0AC11}" dt="2022-01-13T16:54:28.949" v="168"/>
          <ac:cxnSpMkLst>
            <pc:docMk/>
            <pc:sldMk cId="3960613385" sldId="258"/>
            <ac:cxnSpMk id="21" creationId="{F11AD06B-AB20-4097-8606-5DA00DBACE88}"/>
          </ac:cxnSpMkLst>
        </pc:cxnChg>
        <pc:cxnChg chg="add">
          <ac:chgData name="Ainsley Galvin" userId="S::agalvin@stu.chino.k12.ca.us::13918502-39e0-4594-b675-b859e9d321c4" providerId="AD" clId="Web-{0C179D78-A50F-CA9B-9F6C-AAD8F9F0AC11}" dt="2022-01-13T16:58:36.027" v="181"/>
          <ac:cxnSpMkLst>
            <pc:docMk/>
            <pc:sldMk cId="3960613385" sldId="258"/>
            <ac:cxnSpMk id="37" creationId="{DAE3ABC6-4042-4293-A7DF-F01181363B7E}"/>
          </ac:cxnSpMkLst>
        </pc:cxnChg>
      </pc:sldChg>
      <pc:sldChg chg="addSp delSp modSp mod setBg setClrOvrMap">
        <pc:chgData name="Ainsley Galvin" userId="S::agalvin@stu.chino.k12.ca.us::13918502-39e0-4594-b675-b859e9d321c4" providerId="AD" clId="Web-{0C179D78-A50F-CA9B-9F6C-AAD8F9F0AC11}" dt="2022-01-13T17:32:48.092" v="305" actId="20577"/>
        <pc:sldMkLst>
          <pc:docMk/>
          <pc:sldMk cId="1166362627" sldId="259"/>
        </pc:sldMkLst>
        <pc:spChg chg="mod">
          <ac:chgData name="Ainsley Galvin" userId="S::agalvin@stu.chino.k12.ca.us::13918502-39e0-4594-b675-b859e9d321c4" providerId="AD" clId="Web-{0C179D78-A50F-CA9B-9F6C-AAD8F9F0AC11}" dt="2022-01-13T17:25:07.141" v="278"/>
          <ac:spMkLst>
            <pc:docMk/>
            <pc:sldMk cId="1166362627" sldId="259"/>
            <ac:spMk id="2" creationId="{B45C1990-AB48-48AC-B348-3949DBB55B63}"/>
          </ac:spMkLst>
        </pc:spChg>
        <pc:spChg chg="mod ord">
          <ac:chgData name="Ainsley Galvin" userId="S::agalvin@stu.chino.k12.ca.us::13918502-39e0-4594-b675-b859e9d321c4" providerId="AD" clId="Web-{0C179D78-A50F-CA9B-9F6C-AAD8F9F0AC11}" dt="2022-01-13T17:32:48.092" v="305" actId="20577"/>
          <ac:spMkLst>
            <pc:docMk/>
            <pc:sldMk cId="1166362627" sldId="259"/>
            <ac:spMk id="3" creationId="{03920B09-5739-4A28-B8F0-0A1B27F18E0C}"/>
          </ac:spMkLst>
        </pc:spChg>
        <pc:spChg chg="add mod ord">
          <ac:chgData name="Ainsley Galvin" userId="S::agalvin@stu.chino.k12.ca.us::13918502-39e0-4594-b675-b859e9d321c4" providerId="AD" clId="Web-{0C179D78-A50F-CA9B-9F6C-AAD8F9F0AC11}" dt="2022-01-13T17:25:07.141" v="278"/>
          <ac:spMkLst>
            <pc:docMk/>
            <pc:sldMk cId="1166362627" sldId="259"/>
            <ac:spMk id="5" creationId="{3186E7B9-A778-464B-90B8-56B55C832A31}"/>
          </ac:spMkLst>
        </pc:spChg>
        <pc:spChg chg="add mod">
          <ac:chgData name="Ainsley Galvin" userId="S::agalvin@stu.chino.k12.ca.us::13918502-39e0-4594-b675-b859e9d321c4" providerId="AD" clId="Web-{0C179D78-A50F-CA9B-9F6C-AAD8F9F0AC11}" dt="2022-01-13T17:25:07.141" v="278"/>
          <ac:spMkLst>
            <pc:docMk/>
            <pc:sldMk cId="1166362627" sldId="259"/>
            <ac:spMk id="9" creationId="{B6E52CD7-5AB6-4FB3-BAFA-B39B24A2F2BD}"/>
          </ac:spMkLst>
        </pc:spChg>
        <pc:spChg chg="add">
          <ac:chgData name="Ainsley Galvin" userId="S::agalvin@stu.chino.k12.ca.us::13918502-39e0-4594-b675-b859e9d321c4" providerId="AD" clId="Web-{0C179D78-A50F-CA9B-9F6C-AAD8F9F0AC11}" dt="2022-01-13T17:25:07.141" v="278"/>
          <ac:spMkLst>
            <pc:docMk/>
            <pc:sldMk cId="1166362627" sldId="259"/>
            <ac:spMk id="11" creationId="{AD96FDFD-4E42-4A06-B8B5-768A1DB9C2A9}"/>
          </ac:spMkLst>
        </pc:spChg>
        <pc:spChg chg="add del">
          <ac:chgData name="Ainsley Galvin" userId="S::agalvin@stu.chino.k12.ca.us::13918502-39e0-4594-b675-b859e9d321c4" providerId="AD" clId="Web-{0C179D78-A50F-CA9B-9F6C-AAD8F9F0AC11}" dt="2022-01-13T17:25:07.125" v="277"/>
          <ac:spMkLst>
            <pc:docMk/>
            <pc:sldMk cId="1166362627" sldId="259"/>
            <ac:spMk id="14" creationId="{2EEE8F11-3582-44B7-9869-F2D26D7DD9D4}"/>
          </ac:spMkLst>
        </pc:spChg>
        <pc:spChg chg="add del">
          <ac:chgData name="Ainsley Galvin" userId="S::agalvin@stu.chino.k12.ca.us::13918502-39e0-4594-b675-b859e9d321c4" providerId="AD" clId="Web-{0C179D78-A50F-CA9B-9F6C-AAD8F9F0AC11}" dt="2022-01-13T17:25:07.125" v="277"/>
          <ac:spMkLst>
            <pc:docMk/>
            <pc:sldMk cId="1166362627" sldId="259"/>
            <ac:spMk id="16" creationId="{2141F1CC-6A53-4BCF-9127-AABB52E2497E}"/>
          </ac:spMkLst>
        </pc:spChg>
        <pc:spChg chg="add del">
          <ac:chgData name="Ainsley Galvin" userId="S::agalvin@stu.chino.k12.ca.us::13918502-39e0-4594-b675-b859e9d321c4" providerId="AD" clId="Web-{0C179D78-A50F-CA9B-9F6C-AAD8F9F0AC11}" dt="2022-01-13T17:25:07.125" v="277"/>
          <ac:spMkLst>
            <pc:docMk/>
            <pc:sldMk cId="1166362627" sldId="259"/>
            <ac:spMk id="18" creationId="{561B2B49-7142-4CA8-A929-4671548E6A5A}"/>
          </ac:spMkLst>
        </pc:spChg>
        <pc:picChg chg="add mod">
          <ac:chgData name="Ainsley Galvin" userId="S::agalvin@stu.chino.k12.ca.us::13918502-39e0-4594-b675-b859e9d321c4" providerId="AD" clId="Web-{0C179D78-A50F-CA9B-9F6C-AAD8F9F0AC11}" dt="2022-01-13T17:25:07.141" v="278"/>
          <ac:picMkLst>
            <pc:docMk/>
            <pc:sldMk cId="1166362627" sldId="259"/>
            <ac:picMk id="4" creationId="{6FAD9018-944A-4656-B2D6-900FA936C22E}"/>
          </ac:picMkLst>
        </pc:picChg>
        <pc:picChg chg="add mod ord">
          <ac:chgData name="Ainsley Galvin" userId="S::agalvin@stu.chino.k12.ca.us::13918502-39e0-4594-b675-b859e9d321c4" providerId="AD" clId="Web-{0C179D78-A50F-CA9B-9F6C-AAD8F9F0AC11}" dt="2022-01-13T17:25:07.141" v="278"/>
          <ac:picMkLst>
            <pc:docMk/>
            <pc:sldMk cId="1166362627" sldId="259"/>
            <ac:picMk id="7" creationId="{47844D18-F60E-4B63-8404-E42831467EA8}"/>
          </ac:picMkLst>
        </pc:picChg>
        <pc:picChg chg="add mod ord">
          <ac:chgData name="Ainsley Galvin" userId="S::agalvin@stu.chino.k12.ca.us::13918502-39e0-4594-b675-b859e9d321c4" providerId="AD" clId="Web-{0C179D78-A50F-CA9B-9F6C-AAD8F9F0AC11}" dt="2022-01-13T17:25:07.141" v="278"/>
          <ac:picMkLst>
            <pc:docMk/>
            <pc:sldMk cId="1166362627" sldId="259"/>
            <ac:picMk id="8" creationId="{BE722A59-FA5B-464E-A1B1-B572AEE67579}"/>
          </ac:picMkLst>
        </pc:picChg>
      </pc:sldChg>
      <pc:sldChg chg="addSp delSp modSp mod setBg setClrOvrMap">
        <pc:chgData name="Ainsley Galvin" userId="S::agalvin@stu.chino.k12.ca.us::13918502-39e0-4594-b675-b859e9d321c4" providerId="AD" clId="Web-{0C179D78-A50F-CA9B-9F6C-AAD8F9F0AC11}" dt="2022-01-13T16:59:57.594" v="186"/>
        <pc:sldMkLst>
          <pc:docMk/>
          <pc:sldMk cId="2722858323" sldId="260"/>
        </pc:sldMkLst>
        <pc:spChg chg="mod">
          <ac:chgData name="Ainsley Galvin" userId="S::agalvin@stu.chino.k12.ca.us::13918502-39e0-4594-b675-b859e9d321c4" providerId="AD" clId="Web-{0C179D78-A50F-CA9B-9F6C-AAD8F9F0AC11}" dt="2022-01-13T16:32:24.195" v="39"/>
          <ac:spMkLst>
            <pc:docMk/>
            <pc:sldMk cId="2722858323" sldId="260"/>
            <ac:spMk id="2" creationId="{DCCA568B-E705-4F98-B76B-3D9F8C7CF5CE}"/>
          </ac:spMkLst>
        </pc:spChg>
        <pc:spChg chg="mod">
          <ac:chgData name="Ainsley Galvin" userId="S::agalvin@stu.chino.k12.ca.us::13918502-39e0-4594-b675-b859e9d321c4" providerId="AD" clId="Web-{0C179D78-A50F-CA9B-9F6C-AAD8F9F0AC11}" dt="2022-01-13T16:57:43.273" v="176" actId="20577"/>
          <ac:spMkLst>
            <pc:docMk/>
            <pc:sldMk cId="2722858323" sldId="260"/>
            <ac:spMk id="3" creationId="{758DBBC6-86D9-4027-8D9D-EF05EBC400A4}"/>
          </ac:spMkLst>
        </pc:spChg>
        <pc:spChg chg="add del mod">
          <ac:chgData name="Ainsley Galvin" userId="S::agalvin@stu.chino.k12.ca.us::13918502-39e0-4594-b675-b859e9d321c4" providerId="AD" clId="Web-{0C179D78-A50F-CA9B-9F6C-AAD8F9F0AC11}" dt="2022-01-13T16:31:07.456" v="34"/>
          <ac:spMkLst>
            <pc:docMk/>
            <pc:sldMk cId="2722858323" sldId="260"/>
            <ac:spMk id="5" creationId="{96811F13-42B1-4E7A-8690-075CC0A4A903}"/>
          </ac:spMkLst>
        </pc:spChg>
        <pc:spChg chg="add del mod">
          <ac:chgData name="Ainsley Galvin" userId="S::agalvin@stu.chino.k12.ca.us::13918502-39e0-4594-b675-b859e9d321c4" providerId="AD" clId="Web-{0C179D78-A50F-CA9B-9F6C-AAD8F9F0AC11}" dt="2022-01-13T16:30:36.344" v="12"/>
          <ac:spMkLst>
            <pc:docMk/>
            <pc:sldMk cId="2722858323" sldId="260"/>
            <ac:spMk id="8" creationId="{98B0395E-E1D1-4914-A80B-47B093ED1217}"/>
          </ac:spMkLst>
        </pc:spChg>
        <pc:spChg chg="add mod">
          <ac:chgData name="Ainsley Galvin" userId="S::agalvin@stu.chino.k12.ca.us::13918502-39e0-4594-b675-b859e9d321c4" providerId="AD" clId="Web-{0C179D78-A50F-CA9B-9F6C-AAD8F9F0AC11}" dt="2022-01-13T16:32:24.195" v="39"/>
          <ac:spMkLst>
            <pc:docMk/>
            <pc:sldMk cId="2722858323" sldId="260"/>
            <ac:spMk id="11" creationId="{7EB9D464-6E5C-42A8-934F-E107496730DF}"/>
          </ac:spMkLst>
        </pc:spChg>
        <pc:spChg chg="add">
          <ac:chgData name="Ainsley Galvin" userId="S::agalvin@stu.chino.k12.ca.us::13918502-39e0-4594-b675-b859e9d321c4" providerId="AD" clId="Web-{0C179D78-A50F-CA9B-9F6C-AAD8F9F0AC11}" dt="2022-01-13T16:32:24.195" v="39"/>
          <ac:spMkLst>
            <pc:docMk/>
            <pc:sldMk cId="2722858323" sldId="260"/>
            <ac:spMk id="16" creationId="{A86541C6-61B1-4DAA-B57A-EAF3F24F0491}"/>
          </ac:spMkLst>
        </pc:spChg>
        <pc:spChg chg="add">
          <ac:chgData name="Ainsley Galvin" userId="S::agalvin@stu.chino.k12.ca.us::13918502-39e0-4594-b675-b859e9d321c4" providerId="AD" clId="Web-{0C179D78-A50F-CA9B-9F6C-AAD8F9F0AC11}" dt="2022-01-13T16:32:24.195" v="39"/>
          <ac:spMkLst>
            <pc:docMk/>
            <pc:sldMk cId="2722858323" sldId="260"/>
            <ac:spMk id="18" creationId="{71750011-2006-46BB-AFDE-C6E461752333}"/>
          </ac:spMkLst>
        </pc:spChg>
        <pc:picChg chg="add del mod">
          <ac:chgData name="Ainsley Galvin" userId="S::agalvin@stu.chino.k12.ca.us::13918502-39e0-4594-b675-b859e9d321c4" providerId="AD" clId="Web-{0C179D78-A50F-CA9B-9F6C-AAD8F9F0AC11}" dt="2022-01-13T16:30:28.469" v="11"/>
          <ac:picMkLst>
            <pc:docMk/>
            <pc:sldMk cId="2722858323" sldId="260"/>
            <ac:picMk id="4" creationId="{2D02D345-88EE-46E1-A634-609E5385E6A0}"/>
          </ac:picMkLst>
        </pc:picChg>
        <pc:picChg chg="add mod ord">
          <ac:chgData name="Ainsley Galvin" userId="S::agalvin@stu.chino.k12.ca.us::13918502-39e0-4594-b675-b859e9d321c4" providerId="AD" clId="Web-{0C179D78-A50F-CA9B-9F6C-AAD8F9F0AC11}" dt="2022-01-13T16:32:24.195" v="39"/>
          <ac:picMkLst>
            <pc:docMk/>
            <pc:sldMk cId="2722858323" sldId="260"/>
            <ac:picMk id="7" creationId="{A1DD3454-B6FB-4223-9705-44DACAF8E410}"/>
          </ac:picMkLst>
        </pc:picChg>
        <pc:picChg chg="add mod">
          <ac:chgData name="Ainsley Galvin" userId="S::agalvin@stu.chino.k12.ca.us::13918502-39e0-4594-b675-b859e9d321c4" providerId="AD" clId="Web-{0C179D78-A50F-CA9B-9F6C-AAD8F9F0AC11}" dt="2022-01-13T16:33:01.744" v="40" actId="14100"/>
          <ac:picMkLst>
            <pc:docMk/>
            <pc:sldMk cId="2722858323" sldId="260"/>
            <ac:picMk id="10" creationId="{67B1BED2-7627-4A98-A368-ADACFC596A5D}"/>
          </ac:picMkLst>
        </pc:picChg>
      </pc:sldChg>
      <pc:sldChg chg="addSp delSp modSp mod setBg">
        <pc:chgData name="Ainsley Galvin" userId="S::agalvin@stu.chino.k12.ca.us::13918502-39e0-4594-b675-b859e9d321c4" providerId="AD" clId="Web-{0C179D78-A50F-CA9B-9F6C-AAD8F9F0AC11}" dt="2022-01-13T17:34:15.378" v="307"/>
        <pc:sldMkLst>
          <pc:docMk/>
          <pc:sldMk cId="3160239189" sldId="261"/>
        </pc:sldMkLst>
        <pc:spChg chg="del mod ord">
          <ac:chgData name="Ainsley Galvin" userId="S::agalvin@stu.chino.k12.ca.us::13918502-39e0-4594-b675-b859e9d321c4" providerId="AD" clId="Web-{0C179D78-A50F-CA9B-9F6C-AAD8F9F0AC11}" dt="2022-01-13T17:34:11.628" v="306"/>
          <ac:spMkLst>
            <pc:docMk/>
            <pc:sldMk cId="3160239189" sldId="261"/>
            <ac:spMk id="2" creationId="{6425D6D1-4ABF-4104-8FB9-51878245701B}"/>
          </ac:spMkLst>
        </pc:spChg>
        <pc:spChg chg="del">
          <ac:chgData name="Ainsley Galvin" userId="S::agalvin@stu.chino.k12.ca.us::13918502-39e0-4594-b675-b859e9d321c4" providerId="AD" clId="Web-{0C179D78-A50F-CA9B-9F6C-AAD8F9F0AC11}" dt="2022-01-13T16:40:16.818" v="66"/>
          <ac:spMkLst>
            <pc:docMk/>
            <pc:sldMk cId="3160239189" sldId="261"/>
            <ac:spMk id="3" creationId="{3AA708E1-D68E-4BA2-A343-7FA9CB6D172A}"/>
          </ac:spMkLst>
        </pc:spChg>
        <pc:spChg chg="add del mod">
          <ac:chgData name="Ainsley Galvin" userId="S::agalvin@stu.chino.k12.ca.us::13918502-39e0-4594-b675-b859e9d321c4" providerId="AD" clId="Web-{0C179D78-A50F-CA9B-9F6C-AAD8F9F0AC11}" dt="2022-01-13T16:40:28.115" v="70"/>
          <ac:spMkLst>
            <pc:docMk/>
            <pc:sldMk cId="3160239189" sldId="261"/>
            <ac:spMk id="5" creationId="{7CE162E6-BE5A-48D5-89C4-2FFAFC1DC669}"/>
          </ac:spMkLst>
        </pc:spChg>
        <pc:spChg chg="add del mod">
          <ac:chgData name="Ainsley Galvin" userId="S::agalvin@stu.chino.k12.ca.us::13918502-39e0-4594-b675-b859e9d321c4" providerId="AD" clId="Web-{0C179D78-A50F-CA9B-9F6C-AAD8F9F0AC11}" dt="2022-01-13T16:42:28.232" v="72"/>
          <ac:spMkLst>
            <pc:docMk/>
            <pc:sldMk cId="3160239189" sldId="261"/>
            <ac:spMk id="8" creationId="{7A7C775A-869F-4640-85CA-3FF5618B4978}"/>
          </ac:spMkLst>
        </pc:spChg>
        <pc:spChg chg="add mod">
          <ac:chgData name="Ainsley Galvin" userId="S::agalvin@stu.chino.k12.ca.us::13918502-39e0-4594-b675-b859e9d321c4" providerId="AD" clId="Web-{0C179D78-A50F-CA9B-9F6C-AAD8F9F0AC11}" dt="2022-01-13T16:43:39.690" v="101" actId="14100"/>
          <ac:spMkLst>
            <pc:docMk/>
            <pc:sldMk cId="3160239189" sldId="261"/>
            <ac:spMk id="10" creationId="{42D1852C-F58E-4336-8AF5-56B3FA7E3792}"/>
          </ac:spMkLst>
        </pc:spChg>
        <pc:spChg chg="add mod">
          <ac:chgData name="Ainsley Galvin" userId="S::agalvin@stu.chino.k12.ca.us::13918502-39e0-4594-b675-b859e9d321c4" providerId="AD" clId="Web-{0C179D78-A50F-CA9B-9F6C-AAD8F9F0AC11}" dt="2022-01-13T16:44:17.177" v="109" actId="14100"/>
          <ac:spMkLst>
            <pc:docMk/>
            <pc:sldMk cId="3160239189" sldId="261"/>
            <ac:spMk id="13" creationId="{55D2DEDA-66D6-4050-913B-B168A5A0A986}"/>
          </ac:spMkLst>
        </pc:spChg>
        <pc:spChg chg="add del">
          <ac:chgData name="Ainsley Galvin" userId="S::agalvin@stu.chino.k12.ca.us::13918502-39e0-4594-b675-b859e9d321c4" providerId="AD" clId="Web-{0C179D78-A50F-CA9B-9F6C-AAD8F9F0AC11}" dt="2022-01-13T17:34:15.378" v="307"/>
          <ac:spMkLst>
            <pc:docMk/>
            <pc:sldMk cId="3160239189" sldId="261"/>
            <ac:spMk id="17" creationId="{46ED5D2D-7572-4654-A64E-D144AACE6245}"/>
          </ac:spMkLst>
        </pc:spChg>
        <pc:spChg chg="add">
          <ac:chgData name="Ainsley Galvin" userId="S::agalvin@stu.chino.k12.ca.us::13918502-39e0-4594-b675-b859e9d321c4" providerId="AD" clId="Web-{0C179D78-A50F-CA9B-9F6C-AAD8F9F0AC11}" dt="2022-01-13T16:44:50.382" v="115"/>
          <ac:spMkLst>
            <pc:docMk/>
            <pc:sldMk cId="3160239189" sldId="261"/>
            <ac:spMk id="20" creationId="{63F5877B-98C7-49DD-83AB-0F6F57CB6543}"/>
          </ac:spMkLst>
        </pc:spChg>
        <pc:spChg chg="add">
          <ac:chgData name="Ainsley Galvin" userId="S::agalvin@stu.chino.k12.ca.us::13918502-39e0-4594-b675-b859e9d321c4" providerId="AD" clId="Web-{0C179D78-A50F-CA9B-9F6C-AAD8F9F0AC11}" dt="2022-01-13T16:44:50.382" v="115"/>
          <ac:spMkLst>
            <pc:docMk/>
            <pc:sldMk cId="3160239189" sldId="261"/>
            <ac:spMk id="22" creationId="{4EA91930-66BC-4C41-B4F5-C31EB216F64B}"/>
          </ac:spMkLst>
        </pc:spChg>
        <pc:spChg chg="add">
          <ac:chgData name="Ainsley Galvin" userId="S::agalvin@stu.chino.k12.ca.us::13918502-39e0-4594-b675-b859e9d321c4" providerId="AD" clId="Web-{0C179D78-A50F-CA9B-9F6C-AAD8F9F0AC11}" dt="2022-01-13T16:44:50.382" v="115"/>
          <ac:spMkLst>
            <pc:docMk/>
            <pc:sldMk cId="3160239189" sldId="261"/>
            <ac:spMk id="24" creationId="{6313CF8F-B436-401E-9575-DE0F8E8B5B17}"/>
          </ac:spMkLst>
        </pc:spChg>
        <pc:spChg chg="add">
          <ac:chgData name="Ainsley Galvin" userId="S::agalvin@stu.chino.k12.ca.us::13918502-39e0-4594-b675-b859e9d321c4" providerId="AD" clId="Web-{0C179D78-A50F-CA9B-9F6C-AAD8F9F0AC11}" dt="2022-01-13T16:44:50.382" v="115"/>
          <ac:spMkLst>
            <pc:docMk/>
            <pc:sldMk cId="3160239189" sldId="261"/>
            <ac:spMk id="26" creationId="{2A38CFE9-C30A-4551-ACCB-D5808FBC39CD}"/>
          </ac:spMkLst>
        </pc:spChg>
        <pc:spChg chg="add">
          <ac:chgData name="Ainsley Galvin" userId="S::agalvin@stu.chino.k12.ca.us::13918502-39e0-4594-b675-b859e9d321c4" providerId="AD" clId="Web-{0C179D78-A50F-CA9B-9F6C-AAD8F9F0AC11}" dt="2022-01-13T16:44:50.382" v="115"/>
          <ac:spMkLst>
            <pc:docMk/>
            <pc:sldMk cId="3160239189" sldId="261"/>
            <ac:spMk id="28" creationId="{67EF550F-47CE-4FB2-9DAC-12AD835C833D}"/>
          </ac:spMkLst>
        </pc:spChg>
        <pc:picChg chg="add del mod ord">
          <ac:chgData name="Ainsley Galvin" userId="S::agalvin@stu.chino.k12.ca.us::13918502-39e0-4594-b675-b859e9d321c4" providerId="AD" clId="Web-{0C179D78-A50F-CA9B-9F6C-AAD8F9F0AC11}" dt="2022-01-13T16:40:28.131" v="71"/>
          <ac:picMkLst>
            <pc:docMk/>
            <pc:sldMk cId="3160239189" sldId="261"/>
            <ac:picMk id="4" creationId="{995FC455-7A92-4B8B-AB20-863194E66FAE}"/>
          </ac:picMkLst>
        </pc:picChg>
        <pc:picChg chg="add mod ord">
          <ac:chgData name="Ainsley Galvin" userId="S::agalvin@stu.chino.k12.ca.us::13918502-39e0-4594-b675-b859e9d321c4" providerId="AD" clId="Web-{0C179D78-A50F-CA9B-9F6C-AAD8F9F0AC11}" dt="2022-01-13T16:44:50.382" v="115"/>
          <ac:picMkLst>
            <pc:docMk/>
            <pc:sldMk cId="3160239189" sldId="261"/>
            <ac:picMk id="9" creationId="{EF70A1DA-4D4B-4844-8D93-6492FE103D81}"/>
          </ac:picMkLst>
        </pc:picChg>
        <pc:picChg chg="add mod ord">
          <ac:chgData name="Ainsley Galvin" userId="S::agalvin@stu.chino.k12.ca.us::13918502-39e0-4594-b675-b859e9d321c4" providerId="AD" clId="Web-{0C179D78-A50F-CA9B-9F6C-AAD8F9F0AC11}" dt="2022-01-13T16:44:50.382" v="115"/>
          <ac:picMkLst>
            <pc:docMk/>
            <pc:sldMk cId="3160239189" sldId="261"/>
            <ac:picMk id="12" creationId="{5A1A865F-54C6-492D-80D2-D1BFBBBA4771}"/>
          </ac:picMkLst>
        </pc:picChg>
      </pc:sldChg>
    </pc:docChg>
  </pc:docChgLst>
  <pc:docChgLst>
    <pc:chgData name="Ainsley Galvin" userId="S::agalvin@stu.chino.k12.ca.us::13918502-39e0-4594-b675-b859e9d321c4" providerId="AD" clId="Web-{FD608530-5CB5-4DC2-84CD-00D546579D5F}"/>
    <pc:docChg chg="addSld modSld addMainMaster delMainMaster">
      <pc:chgData name="Ainsley Galvin" userId="S::agalvin@stu.chino.k12.ca.us::13918502-39e0-4594-b675-b859e9d321c4" providerId="AD" clId="Web-{FD608530-5CB5-4DC2-84CD-00D546579D5F}" dt="2022-01-11T18:00:11.044" v="125" actId="20577"/>
      <pc:docMkLst>
        <pc:docMk/>
      </pc:docMkLst>
      <pc:sldChg chg="addSp delSp modSp mod setBg modClrScheme chgLayout">
        <pc:chgData name="Ainsley Galvin" userId="S::agalvin@stu.chino.k12.ca.us::13918502-39e0-4594-b675-b859e9d321c4" providerId="AD" clId="Web-{FD608530-5CB5-4DC2-84CD-00D546579D5F}" dt="2022-01-11T17:57:35.146" v="106" actId="20577"/>
        <pc:sldMkLst>
          <pc:docMk/>
          <pc:sldMk cId="109857222" sldId="256"/>
        </pc:sldMkLst>
        <pc:spChg chg="mod">
          <ac:chgData name="Ainsley Galvin" userId="S::agalvin@stu.chino.k12.ca.us::13918502-39e0-4594-b675-b859e9d321c4" providerId="AD" clId="Web-{FD608530-5CB5-4DC2-84CD-00D546579D5F}" dt="2022-01-11T17:55:25.639" v="61" actId="20577"/>
          <ac:spMkLst>
            <pc:docMk/>
            <pc:sldMk cId="109857222" sldId="256"/>
            <ac:spMk id="2" creationId="{00000000-0000-0000-0000-000000000000}"/>
          </ac:spMkLst>
        </pc:spChg>
        <pc:spChg chg="mod">
          <ac:chgData name="Ainsley Galvin" userId="S::agalvin@stu.chino.k12.ca.us::13918502-39e0-4594-b675-b859e9d321c4" providerId="AD" clId="Web-{FD608530-5CB5-4DC2-84CD-00D546579D5F}" dt="2022-01-11T17:57:35.146" v="106" actId="20577"/>
          <ac:spMkLst>
            <pc:docMk/>
            <pc:sldMk cId="109857222" sldId="256"/>
            <ac:spMk id="3" creationId="{00000000-0000-0000-0000-000000000000}"/>
          </ac:spMkLst>
        </pc:spChg>
        <pc:spChg chg="add del">
          <ac:chgData name="Ainsley Galvin" userId="S::agalvin@stu.chino.k12.ca.us::13918502-39e0-4594-b675-b859e9d321c4" providerId="AD" clId="Web-{FD608530-5CB5-4DC2-84CD-00D546579D5F}" dt="2022-01-11T17:51:32.315" v="1"/>
          <ac:spMkLst>
            <pc:docMk/>
            <pc:sldMk cId="109857222" sldId="256"/>
            <ac:spMk id="8" creationId="{C2E786E4-A5E8-4249-B185-D4A082278895}"/>
          </ac:spMkLst>
        </pc:spChg>
        <pc:spChg chg="add del">
          <ac:chgData name="Ainsley Galvin" userId="S::agalvin@stu.chino.k12.ca.us::13918502-39e0-4594-b675-b859e9d321c4" providerId="AD" clId="Web-{FD608530-5CB5-4DC2-84CD-00D546579D5F}" dt="2022-01-11T17:51:32.315" v="1"/>
          <ac:spMkLst>
            <pc:docMk/>
            <pc:sldMk cId="109857222" sldId="256"/>
            <ac:spMk id="10" creationId="{DC0756A0-7714-494C-B70D-3EA1A23079C3}"/>
          </ac:spMkLst>
        </pc:spChg>
        <pc:spChg chg="add del">
          <ac:chgData name="Ainsley Galvin" userId="S::agalvin@stu.chino.k12.ca.us::13918502-39e0-4594-b675-b859e9d321c4" providerId="AD" clId="Web-{FD608530-5CB5-4DC2-84CD-00D546579D5F}" dt="2022-01-11T17:51:32.315" v="1"/>
          <ac:spMkLst>
            <pc:docMk/>
            <pc:sldMk cId="109857222" sldId="256"/>
            <ac:spMk id="12" creationId="{93FB8294-5DA8-4320-95C0-2E49564FD666}"/>
          </ac:spMkLst>
        </pc:spChg>
        <pc:cxnChg chg="add del">
          <ac:chgData name="Ainsley Galvin" userId="S::agalvin@stu.chino.k12.ca.us::13918502-39e0-4594-b675-b859e9d321c4" providerId="AD" clId="Web-{FD608530-5CB5-4DC2-84CD-00D546579D5F}" dt="2022-01-11T17:51:32.315" v="1"/>
          <ac:cxnSpMkLst>
            <pc:docMk/>
            <pc:sldMk cId="109857222" sldId="256"/>
            <ac:cxnSpMk id="14" creationId="{76ED57D7-3283-4111-8331-20D63B7CBB9E}"/>
          </ac:cxnSpMkLst>
        </pc:cxnChg>
        <pc:cxnChg chg="add del">
          <ac:chgData name="Ainsley Galvin" userId="S::agalvin@stu.chino.k12.ca.us::13918502-39e0-4594-b675-b859e9d321c4" providerId="AD" clId="Web-{FD608530-5CB5-4DC2-84CD-00D546579D5F}" dt="2022-01-11T17:51:32.315" v="1"/>
          <ac:cxnSpMkLst>
            <pc:docMk/>
            <pc:sldMk cId="109857222" sldId="256"/>
            <ac:cxnSpMk id="16" creationId="{0AF369D5-F994-4512-9823-1596D8F3AA8C}"/>
          </ac:cxnSpMkLst>
        </pc:cxnChg>
      </pc:sldChg>
      <pc:sldChg chg="modSp new">
        <pc:chgData name="Ainsley Galvin" userId="S::agalvin@stu.chino.k12.ca.us::13918502-39e0-4594-b675-b859e9d321c4" providerId="AD" clId="Web-{FD608530-5CB5-4DC2-84CD-00D546579D5F}" dt="2022-01-11T17:58:47.368" v="112" actId="20577"/>
        <pc:sldMkLst>
          <pc:docMk/>
          <pc:sldMk cId="3319177427" sldId="257"/>
        </pc:sldMkLst>
        <pc:spChg chg="mod">
          <ac:chgData name="Ainsley Galvin" userId="S::agalvin@stu.chino.k12.ca.us::13918502-39e0-4594-b675-b859e9d321c4" providerId="AD" clId="Web-{FD608530-5CB5-4DC2-84CD-00D546579D5F}" dt="2022-01-11T17:58:47.368" v="112" actId="20577"/>
          <ac:spMkLst>
            <pc:docMk/>
            <pc:sldMk cId="3319177427" sldId="257"/>
            <ac:spMk id="2" creationId="{EA567B47-F961-4F9C-8529-5DB47C025B16}"/>
          </ac:spMkLst>
        </pc:spChg>
      </pc:sldChg>
      <pc:sldChg chg="modSp new">
        <pc:chgData name="Ainsley Galvin" userId="S::agalvin@stu.chino.k12.ca.us::13918502-39e0-4594-b675-b859e9d321c4" providerId="AD" clId="Web-{FD608530-5CB5-4DC2-84CD-00D546579D5F}" dt="2022-01-11T17:59:01.713" v="116" actId="20577"/>
        <pc:sldMkLst>
          <pc:docMk/>
          <pc:sldMk cId="3960613385" sldId="258"/>
        </pc:sldMkLst>
        <pc:spChg chg="mod">
          <ac:chgData name="Ainsley Galvin" userId="S::agalvin@stu.chino.k12.ca.us::13918502-39e0-4594-b675-b859e9d321c4" providerId="AD" clId="Web-{FD608530-5CB5-4DC2-84CD-00D546579D5F}" dt="2022-01-11T17:59:01.713" v="116" actId="20577"/>
          <ac:spMkLst>
            <pc:docMk/>
            <pc:sldMk cId="3960613385" sldId="258"/>
            <ac:spMk id="2" creationId="{DD716474-6BEE-410F-9CEE-8F45F3EF6AD9}"/>
          </ac:spMkLst>
        </pc:spChg>
      </pc:sldChg>
      <pc:sldChg chg="modSp new">
        <pc:chgData name="Ainsley Galvin" userId="S::agalvin@stu.chino.k12.ca.us::13918502-39e0-4594-b675-b859e9d321c4" providerId="AD" clId="Web-{FD608530-5CB5-4DC2-84CD-00D546579D5F}" dt="2022-01-11T17:59:53.903" v="119" actId="20577"/>
        <pc:sldMkLst>
          <pc:docMk/>
          <pc:sldMk cId="1166362627" sldId="259"/>
        </pc:sldMkLst>
        <pc:spChg chg="mod">
          <ac:chgData name="Ainsley Galvin" userId="S::agalvin@stu.chino.k12.ca.us::13918502-39e0-4594-b675-b859e9d321c4" providerId="AD" clId="Web-{FD608530-5CB5-4DC2-84CD-00D546579D5F}" dt="2022-01-11T17:59:53.903" v="119" actId="20577"/>
          <ac:spMkLst>
            <pc:docMk/>
            <pc:sldMk cId="1166362627" sldId="259"/>
            <ac:spMk id="2" creationId="{B45C1990-AB48-48AC-B348-3949DBB55B63}"/>
          </ac:spMkLst>
        </pc:spChg>
      </pc:sldChg>
      <pc:sldChg chg="modSp new">
        <pc:chgData name="Ainsley Galvin" userId="S::agalvin@stu.chino.k12.ca.us::13918502-39e0-4594-b675-b859e9d321c4" providerId="AD" clId="Web-{FD608530-5CB5-4DC2-84CD-00D546579D5F}" dt="2022-01-11T18:00:11.044" v="125" actId="20577"/>
        <pc:sldMkLst>
          <pc:docMk/>
          <pc:sldMk cId="2722858323" sldId="260"/>
        </pc:sldMkLst>
        <pc:spChg chg="mod">
          <ac:chgData name="Ainsley Galvin" userId="S::agalvin@stu.chino.k12.ca.us::13918502-39e0-4594-b675-b859e9d321c4" providerId="AD" clId="Web-{FD608530-5CB5-4DC2-84CD-00D546579D5F}" dt="2022-01-11T18:00:11.044" v="125" actId="20577"/>
          <ac:spMkLst>
            <pc:docMk/>
            <pc:sldMk cId="2722858323" sldId="260"/>
            <ac:spMk id="2" creationId="{DCCA568B-E705-4F98-B76B-3D9F8C7CF5CE}"/>
          </ac:spMkLst>
        </pc:spChg>
      </pc:sldChg>
      <pc:sldChg chg="new">
        <pc:chgData name="Ainsley Galvin" userId="S::agalvin@stu.chino.k12.ca.us::13918502-39e0-4594-b675-b859e9d321c4" providerId="AD" clId="Web-{FD608530-5CB5-4DC2-84CD-00D546579D5F}" dt="2022-01-11T17:51:44.832" v="6"/>
        <pc:sldMkLst>
          <pc:docMk/>
          <pc:sldMk cId="3160239189" sldId="261"/>
        </pc:sldMkLst>
      </pc:sldChg>
      <pc:sldMasterChg chg="add del addSldLayout delSldLayout">
        <pc:chgData name="Ainsley Galvin" userId="S::agalvin@stu.chino.k12.ca.us::13918502-39e0-4594-b675-b859e9d321c4" providerId="AD" clId="Web-{FD608530-5CB5-4DC2-84CD-00D546579D5F}" dt="2022-01-11T17:51:32.315" v="1"/>
        <pc:sldMasterMkLst>
          <pc:docMk/>
          <pc:sldMasterMk cId="2460954070" sldId="2147483660"/>
        </pc:sldMasterMkLst>
        <pc:sldLayoutChg chg="add del">
          <pc:chgData name="Ainsley Galvin" userId="S::agalvin@stu.chino.k12.ca.us::13918502-39e0-4594-b675-b859e9d321c4" providerId="AD" clId="Web-{FD608530-5CB5-4DC2-84CD-00D546579D5F}" dt="2022-01-11T17:51:32.315" v="1"/>
          <pc:sldLayoutMkLst>
            <pc:docMk/>
            <pc:sldMasterMk cId="2460954070" sldId="2147483660"/>
            <pc:sldLayoutMk cId="2385387890" sldId="2147483661"/>
          </pc:sldLayoutMkLst>
        </pc:sldLayoutChg>
        <pc:sldLayoutChg chg="add del">
          <pc:chgData name="Ainsley Galvin" userId="S::agalvin@stu.chino.k12.ca.us::13918502-39e0-4594-b675-b859e9d321c4" providerId="AD" clId="Web-{FD608530-5CB5-4DC2-84CD-00D546579D5F}" dt="2022-01-11T17:51:32.315" v="1"/>
          <pc:sldLayoutMkLst>
            <pc:docMk/>
            <pc:sldMasterMk cId="2460954070" sldId="2147483660"/>
            <pc:sldLayoutMk cId="949138452" sldId="2147483662"/>
          </pc:sldLayoutMkLst>
        </pc:sldLayoutChg>
        <pc:sldLayoutChg chg="add del">
          <pc:chgData name="Ainsley Galvin" userId="S::agalvin@stu.chino.k12.ca.us::13918502-39e0-4594-b675-b859e9d321c4" providerId="AD" clId="Web-{FD608530-5CB5-4DC2-84CD-00D546579D5F}" dt="2022-01-11T17:51:32.315" v="1"/>
          <pc:sldLayoutMkLst>
            <pc:docMk/>
            <pc:sldMasterMk cId="2460954070" sldId="2147483660"/>
            <pc:sldLayoutMk cId="2591524520" sldId="2147483663"/>
          </pc:sldLayoutMkLst>
        </pc:sldLayoutChg>
        <pc:sldLayoutChg chg="add del">
          <pc:chgData name="Ainsley Galvin" userId="S::agalvin@stu.chino.k12.ca.us::13918502-39e0-4594-b675-b859e9d321c4" providerId="AD" clId="Web-{FD608530-5CB5-4DC2-84CD-00D546579D5F}" dt="2022-01-11T17:51:32.315" v="1"/>
          <pc:sldLayoutMkLst>
            <pc:docMk/>
            <pc:sldMasterMk cId="2460954070" sldId="2147483660"/>
            <pc:sldLayoutMk cId="1203092039" sldId="2147483664"/>
          </pc:sldLayoutMkLst>
        </pc:sldLayoutChg>
        <pc:sldLayoutChg chg="add del">
          <pc:chgData name="Ainsley Galvin" userId="S::agalvin@stu.chino.k12.ca.us::13918502-39e0-4594-b675-b859e9d321c4" providerId="AD" clId="Web-{FD608530-5CB5-4DC2-84CD-00D546579D5F}" dt="2022-01-11T17:51:32.315" v="1"/>
          <pc:sldLayoutMkLst>
            <pc:docMk/>
            <pc:sldMasterMk cId="2460954070" sldId="2147483660"/>
            <pc:sldLayoutMk cId="3733172339" sldId="2147483665"/>
          </pc:sldLayoutMkLst>
        </pc:sldLayoutChg>
        <pc:sldLayoutChg chg="add del">
          <pc:chgData name="Ainsley Galvin" userId="S::agalvin@stu.chino.k12.ca.us::13918502-39e0-4594-b675-b859e9d321c4" providerId="AD" clId="Web-{FD608530-5CB5-4DC2-84CD-00D546579D5F}" dt="2022-01-11T17:51:32.315" v="1"/>
          <pc:sldLayoutMkLst>
            <pc:docMk/>
            <pc:sldMasterMk cId="2460954070" sldId="2147483660"/>
            <pc:sldLayoutMk cId="3210312558" sldId="2147483666"/>
          </pc:sldLayoutMkLst>
        </pc:sldLayoutChg>
        <pc:sldLayoutChg chg="add del">
          <pc:chgData name="Ainsley Galvin" userId="S::agalvin@stu.chino.k12.ca.us::13918502-39e0-4594-b675-b859e9d321c4" providerId="AD" clId="Web-{FD608530-5CB5-4DC2-84CD-00D546579D5F}" dt="2022-01-11T17:51:32.315" v="1"/>
          <pc:sldLayoutMkLst>
            <pc:docMk/>
            <pc:sldMasterMk cId="2460954070" sldId="2147483660"/>
            <pc:sldLayoutMk cId="3146388984" sldId="2147483667"/>
          </pc:sldLayoutMkLst>
        </pc:sldLayoutChg>
        <pc:sldLayoutChg chg="add del">
          <pc:chgData name="Ainsley Galvin" userId="S::agalvin@stu.chino.k12.ca.us::13918502-39e0-4594-b675-b859e9d321c4" providerId="AD" clId="Web-{FD608530-5CB5-4DC2-84CD-00D546579D5F}" dt="2022-01-11T17:51:32.315" v="1"/>
          <pc:sldLayoutMkLst>
            <pc:docMk/>
            <pc:sldMasterMk cId="2460954070" sldId="2147483660"/>
            <pc:sldLayoutMk cId="3171841454" sldId="2147483668"/>
          </pc:sldLayoutMkLst>
        </pc:sldLayoutChg>
        <pc:sldLayoutChg chg="add del">
          <pc:chgData name="Ainsley Galvin" userId="S::agalvin@stu.chino.k12.ca.us::13918502-39e0-4594-b675-b859e9d321c4" providerId="AD" clId="Web-{FD608530-5CB5-4DC2-84CD-00D546579D5F}" dt="2022-01-11T17:51:32.315" v="1"/>
          <pc:sldLayoutMkLst>
            <pc:docMk/>
            <pc:sldMasterMk cId="2460954070" sldId="2147483660"/>
            <pc:sldLayoutMk cId="1718958274" sldId="2147483669"/>
          </pc:sldLayoutMkLst>
        </pc:sldLayoutChg>
        <pc:sldLayoutChg chg="add del">
          <pc:chgData name="Ainsley Galvin" userId="S::agalvin@stu.chino.k12.ca.us::13918502-39e0-4594-b675-b859e9d321c4" providerId="AD" clId="Web-{FD608530-5CB5-4DC2-84CD-00D546579D5F}" dt="2022-01-11T17:51:32.315" v="1"/>
          <pc:sldLayoutMkLst>
            <pc:docMk/>
            <pc:sldMasterMk cId="2460954070" sldId="2147483660"/>
            <pc:sldLayoutMk cId="2202905451" sldId="2147483670"/>
          </pc:sldLayoutMkLst>
        </pc:sldLayoutChg>
        <pc:sldLayoutChg chg="add del">
          <pc:chgData name="Ainsley Galvin" userId="S::agalvin@stu.chino.k12.ca.us::13918502-39e0-4594-b675-b859e9d321c4" providerId="AD" clId="Web-{FD608530-5CB5-4DC2-84CD-00D546579D5F}" dt="2022-01-11T17:51:32.315" v="1"/>
          <pc:sldLayoutMkLst>
            <pc:docMk/>
            <pc:sldMasterMk cId="2460954070" sldId="2147483660"/>
            <pc:sldLayoutMk cId="3479445657" sldId="2147483671"/>
          </pc:sldLayoutMkLst>
        </pc:sldLayoutChg>
      </pc:sldMasterChg>
      <pc:sldMasterChg chg="add del addSldLayout delSldLayout">
        <pc:chgData name="Ainsley Galvin" userId="S::agalvin@stu.chino.k12.ca.us::13918502-39e0-4594-b675-b859e9d321c4" providerId="AD" clId="Web-{FD608530-5CB5-4DC2-84CD-00D546579D5F}" dt="2022-01-11T17:51:32.315" v="1"/>
        <pc:sldMasterMkLst>
          <pc:docMk/>
          <pc:sldMasterMk cId="1453362643" sldId="2147483711"/>
        </pc:sldMasterMkLst>
        <pc:sldLayoutChg chg="add del">
          <pc:chgData name="Ainsley Galvin" userId="S::agalvin@stu.chino.k12.ca.us::13918502-39e0-4594-b675-b859e9d321c4" providerId="AD" clId="Web-{FD608530-5CB5-4DC2-84CD-00D546579D5F}" dt="2022-01-11T17:51:32.315" v="1"/>
          <pc:sldLayoutMkLst>
            <pc:docMk/>
            <pc:sldMasterMk cId="1453362643" sldId="2147483711"/>
            <pc:sldLayoutMk cId="2949181460" sldId="2147483700"/>
          </pc:sldLayoutMkLst>
        </pc:sldLayoutChg>
        <pc:sldLayoutChg chg="add del">
          <pc:chgData name="Ainsley Galvin" userId="S::agalvin@stu.chino.k12.ca.us::13918502-39e0-4594-b675-b859e9d321c4" providerId="AD" clId="Web-{FD608530-5CB5-4DC2-84CD-00D546579D5F}" dt="2022-01-11T17:51:32.315" v="1"/>
          <pc:sldLayoutMkLst>
            <pc:docMk/>
            <pc:sldMasterMk cId="1453362643" sldId="2147483711"/>
            <pc:sldLayoutMk cId="1225560729" sldId="2147483701"/>
          </pc:sldLayoutMkLst>
        </pc:sldLayoutChg>
        <pc:sldLayoutChg chg="add del">
          <pc:chgData name="Ainsley Galvin" userId="S::agalvin@stu.chino.k12.ca.us::13918502-39e0-4594-b675-b859e9d321c4" providerId="AD" clId="Web-{FD608530-5CB5-4DC2-84CD-00D546579D5F}" dt="2022-01-11T17:51:32.315" v="1"/>
          <pc:sldLayoutMkLst>
            <pc:docMk/>
            <pc:sldMasterMk cId="1453362643" sldId="2147483711"/>
            <pc:sldLayoutMk cId="3390354086" sldId="2147483702"/>
          </pc:sldLayoutMkLst>
        </pc:sldLayoutChg>
        <pc:sldLayoutChg chg="add del">
          <pc:chgData name="Ainsley Galvin" userId="S::agalvin@stu.chino.k12.ca.us::13918502-39e0-4594-b675-b859e9d321c4" providerId="AD" clId="Web-{FD608530-5CB5-4DC2-84CD-00D546579D5F}" dt="2022-01-11T17:51:32.315" v="1"/>
          <pc:sldLayoutMkLst>
            <pc:docMk/>
            <pc:sldMasterMk cId="1453362643" sldId="2147483711"/>
            <pc:sldLayoutMk cId="2393449104" sldId="2147483703"/>
          </pc:sldLayoutMkLst>
        </pc:sldLayoutChg>
        <pc:sldLayoutChg chg="add del">
          <pc:chgData name="Ainsley Galvin" userId="S::agalvin@stu.chino.k12.ca.us::13918502-39e0-4594-b675-b859e9d321c4" providerId="AD" clId="Web-{FD608530-5CB5-4DC2-84CD-00D546579D5F}" dt="2022-01-11T17:51:32.315" v="1"/>
          <pc:sldLayoutMkLst>
            <pc:docMk/>
            <pc:sldMasterMk cId="1453362643" sldId="2147483711"/>
            <pc:sldLayoutMk cId="1124313358" sldId="2147483704"/>
          </pc:sldLayoutMkLst>
        </pc:sldLayoutChg>
        <pc:sldLayoutChg chg="add del">
          <pc:chgData name="Ainsley Galvin" userId="S::agalvin@stu.chino.k12.ca.us::13918502-39e0-4594-b675-b859e9d321c4" providerId="AD" clId="Web-{FD608530-5CB5-4DC2-84CD-00D546579D5F}" dt="2022-01-11T17:51:32.315" v="1"/>
          <pc:sldLayoutMkLst>
            <pc:docMk/>
            <pc:sldMasterMk cId="1453362643" sldId="2147483711"/>
            <pc:sldLayoutMk cId="2506883534" sldId="2147483705"/>
          </pc:sldLayoutMkLst>
        </pc:sldLayoutChg>
        <pc:sldLayoutChg chg="add del">
          <pc:chgData name="Ainsley Galvin" userId="S::agalvin@stu.chino.k12.ca.us::13918502-39e0-4594-b675-b859e9d321c4" providerId="AD" clId="Web-{FD608530-5CB5-4DC2-84CD-00D546579D5F}" dt="2022-01-11T17:51:32.315" v="1"/>
          <pc:sldLayoutMkLst>
            <pc:docMk/>
            <pc:sldMasterMk cId="1453362643" sldId="2147483711"/>
            <pc:sldLayoutMk cId="1196778023" sldId="2147483706"/>
          </pc:sldLayoutMkLst>
        </pc:sldLayoutChg>
        <pc:sldLayoutChg chg="add del">
          <pc:chgData name="Ainsley Galvin" userId="S::agalvin@stu.chino.k12.ca.us::13918502-39e0-4594-b675-b859e9d321c4" providerId="AD" clId="Web-{FD608530-5CB5-4DC2-84CD-00D546579D5F}" dt="2022-01-11T17:51:32.315" v="1"/>
          <pc:sldLayoutMkLst>
            <pc:docMk/>
            <pc:sldMasterMk cId="1453362643" sldId="2147483711"/>
            <pc:sldLayoutMk cId="1946756461" sldId="2147483707"/>
          </pc:sldLayoutMkLst>
        </pc:sldLayoutChg>
        <pc:sldLayoutChg chg="add del">
          <pc:chgData name="Ainsley Galvin" userId="S::agalvin@stu.chino.k12.ca.us::13918502-39e0-4594-b675-b859e9d321c4" providerId="AD" clId="Web-{FD608530-5CB5-4DC2-84CD-00D546579D5F}" dt="2022-01-11T17:51:32.315" v="1"/>
          <pc:sldLayoutMkLst>
            <pc:docMk/>
            <pc:sldMasterMk cId="1453362643" sldId="2147483711"/>
            <pc:sldLayoutMk cId="3618109024" sldId="2147483708"/>
          </pc:sldLayoutMkLst>
        </pc:sldLayoutChg>
        <pc:sldLayoutChg chg="add del">
          <pc:chgData name="Ainsley Galvin" userId="S::agalvin@stu.chino.k12.ca.us::13918502-39e0-4594-b675-b859e9d321c4" providerId="AD" clId="Web-{FD608530-5CB5-4DC2-84CD-00D546579D5F}" dt="2022-01-11T17:51:32.315" v="1"/>
          <pc:sldLayoutMkLst>
            <pc:docMk/>
            <pc:sldMasterMk cId="1453362643" sldId="2147483711"/>
            <pc:sldLayoutMk cId="1640113040" sldId="2147483709"/>
          </pc:sldLayoutMkLst>
        </pc:sldLayoutChg>
        <pc:sldLayoutChg chg="add del">
          <pc:chgData name="Ainsley Galvin" userId="S::agalvin@stu.chino.k12.ca.us::13918502-39e0-4594-b675-b859e9d321c4" providerId="AD" clId="Web-{FD608530-5CB5-4DC2-84CD-00D546579D5F}" dt="2022-01-11T17:51:32.315" v="1"/>
          <pc:sldLayoutMkLst>
            <pc:docMk/>
            <pc:sldMasterMk cId="1453362643" sldId="2147483711"/>
            <pc:sldLayoutMk cId="2345253050" sldId="2147483710"/>
          </pc:sldLayoutMkLst>
        </pc:sldLayoutChg>
      </pc:sldMasterChg>
    </pc:docChg>
  </pc:docChgLst>
  <pc:docChgLst>
    <pc:chgData name="Ainsley Galvin" userId="S::agalvin@stu.chino.k12.ca.us::13918502-39e0-4594-b675-b859e9d321c4" providerId="AD" clId="Web-{325EF9E2-869A-388B-0F6F-6947D2A156D4}"/>
    <pc:docChg chg="modSld modMainMaster">
      <pc:chgData name="Ainsley Galvin" userId="S::agalvin@stu.chino.k12.ca.us::13918502-39e0-4594-b675-b859e9d321c4" providerId="AD" clId="Web-{325EF9E2-869A-388B-0F6F-6947D2A156D4}" dt="2022-01-14T17:42:36.171" v="169"/>
      <pc:docMkLst>
        <pc:docMk/>
      </pc:docMkLst>
      <pc:sldChg chg="modTransition addAnim modAnim">
        <pc:chgData name="Ainsley Galvin" userId="S::agalvin@stu.chino.k12.ca.us::13918502-39e0-4594-b675-b859e9d321c4" providerId="AD" clId="Web-{325EF9E2-869A-388B-0F6F-6947D2A156D4}" dt="2022-01-14T17:25:01.753" v="121"/>
        <pc:sldMkLst>
          <pc:docMk/>
          <pc:sldMk cId="109857222" sldId="256"/>
        </pc:sldMkLst>
      </pc:sldChg>
      <pc:sldChg chg="delSp modSp mod modTransition addAnim delAnim modAnim modShow">
        <pc:chgData name="Ainsley Galvin" userId="S::agalvin@stu.chino.k12.ca.us::13918502-39e0-4594-b675-b859e9d321c4" providerId="AD" clId="Web-{325EF9E2-869A-388B-0F6F-6947D2A156D4}" dt="2022-01-14T17:34:13.923" v="164" actId="20577"/>
        <pc:sldMkLst>
          <pc:docMk/>
          <pc:sldMk cId="3319177427" sldId="257"/>
        </pc:sldMkLst>
        <pc:spChg chg="mod">
          <ac:chgData name="Ainsley Galvin" userId="S::agalvin@stu.chino.k12.ca.us::13918502-39e0-4594-b675-b859e9d321c4" providerId="AD" clId="Web-{325EF9E2-869A-388B-0F6F-6947D2A156D4}" dt="2022-01-14T17:34:13.923" v="164" actId="20577"/>
          <ac:spMkLst>
            <pc:docMk/>
            <pc:sldMk cId="3319177427" sldId="257"/>
            <ac:spMk id="3" creationId="{76CDAFD5-3BFB-4DCE-B936-753857971AEF}"/>
          </ac:spMkLst>
        </pc:spChg>
        <pc:spChg chg="del mod">
          <ac:chgData name="Ainsley Galvin" userId="S::agalvin@stu.chino.k12.ca.us::13918502-39e0-4594-b675-b859e9d321c4" providerId="AD" clId="Web-{325EF9E2-869A-388B-0F6F-6947D2A156D4}" dt="2022-01-14T17:05:15.409" v="61"/>
          <ac:spMkLst>
            <pc:docMk/>
            <pc:sldMk cId="3319177427" sldId="257"/>
            <ac:spMk id="8" creationId="{042CEFF4-6DFE-49E3-9E90-408FA4B19EB0}"/>
          </ac:spMkLst>
        </pc:spChg>
      </pc:sldChg>
      <pc:sldChg chg="modTransition addAnim modAnim">
        <pc:chgData name="Ainsley Galvin" userId="S::agalvin@stu.chino.k12.ca.us::13918502-39e0-4594-b675-b859e9d321c4" providerId="AD" clId="Web-{325EF9E2-869A-388B-0F6F-6947D2A156D4}" dt="2022-01-14T17:31:34.403" v="148"/>
        <pc:sldMkLst>
          <pc:docMk/>
          <pc:sldMk cId="3960613385" sldId="258"/>
        </pc:sldMkLst>
      </pc:sldChg>
      <pc:sldChg chg="delSp modSp modTransition addAnim modAnim">
        <pc:chgData name="Ainsley Galvin" userId="S::agalvin@stu.chino.k12.ca.us::13918502-39e0-4594-b675-b859e9d321c4" providerId="AD" clId="Web-{325EF9E2-869A-388B-0F6F-6947D2A156D4}" dt="2022-01-14T17:40:11.605" v="167" actId="1076"/>
        <pc:sldMkLst>
          <pc:docMk/>
          <pc:sldMk cId="1166362627" sldId="259"/>
        </pc:sldMkLst>
        <pc:spChg chg="mod">
          <ac:chgData name="Ainsley Galvin" userId="S::agalvin@stu.chino.k12.ca.us::13918502-39e0-4594-b675-b859e9d321c4" providerId="AD" clId="Web-{325EF9E2-869A-388B-0F6F-6947D2A156D4}" dt="2022-01-14T17:22:43.905" v="116" actId="1076"/>
          <ac:spMkLst>
            <pc:docMk/>
            <pc:sldMk cId="1166362627" sldId="259"/>
            <ac:spMk id="2" creationId="{B45C1990-AB48-48AC-B348-3949DBB55B63}"/>
          </ac:spMkLst>
        </pc:spChg>
        <pc:spChg chg="mod">
          <ac:chgData name="Ainsley Galvin" userId="S::agalvin@stu.chino.k12.ca.us::13918502-39e0-4594-b675-b859e9d321c4" providerId="AD" clId="Web-{325EF9E2-869A-388B-0F6F-6947D2A156D4}" dt="2022-01-14T17:21:23.388" v="114" actId="20577"/>
          <ac:spMkLst>
            <pc:docMk/>
            <pc:sldMk cId="1166362627" sldId="259"/>
            <ac:spMk id="3" creationId="{03920B09-5739-4A28-B8F0-0A1B27F18E0C}"/>
          </ac:spMkLst>
        </pc:spChg>
        <pc:spChg chg="del">
          <ac:chgData name="Ainsley Galvin" userId="S::agalvin@stu.chino.k12.ca.us::13918502-39e0-4594-b675-b859e9d321c4" providerId="AD" clId="Web-{325EF9E2-869A-388B-0F6F-6947D2A156D4}" dt="2022-01-14T17:04:50.455" v="55"/>
          <ac:spMkLst>
            <pc:docMk/>
            <pc:sldMk cId="1166362627" sldId="259"/>
            <ac:spMk id="9" creationId="{B6E52CD7-5AB6-4FB3-BAFA-B39B24A2F2BD}"/>
          </ac:spMkLst>
        </pc:spChg>
        <pc:picChg chg="mod">
          <ac:chgData name="Ainsley Galvin" userId="S::agalvin@stu.chino.k12.ca.us::13918502-39e0-4594-b675-b859e9d321c4" providerId="AD" clId="Web-{325EF9E2-869A-388B-0F6F-6947D2A156D4}" dt="2022-01-14T17:40:11.605" v="167" actId="1076"/>
          <ac:picMkLst>
            <pc:docMk/>
            <pc:sldMk cId="1166362627" sldId="259"/>
            <ac:picMk id="8" creationId="{BE722A59-FA5B-464E-A1B1-B572AEE67579}"/>
          </ac:picMkLst>
        </pc:picChg>
      </pc:sldChg>
      <pc:sldChg chg="delSp modSp modTransition addAnim modAnim">
        <pc:chgData name="Ainsley Galvin" userId="S::agalvin@stu.chino.k12.ca.us::13918502-39e0-4594-b675-b859e9d321c4" providerId="AD" clId="Web-{325EF9E2-869A-388B-0F6F-6947D2A156D4}" dt="2022-01-14T17:42:23.639" v="168"/>
        <pc:sldMkLst>
          <pc:docMk/>
          <pc:sldMk cId="2722858323" sldId="260"/>
        </pc:sldMkLst>
        <pc:spChg chg="mod">
          <ac:chgData name="Ainsley Galvin" userId="S::agalvin@stu.chino.k12.ca.us::13918502-39e0-4594-b675-b859e9d321c4" providerId="AD" clId="Web-{325EF9E2-869A-388B-0F6F-6947D2A156D4}" dt="2022-01-14T16:48:53.618" v="8" actId="20577"/>
          <ac:spMkLst>
            <pc:docMk/>
            <pc:sldMk cId="2722858323" sldId="260"/>
            <ac:spMk id="2" creationId="{DCCA568B-E705-4F98-B76B-3D9F8C7CF5CE}"/>
          </ac:spMkLst>
        </pc:spChg>
        <pc:spChg chg="del mod">
          <ac:chgData name="Ainsley Galvin" userId="S::agalvin@stu.chino.k12.ca.us::13918502-39e0-4594-b675-b859e9d321c4" providerId="AD" clId="Web-{325EF9E2-869A-388B-0F6F-6947D2A156D4}" dt="2022-01-14T17:04:41.361" v="54"/>
          <ac:spMkLst>
            <pc:docMk/>
            <pc:sldMk cId="2722858323" sldId="260"/>
            <ac:spMk id="11" creationId="{7EB9D464-6E5C-42A8-934F-E107496730DF}"/>
          </ac:spMkLst>
        </pc:spChg>
      </pc:sldChg>
      <pc:sldChg chg="addSp delSp modSp mod modTransition setBg addAnim modAnim">
        <pc:chgData name="Ainsley Galvin" userId="S::agalvin@stu.chino.k12.ca.us::13918502-39e0-4594-b675-b859e9d321c4" providerId="AD" clId="Web-{325EF9E2-869A-388B-0F6F-6947D2A156D4}" dt="2022-01-14T17:42:36.171" v="169"/>
        <pc:sldMkLst>
          <pc:docMk/>
          <pc:sldMk cId="3160239189" sldId="261"/>
        </pc:sldMkLst>
        <pc:spChg chg="add del mod">
          <ac:chgData name="Ainsley Galvin" userId="S::agalvin@stu.chino.k12.ca.us::13918502-39e0-4594-b675-b859e9d321c4" providerId="AD" clId="Web-{325EF9E2-869A-388B-0F6F-6947D2A156D4}" dt="2022-01-14T17:04:20.533" v="52"/>
          <ac:spMkLst>
            <pc:docMk/>
            <pc:sldMk cId="3160239189" sldId="261"/>
            <ac:spMk id="3" creationId="{21EC2A98-358F-41C0-9EBA-382E8BA88002}"/>
          </ac:spMkLst>
        </pc:spChg>
        <pc:spChg chg="add del">
          <ac:chgData name="Ainsley Galvin" userId="S::agalvin@stu.chino.k12.ca.us::13918502-39e0-4594-b675-b859e9d321c4" providerId="AD" clId="Web-{325EF9E2-869A-388B-0F6F-6947D2A156D4}" dt="2022-01-14T17:02:15.623" v="41"/>
          <ac:spMkLst>
            <pc:docMk/>
            <pc:sldMk cId="3160239189" sldId="261"/>
            <ac:spMk id="20" creationId="{63F5877B-98C7-49DD-83AB-0F6F57CB6543}"/>
          </ac:spMkLst>
        </pc:spChg>
        <pc:spChg chg="add del">
          <ac:chgData name="Ainsley Galvin" userId="S::agalvin@stu.chino.k12.ca.us::13918502-39e0-4594-b675-b859e9d321c4" providerId="AD" clId="Web-{325EF9E2-869A-388B-0F6F-6947D2A156D4}" dt="2022-01-14T17:02:15.623" v="41"/>
          <ac:spMkLst>
            <pc:docMk/>
            <pc:sldMk cId="3160239189" sldId="261"/>
            <ac:spMk id="22" creationId="{4EA91930-66BC-4C41-B4F5-C31EB216F64B}"/>
          </ac:spMkLst>
        </pc:spChg>
        <pc:spChg chg="add del">
          <ac:chgData name="Ainsley Galvin" userId="S::agalvin@stu.chino.k12.ca.us::13918502-39e0-4594-b675-b859e9d321c4" providerId="AD" clId="Web-{325EF9E2-869A-388B-0F6F-6947D2A156D4}" dt="2022-01-14T17:02:15.623" v="41"/>
          <ac:spMkLst>
            <pc:docMk/>
            <pc:sldMk cId="3160239189" sldId="261"/>
            <ac:spMk id="24" creationId="{6313CF8F-B436-401E-9575-DE0F8E8B5B17}"/>
          </ac:spMkLst>
        </pc:spChg>
        <pc:spChg chg="add del">
          <ac:chgData name="Ainsley Galvin" userId="S::agalvin@stu.chino.k12.ca.us::13918502-39e0-4594-b675-b859e9d321c4" providerId="AD" clId="Web-{325EF9E2-869A-388B-0F6F-6947D2A156D4}" dt="2022-01-14T17:02:15.623" v="41"/>
          <ac:spMkLst>
            <pc:docMk/>
            <pc:sldMk cId="3160239189" sldId="261"/>
            <ac:spMk id="26" creationId="{2A38CFE9-C30A-4551-ACCB-D5808FBC39CD}"/>
          </ac:spMkLst>
        </pc:spChg>
        <pc:spChg chg="add del">
          <ac:chgData name="Ainsley Galvin" userId="S::agalvin@stu.chino.k12.ca.us::13918502-39e0-4594-b675-b859e9d321c4" providerId="AD" clId="Web-{325EF9E2-869A-388B-0F6F-6947D2A156D4}" dt="2022-01-14T17:02:15.623" v="41"/>
          <ac:spMkLst>
            <pc:docMk/>
            <pc:sldMk cId="3160239189" sldId="261"/>
            <ac:spMk id="28" creationId="{67EF550F-47CE-4FB2-9DAC-12AD835C833D}"/>
          </ac:spMkLst>
        </pc:spChg>
        <pc:picChg chg="add mod ord">
          <ac:chgData name="Ainsley Galvin" userId="S::agalvin@stu.chino.k12.ca.us::13918502-39e0-4594-b675-b859e9d321c4" providerId="AD" clId="Web-{325EF9E2-869A-388B-0F6F-6947D2A156D4}" dt="2022-01-14T17:02:15.623" v="41"/>
          <ac:picMkLst>
            <pc:docMk/>
            <pc:sldMk cId="3160239189" sldId="261"/>
            <ac:picMk id="2" creationId="{12C81384-A5CE-42EA-B907-91BD7D73C1A6}"/>
          </ac:picMkLst>
        </pc:picChg>
        <pc:picChg chg="del">
          <ac:chgData name="Ainsley Galvin" userId="S::agalvin@stu.chino.k12.ca.us::13918502-39e0-4594-b675-b859e9d321c4" providerId="AD" clId="Web-{325EF9E2-869A-388B-0F6F-6947D2A156D4}" dt="2022-01-14T16:59:49.650" v="34"/>
          <ac:picMkLst>
            <pc:docMk/>
            <pc:sldMk cId="3160239189" sldId="261"/>
            <ac:picMk id="9" creationId="{EF70A1DA-4D4B-4844-8D93-6492FE103D81}"/>
          </ac:picMkLst>
        </pc:picChg>
        <pc:picChg chg="mod">
          <ac:chgData name="Ainsley Galvin" userId="S::agalvin@stu.chino.k12.ca.us::13918502-39e0-4594-b675-b859e9d321c4" providerId="AD" clId="Web-{325EF9E2-869A-388B-0F6F-6947D2A156D4}" dt="2022-01-14T17:02:15.623" v="41"/>
          <ac:picMkLst>
            <pc:docMk/>
            <pc:sldMk cId="3160239189" sldId="261"/>
            <ac:picMk id="12" creationId="{5A1A865F-54C6-492D-80D2-D1BFBBBA4771}"/>
          </ac:picMkLst>
        </pc:picChg>
      </pc:sldChg>
      <pc:sldMasterChg chg="modTransition modSldLayout">
        <pc:chgData name="Ainsley Galvin" userId="S::agalvin@stu.chino.k12.ca.us::13918502-39e0-4594-b675-b859e9d321c4" providerId="AD" clId="Web-{325EF9E2-869A-388B-0F6F-6947D2A156D4}" dt="2022-01-14T17:12:44.999" v="99"/>
        <pc:sldMasterMkLst>
          <pc:docMk/>
          <pc:sldMasterMk cId="2721515547" sldId="2147483708"/>
        </pc:sldMasterMkLst>
        <pc:sldLayoutChg chg="modTransition">
          <pc:chgData name="Ainsley Galvin" userId="S::agalvin@stu.chino.k12.ca.us::13918502-39e0-4594-b675-b859e9d321c4" providerId="AD" clId="Web-{325EF9E2-869A-388B-0F6F-6947D2A156D4}" dt="2022-01-14T17:12:44.999" v="99"/>
          <pc:sldLayoutMkLst>
            <pc:docMk/>
            <pc:sldMasterMk cId="2721515547" sldId="2147483708"/>
            <pc:sldLayoutMk cId="2942733798" sldId="2147483709"/>
          </pc:sldLayoutMkLst>
        </pc:sldLayoutChg>
        <pc:sldLayoutChg chg="modTransition">
          <pc:chgData name="Ainsley Galvin" userId="S::agalvin@stu.chino.k12.ca.us::13918502-39e0-4594-b675-b859e9d321c4" providerId="AD" clId="Web-{325EF9E2-869A-388B-0F6F-6947D2A156D4}" dt="2022-01-14T17:12:44.999" v="99"/>
          <pc:sldLayoutMkLst>
            <pc:docMk/>
            <pc:sldMasterMk cId="2721515547" sldId="2147483708"/>
            <pc:sldLayoutMk cId="3453542735" sldId="2147483710"/>
          </pc:sldLayoutMkLst>
        </pc:sldLayoutChg>
        <pc:sldLayoutChg chg="modTransition">
          <pc:chgData name="Ainsley Galvin" userId="S::agalvin@stu.chino.k12.ca.us::13918502-39e0-4594-b675-b859e9d321c4" providerId="AD" clId="Web-{325EF9E2-869A-388B-0F6F-6947D2A156D4}" dt="2022-01-14T17:12:44.999" v="99"/>
          <pc:sldLayoutMkLst>
            <pc:docMk/>
            <pc:sldMasterMk cId="2721515547" sldId="2147483708"/>
            <pc:sldLayoutMk cId="2485855256" sldId="2147483711"/>
          </pc:sldLayoutMkLst>
        </pc:sldLayoutChg>
        <pc:sldLayoutChg chg="modTransition">
          <pc:chgData name="Ainsley Galvin" userId="S::agalvin@stu.chino.k12.ca.us::13918502-39e0-4594-b675-b859e9d321c4" providerId="AD" clId="Web-{325EF9E2-869A-388B-0F6F-6947D2A156D4}" dt="2022-01-14T17:12:44.999" v="99"/>
          <pc:sldLayoutMkLst>
            <pc:docMk/>
            <pc:sldMasterMk cId="2721515547" sldId="2147483708"/>
            <pc:sldLayoutMk cId="2486987571" sldId="2147483712"/>
          </pc:sldLayoutMkLst>
        </pc:sldLayoutChg>
        <pc:sldLayoutChg chg="modTransition">
          <pc:chgData name="Ainsley Galvin" userId="S::agalvin@stu.chino.k12.ca.us::13918502-39e0-4594-b675-b859e9d321c4" providerId="AD" clId="Web-{325EF9E2-869A-388B-0F6F-6947D2A156D4}" dt="2022-01-14T17:12:44.999" v="99"/>
          <pc:sldLayoutMkLst>
            <pc:docMk/>
            <pc:sldMasterMk cId="2721515547" sldId="2147483708"/>
            <pc:sldLayoutMk cId="893171174" sldId="2147483713"/>
          </pc:sldLayoutMkLst>
        </pc:sldLayoutChg>
        <pc:sldLayoutChg chg="modTransition">
          <pc:chgData name="Ainsley Galvin" userId="S::agalvin@stu.chino.k12.ca.us::13918502-39e0-4594-b675-b859e9d321c4" providerId="AD" clId="Web-{325EF9E2-869A-388B-0F6F-6947D2A156D4}" dt="2022-01-14T17:12:44.999" v="99"/>
          <pc:sldLayoutMkLst>
            <pc:docMk/>
            <pc:sldMasterMk cId="2721515547" sldId="2147483708"/>
            <pc:sldLayoutMk cId="2226829643" sldId="2147483714"/>
          </pc:sldLayoutMkLst>
        </pc:sldLayoutChg>
        <pc:sldLayoutChg chg="modTransition">
          <pc:chgData name="Ainsley Galvin" userId="S::agalvin@stu.chino.k12.ca.us::13918502-39e0-4594-b675-b859e9d321c4" providerId="AD" clId="Web-{325EF9E2-869A-388B-0F6F-6947D2A156D4}" dt="2022-01-14T17:12:44.999" v="99"/>
          <pc:sldLayoutMkLst>
            <pc:docMk/>
            <pc:sldMasterMk cId="2721515547" sldId="2147483708"/>
            <pc:sldLayoutMk cId="2405244029" sldId="2147483715"/>
          </pc:sldLayoutMkLst>
        </pc:sldLayoutChg>
        <pc:sldLayoutChg chg="modTransition">
          <pc:chgData name="Ainsley Galvin" userId="S::agalvin@stu.chino.k12.ca.us::13918502-39e0-4594-b675-b859e9d321c4" providerId="AD" clId="Web-{325EF9E2-869A-388B-0F6F-6947D2A156D4}" dt="2022-01-14T17:12:44.999" v="99"/>
          <pc:sldLayoutMkLst>
            <pc:docMk/>
            <pc:sldMasterMk cId="2721515547" sldId="2147483708"/>
            <pc:sldLayoutMk cId="724081463" sldId="2147483716"/>
          </pc:sldLayoutMkLst>
        </pc:sldLayoutChg>
        <pc:sldLayoutChg chg="modTransition">
          <pc:chgData name="Ainsley Galvin" userId="S::agalvin@stu.chino.k12.ca.us::13918502-39e0-4594-b675-b859e9d321c4" providerId="AD" clId="Web-{325EF9E2-869A-388B-0F6F-6947D2A156D4}" dt="2022-01-14T17:12:44.999" v="99"/>
          <pc:sldLayoutMkLst>
            <pc:docMk/>
            <pc:sldMasterMk cId="2721515547" sldId="2147483708"/>
            <pc:sldLayoutMk cId="2950246749" sldId="2147483717"/>
          </pc:sldLayoutMkLst>
        </pc:sldLayoutChg>
        <pc:sldLayoutChg chg="modTransition">
          <pc:chgData name="Ainsley Galvin" userId="S::agalvin@stu.chino.k12.ca.us::13918502-39e0-4594-b675-b859e9d321c4" providerId="AD" clId="Web-{325EF9E2-869A-388B-0F6F-6947D2A156D4}" dt="2022-01-14T17:12:44.999" v="99"/>
          <pc:sldLayoutMkLst>
            <pc:docMk/>
            <pc:sldMasterMk cId="2721515547" sldId="2147483708"/>
            <pc:sldLayoutMk cId="2889103554" sldId="2147483718"/>
          </pc:sldLayoutMkLst>
        </pc:sldLayoutChg>
        <pc:sldLayoutChg chg="modTransition">
          <pc:chgData name="Ainsley Galvin" userId="S::agalvin@stu.chino.k12.ca.us::13918502-39e0-4594-b675-b859e9d321c4" providerId="AD" clId="Web-{325EF9E2-869A-388B-0F6F-6947D2A156D4}" dt="2022-01-14T17:12:44.999" v="99"/>
          <pc:sldLayoutMkLst>
            <pc:docMk/>
            <pc:sldMasterMk cId="2721515547" sldId="2147483708"/>
            <pc:sldLayoutMk cId="3335483506" sldId="2147483719"/>
          </pc:sldLayoutMkLst>
        </pc:sldLayoutChg>
      </pc:sldMasterChg>
    </pc:docChg>
  </pc:docChgLst>
  <pc:docChgLst>
    <pc:chgData name="Ainsley Galvin" userId="S::agalvin@stu.chino.k12.ca.us::13918502-39e0-4594-b675-b859e9d321c4" providerId="AD" clId="Web-{0572293F-8EB6-9B7B-16DB-95D3FDF140B8}"/>
    <pc:docChg chg="modSld">
      <pc:chgData name="Ainsley Galvin" userId="S::agalvin@stu.chino.k12.ca.us::13918502-39e0-4594-b675-b859e9d321c4" providerId="AD" clId="Web-{0572293F-8EB6-9B7B-16DB-95D3FDF140B8}" dt="2022-01-19T18:21:32.861" v="4" actId="20577"/>
      <pc:docMkLst>
        <pc:docMk/>
      </pc:docMkLst>
      <pc:sldChg chg="modSp">
        <pc:chgData name="Ainsley Galvin" userId="S::agalvin@stu.chino.k12.ca.us::13918502-39e0-4594-b675-b859e9d321c4" providerId="AD" clId="Web-{0572293F-8EB6-9B7B-16DB-95D3FDF140B8}" dt="2022-01-19T18:18:38.763" v="2" actId="1076"/>
        <pc:sldMkLst>
          <pc:docMk/>
          <pc:sldMk cId="109857222" sldId="256"/>
        </pc:sldMkLst>
        <pc:picChg chg="mod">
          <ac:chgData name="Ainsley Galvin" userId="S::agalvin@stu.chino.k12.ca.us::13918502-39e0-4594-b675-b859e9d321c4" providerId="AD" clId="Web-{0572293F-8EB6-9B7B-16DB-95D3FDF140B8}" dt="2022-01-19T18:18:38.763" v="2" actId="1076"/>
          <ac:picMkLst>
            <pc:docMk/>
            <pc:sldMk cId="109857222" sldId="256"/>
            <ac:picMk id="4" creationId="{7CC95B7E-0A40-4EF8-ADDC-A168CD0FD632}"/>
          </ac:picMkLst>
        </pc:picChg>
      </pc:sldChg>
      <pc:sldChg chg="modSp">
        <pc:chgData name="Ainsley Galvin" userId="S::agalvin@stu.chino.k12.ca.us::13918502-39e0-4594-b675-b859e9d321c4" providerId="AD" clId="Web-{0572293F-8EB6-9B7B-16DB-95D3FDF140B8}" dt="2022-01-19T18:21:32.861" v="4" actId="20577"/>
        <pc:sldMkLst>
          <pc:docMk/>
          <pc:sldMk cId="3319177427" sldId="257"/>
        </pc:sldMkLst>
        <pc:spChg chg="mod">
          <ac:chgData name="Ainsley Galvin" userId="S::agalvin@stu.chino.k12.ca.us::13918502-39e0-4594-b675-b859e9d321c4" providerId="AD" clId="Web-{0572293F-8EB6-9B7B-16DB-95D3FDF140B8}" dt="2022-01-19T18:21:32.861" v="4" actId="20577"/>
          <ac:spMkLst>
            <pc:docMk/>
            <pc:sldMk cId="3319177427" sldId="257"/>
            <ac:spMk id="3" creationId="{76CDAFD5-3BFB-4DCE-B936-753857971AEF}"/>
          </ac:spMkLst>
        </pc:spChg>
      </pc:sldChg>
    </pc:docChg>
  </pc:docChgLst>
  <pc:docChgLst>
    <pc:chgData name="Ainsley Galvin" userId="S::agalvin@stu.chino.k12.ca.us::13918502-39e0-4594-b675-b859e9d321c4" providerId="AD" clId="Web-{9BB680FF-455E-3350-D10F-7282E08D8B1C}"/>
    <pc:docChg chg="modSld addMainMaster delMainMaster">
      <pc:chgData name="Ainsley Galvin" userId="S::agalvin@stu.chino.k12.ca.us::13918502-39e0-4594-b675-b859e9d321c4" providerId="AD" clId="Web-{9BB680FF-455E-3350-D10F-7282E08D8B1C}" dt="2022-01-12T16:19:43.495" v="7"/>
      <pc:docMkLst>
        <pc:docMk/>
      </pc:docMkLst>
      <pc:sldChg chg="addSp delSp modSp mod setBg modClrScheme addAnim delDesignElem chgLayout">
        <pc:chgData name="Ainsley Galvin" userId="S::agalvin@stu.chino.k12.ca.us::13918502-39e0-4594-b675-b859e9d321c4" providerId="AD" clId="Web-{9BB680FF-455E-3350-D10F-7282E08D8B1C}" dt="2022-01-12T16:19:43.495" v="7"/>
        <pc:sldMkLst>
          <pc:docMk/>
          <pc:sldMk cId="109857222" sldId="256"/>
        </pc:sldMkLst>
        <pc:spChg chg="mod ord">
          <ac:chgData name="Ainsley Galvin" userId="S::agalvin@stu.chino.k12.ca.us::13918502-39e0-4594-b675-b859e9d321c4" providerId="AD" clId="Web-{9BB680FF-455E-3350-D10F-7282E08D8B1C}" dt="2022-01-12T16:19:43.495" v="7"/>
          <ac:spMkLst>
            <pc:docMk/>
            <pc:sldMk cId="109857222" sldId="256"/>
            <ac:spMk id="2" creationId="{00000000-0000-0000-0000-000000000000}"/>
          </ac:spMkLst>
        </pc:spChg>
        <pc:spChg chg="mod ord">
          <ac:chgData name="Ainsley Galvin" userId="S::agalvin@stu.chino.k12.ca.us::13918502-39e0-4594-b675-b859e9d321c4" providerId="AD" clId="Web-{9BB680FF-455E-3350-D10F-7282E08D8B1C}" dt="2022-01-12T16:19:43.495" v="7"/>
          <ac:spMkLst>
            <pc:docMk/>
            <pc:sldMk cId="109857222" sldId="256"/>
            <ac:spMk id="3" creationId="{00000000-0000-0000-0000-000000000000}"/>
          </ac:spMkLst>
        </pc:spChg>
        <pc:spChg chg="add del">
          <ac:chgData name="Ainsley Galvin" userId="S::agalvin@stu.chino.k12.ca.us::13918502-39e0-4594-b675-b859e9d321c4" providerId="AD" clId="Web-{9BB680FF-455E-3350-D10F-7282E08D8B1C}" dt="2022-01-12T16:19:21.792" v="4"/>
          <ac:spMkLst>
            <pc:docMk/>
            <pc:sldMk cId="109857222" sldId="256"/>
            <ac:spMk id="5" creationId="{EFA9B6C6-A247-48A8-9A1C-1E36FA9456B5}"/>
          </ac:spMkLst>
        </pc:spChg>
        <pc:spChg chg="add del">
          <ac:chgData name="Ainsley Galvin" userId="S::agalvin@stu.chino.k12.ca.us::13918502-39e0-4594-b675-b859e9d321c4" providerId="AD" clId="Web-{9BB680FF-455E-3350-D10F-7282E08D8B1C}" dt="2022-01-12T16:19:21.792" v="4"/>
          <ac:spMkLst>
            <pc:docMk/>
            <pc:sldMk cId="109857222" sldId="256"/>
            <ac:spMk id="6" creationId="{C5CB530E-515E-412C-9DF1-5F8FFBD6F383}"/>
          </ac:spMkLst>
        </pc:spChg>
        <pc:spChg chg="add del">
          <ac:chgData name="Ainsley Galvin" userId="S::agalvin@stu.chino.k12.ca.us::13918502-39e0-4594-b675-b859e9d321c4" providerId="AD" clId="Web-{9BB680FF-455E-3350-D10F-7282E08D8B1C}" dt="2022-01-12T16:19:21.792" v="4"/>
          <ac:spMkLst>
            <pc:docMk/>
            <pc:sldMk cId="109857222" sldId="256"/>
            <ac:spMk id="7" creationId="{712D4376-A578-4FF1-94FC-245E7A6A489F}"/>
          </ac:spMkLst>
        </pc:spChg>
        <pc:spChg chg="add del">
          <ac:chgData name="Ainsley Galvin" userId="S::agalvin@stu.chino.k12.ca.us::13918502-39e0-4594-b675-b859e9d321c4" providerId="AD" clId="Web-{9BB680FF-455E-3350-D10F-7282E08D8B1C}" dt="2022-01-12T16:19:21.792" v="4"/>
          <ac:spMkLst>
            <pc:docMk/>
            <pc:sldMk cId="109857222" sldId="256"/>
            <ac:spMk id="9" creationId="{AEA7509D-F04F-40CB-A0B3-EEF16499CC9F}"/>
          </ac:spMkLst>
        </pc:spChg>
        <pc:spChg chg="add del">
          <ac:chgData name="Ainsley Galvin" userId="S::agalvin@stu.chino.k12.ca.us::13918502-39e0-4594-b675-b859e9d321c4" providerId="AD" clId="Web-{9BB680FF-455E-3350-D10F-7282E08D8B1C}" dt="2022-01-12T16:19:43.495" v="7"/>
          <ac:spMkLst>
            <pc:docMk/>
            <pc:sldMk cId="109857222" sldId="256"/>
            <ac:spMk id="13" creationId="{FFD48BC7-DC40-47DE-87EE-9F4B6ECB9ABB}"/>
          </ac:spMkLst>
        </pc:spChg>
        <pc:spChg chg="add del">
          <ac:chgData name="Ainsley Galvin" userId="S::agalvin@stu.chino.k12.ca.us::13918502-39e0-4594-b675-b859e9d321c4" providerId="AD" clId="Web-{9BB680FF-455E-3350-D10F-7282E08D8B1C}" dt="2022-01-12T16:19:43.495" v="7"/>
          <ac:spMkLst>
            <pc:docMk/>
            <pc:sldMk cId="109857222" sldId="256"/>
            <ac:spMk id="15" creationId="{E502BBC7-2C76-46F3-BC24-5985BC13DB88}"/>
          </ac:spMkLst>
        </pc:spChg>
        <pc:spChg chg="add del">
          <ac:chgData name="Ainsley Galvin" userId="S::agalvin@stu.chino.k12.ca.us::13918502-39e0-4594-b675-b859e9d321c4" providerId="AD" clId="Web-{9BB680FF-455E-3350-D10F-7282E08D8B1C}" dt="2022-01-12T16:19:43.495" v="7"/>
          <ac:spMkLst>
            <pc:docMk/>
            <pc:sldMk cId="109857222" sldId="256"/>
            <ac:spMk id="17" creationId="{C7F28D52-2A5F-4D23-81AE-7CB8B591C7AF}"/>
          </ac:spMkLst>
        </pc:spChg>
        <pc:spChg chg="add del">
          <ac:chgData name="Ainsley Galvin" userId="S::agalvin@stu.chino.k12.ca.us::13918502-39e0-4594-b675-b859e9d321c4" providerId="AD" clId="Web-{9BB680FF-455E-3350-D10F-7282E08D8B1C}" dt="2022-01-12T16:19:43.495" v="7"/>
          <ac:spMkLst>
            <pc:docMk/>
            <pc:sldMk cId="109857222" sldId="256"/>
            <ac:spMk id="18" creationId="{3629484E-3792-4B3D-89AD-7C8A1ED0E0D4}"/>
          </ac:spMkLst>
        </pc:spChg>
        <pc:cxnChg chg="add del">
          <ac:chgData name="Ainsley Galvin" userId="S::agalvin@stu.chino.k12.ca.us::13918502-39e0-4594-b675-b859e9d321c4" providerId="AD" clId="Web-{9BB680FF-455E-3350-D10F-7282E08D8B1C}" dt="2022-01-12T16:19:21.792" v="4"/>
          <ac:cxnSpMkLst>
            <pc:docMk/>
            <pc:sldMk cId="109857222" sldId="256"/>
            <ac:cxnSpMk id="11" creationId="{56020367-4FD5-4596-8E10-C5F095CD8DBF}"/>
          </ac:cxnSpMkLst>
        </pc:cxnChg>
      </pc:sldChg>
      <pc:sldChg chg="modSp mod modClrScheme chgLayout">
        <pc:chgData name="Ainsley Galvin" userId="S::agalvin@stu.chino.k12.ca.us::13918502-39e0-4594-b675-b859e9d321c4" providerId="AD" clId="Web-{9BB680FF-455E-3350-D10F-7282E08D8B1C}" dt="2022-01-12T16:19:43.495" v="7"/>
        <pc:sldMkLst>
          <pc:docMk/>
          <pc:sldMk cId="3319177427" sldId="257"/>
        </pc:sldMkLst>
        <pc:spChg chg="mod ord">
          <ac:chgData name="Ainsley Galvin" userId="S::agalvin@stu.chino.k12.ca.us::13918502-39e0-4594-b675-b859e9d321c4" providerId="AD" clId="Web-{9BB680FF-455E-3350-D10F-7282E08D8B1C}" dt="2022-01-12T16:19:43.495" v="7"/>
          <ac:spMkLst>
            <pc:docMk/>
            <pc:sldMk cId="3319177427" sldId="257"/>
            <ac:spMk id="2" creationId="{EA567B47-F961-4F9C-8529-5DB47C025B16}"/>
          </ac:spMkLst>
        </pc:spChg>
        <pc:spChg chg="mod ord">
          <ac:chgData name="Ainsley Galvin" userId="S::agalvin@stu.chino.k12.ca.us::13918502-39e0-4594-b675-b859e9d321c4" providerId="AD" clId="Web-{9BB680FF-455E-3350-D10F-7282E08D8B1C}" dt="2022-01-12T16:19:43.495" v="7"/>
          <ac:spMkLst>
            <pc:docMk/>
            <pc:sldMk cId="3319177427" sldId="257"/>
            <ac:spMk id="3" creationId="{76CDAFD5-3BFB-4DCE-B936-753857971AEF}"/>
          </ac:spMkLst>
        </pc:spChg>
      </pc:sldChg>
      <pc:sldChg chg="modSp mod modClrScheme chgLayout">
        <pc:chgData name="Ainsley Galvin" userId="S::agalvin@stu.chino.k12.ca.us::13918502-39e0-4594-b675-b859e9d321c4" providerId="AD" clId="Web-{9BB680FF-455E-3350-D10F-7282E08D8B1C}" dt="2022-01-12T16:19:43.495" v="7"/>
        <pc:sldMkLst>
          <pc:docMk/>
          <pc:sldMk cId="3960613385" sldId="258"/>
        </pc:sldMkLst>
        <pc:spChg chg="mod ord">
          <ac:chgData name="Ainsley Galvin" userId="S::agalvin@stu.chino.k12.ca.us::13918502-39e0-4594-b675-b859e9d321c4" providerId="AD" clId="Web-{9BB680FF-455E-3350-D10F-7282E08D8B1C}" dt="2022-01-12T16:19:43.495" v="7"/>
          <ac:spMkLst>
            <pc:docMk/>
            <pc:sldMk cId="3960613385" sldId="258"/>
            <ac:spMk id="2" creationId="{DD716474-6BEE-410F-9CEE-8F45F3EF6AD9}"/>
          </ac:spMkLst>
        </pc:spChg>
        <pc:spChg chg="mod ord">
          <ac:chgData name="Ainsley Galvin" userId="S::agalvin@stu.chino.k12.ca.us::13918502-39e0-4594-b675-b859e9d321c4" providerId="AD" clId="Web-{9BB680FF-455E-3350-D10F-7282E08D8B1C}" dt="2022-01-12T16:19:43.495" v="7"/>
          <ac:spMkLst>
            <pc:docMk/>
            <pc:sldMk cId="3960613385" sldId="258"/>
            <ac:spMk id="3" creationId="{F04A63BC-E056-4C58-AAC6-014447E01FB5}"/>
          </ac:spMkLst>
        </pc:spChg>
      </pc:sldChg>
      <pc:sldChg chg="modSp mod modClrScheme chgLayout">
        <pc:chgData name="Ainsley Galvin" userId="S::agalvin@stu.chino.k12.ca.us::13918502-39e0-4594-b675-b859e9d321c4" providerId="AD" clId="Web-{9BB680FF-455E-3350-D10F-7282E08D8B1C}" dt="2022-01-12T16:19:43.495" v="7"/>
        <pc:sldMkLst>
          <pc:docMk/>
          <pc:sldMk cId="1166362627" sldId="259"/>
        </pc:sldMkLst>
        <pc:spChg chg="mod ord">
          <ac:chgData name="Ainsley Galvin" userId="S::agalvin@stu.chino.k12.ca.us::13918502-39e0-4594-b675-b859e9d321c4" providerId="AD" clId="Web-{9BB680FF-455E-3350-D10F-7282E08D8B1C}" dt="2022-01-12T16:19:43.495" v="7"/>
          <ac:spMkLst>
            <pc:docMk/>
            <pc:sldMk cId="1166362627" sldId="259"/>
            <ac:spMk id="2" creationId="{B45C1990-AB48-48AC-B348-3949DBB55B63}"/>
          </ac:spMkLst>
        </pc:spChg>
        <pc:spChg chg="mod ord">
          <ac:chgData name="Ainsley Galvin" userId="S::agalvin@stu.chino.k12.ca.us::13918502-39e0-4594-b675-b859e9d321c4" providerId="AD" clId="Web-{9BB680FF-455E-3350-D10F-7282E08D8B1C}" dt="2022-01-12T16:19:43.495" v="7"/>
          <ac:spMkLst>
            <pc:docMk/>
            <pc:sldMk cId="1166362627" sldId="259"/>
            <ac:spMk id="3" creationId="{03920B09-5739-4A28-B8F0-0A1B27F18E0C}"/>
          </ac:spMkLst>
        </pc:spChg>
      </pc:sldChg>
      <pc:sldChg chg="modSp mod modClrScheme chgLayout">
        <pc:chgData name="Ainsley Galvin" userId="S::agalvin@stu.chino.k12.ca.us::13918502-39e0-4594-b675-b859e9d321c4" providerId="AD" clId="Web-{9BB680FF-455E-3350-D10F-7282E08D8B1C}" dt="2022-01-12T16:19:43.495" v="7"/>
        <pc:sldMkLst>
          <pc:docMk/>
          <pc:sldMk cId="2722858323" sldId="260"/>
        </pc:sldMkLst>
        <pc:spChg chg="mod ord">
          <ac:chgData name="Ainsley Galvin" userId="S::agalvin@stu.chino.k12.ca.us::13918502-39e0-4594-b675-b859e9d321c4" providerId="AD" clId="Web-{9BB680FF-455E-3350-D10F-7282E08D8B1C}" dt="2022-01-12T16:19:43.495" v="7"/>
          <ac:spMkLst>
            <pc:docMk/>
            <pc:sldMk cId="2722858323" sldId="260"/>
            <ac:spMk id="2" creationId="{DCCA568B-E705-4F98-B76B-3D9F8C7CF5CE}"/>
          </ac:spMkLst>
        </pc:spChg>
        <pc:spChg chg="mod ord">
          <ac:chgData name="Ainsley Galvin" userId="S::agalvin@stu.chino.k12.ca.us::13918502-39e0-4594-b675-b859e9d321c4" providerId="AD" clId="Web-{9BB680FF-455E-3350-D10F-7282E08D8B1C}" dt="2022-01-12T16:19:43.495" v="7"/>
          <ac:spMkLst>
            <pc:docMk/>
            <pc:sldMk cId="2722858323" sldId="260"/>
            <ac:spMk id="3" creationId="{758DBBC6-86D9-4027-8D9D-EF05EBC400A4}"/>
          </ac:spMkLst>
        </pc:spChg>
      </pc:sldChg>
      <pc:sldChg chg="modSp mod modClrScheme chgLayout">
        <pc:chgData name="Ainsley Galvin" userId="S::agalvin@stu.chino.k12.ca.us::13918502-39e0-4594-b675-b859e9d321c4" providerId="AD" clId="Web-{9BB680FF-455E-3350-D10F-7282E08D8B1C}" dt="2022-01-12T16:19:43.495" v="7"/>
        <pc:sldMkLst>
          <pc:docMk/>
          <pc:sldMk cId="3160239189" sldId="261"/>
        </pc:sldMkLst>
        <pc:spChg chg="mod ord">
          <ac:chgData name="Ainsley Galvin" userId="S::agalvin@stu.chino.k12.ca.us::13918502-39e0-4594-b675-b859e9d321c4" providerId="AD" clId="Web-{9BB680FF-455E-3350-D10F-7282E08D8B1C}" dt="2022-01-12T16:19:43.495" v="7"/>
          <ac:spMkLst>
            <pc:docMk/>
            <pc:sldMk cId="3160239189" sldId="261"/>
            <ac:spMk id="2" creationId="{6425D6D1-4ABF-4104-8FB9-51878245701B}"/>
          </ac:spMkLst>
        </pc:spChg>
        <pc:spChg chg="mod ord">
          <ac:chgData name="Ainsley Galvin" userId="S::agalvin@stu.chino.k12.ca.us::13918502-39e0-4594-b675-b859e9d321c4" providerId="AD" clId="Web-{9BB680FF-455E-3350-D10F-7282E08D8B1C}" dt="2022-01-12T16:19:43.495" v="7"/>
          <ac:spMkLst>
            <pc:docMk/>
            <pc:sldMk cId="3160239189" sldId="261"/>
            <ac:spMk id="3" creationId="{3AA708E1-D68E-4BA2-A343-7FA9CB6D172A}"/>
          </ac:spMkLst>
        </pc:spChg>
      </pc:sldChg>
      <pc:sldMasterChg chg="del delSldLayout">
        <pc:chgData name="Ainsley Galvin" userId="S::agalvin@stu.chino.k12.ca.us::13918502-39e0-4594-b675-b859e9d321c4" providerId="AD" clId="Web-{9BB680FF-455E-3350-D10F-7282E08D8B1C}" dt="2022-01-12T16:18:19.962" v="0"/>
        <pc:sldMasterMkLst>
          <pc:docMk/>
          <pc:sldMasterMk cId="2460954070" sldId="2147483660"/>
        </pc:sldMasterMkLst>
        <pc:sldLayoutChg chg="del">
          <pc:chgData name="Ainsley Galvin" userId="S::agalvin@stu.chino.k12.ca.us::13918502-39e0-4594-b675-b859e9d321c4" providerId="AD" clId="Web-{9BB680FF-455E-3350-D10F-7282E08D8B1C}" dt="2022-01-12T16:18:19.962" v="0"/>
          <pc:sldLayoutMkLst>
            <pc:docMk/>
            <pc:sldMasterMk cId="2460954070" sldId="2147483660"/>
            <pc:sldLayoutMk cId="2385387890" sldId="2147483661"/>
          </pc:sldLayoutMkLst>
        </pc:sldLayoutChg>
        <pc:sldLayoutChg chg="del">
          <pc:chgData name="Ainsley Galvin" userId="S::agalvin@stu.chino.k12.ca.us::13918502-39e0-4594-b675-b859e9d321c4" providerId="AD" clId="Web-{9BB680FF-455E-3350-D10F-7282E08D8B1C}" dt="2022-01-12T16:18:19.962" v="0"/>
          <pc:sldLayoutMkLst>
            <pc:docMk/>
            <pc:sldMasterMk cId="2460954070" sldId="2147483660"/>
            <pc:sldLayoutMk cId="949138452" sldId="2147483662"/>
          </pc:sldLayoutMkLst>
        </pc:sldLayoutChg>
        <pc:sldLayoutChg chg="del">
          <pc:chgData name="Ainsley Galvin" userId="S::agalvin@stu.chino.k12.ca.us::13918502-39e0-4594-b675-b859e9d321c4" providerId="AD" clId="Web-{9BB680FF-455E-3350-D10F-7282E08D8B1C}" dt="2022-01-12T16:18:19.962" v="0"/>
          <pc:sldLayoutMkLst>
            <pc:docMk/>
            <pc:sldMasterMk cId="2460954070" sldId="2147483660"/>
            <pc:sldLayoutMk cId="2591524520" sldId="2147483663"/>
          </pc:sldLayoutMkLst>
        </pc:sldLayoutChg>
        <pc:sldLayoutChg chg="del">
          <pc:chgData name="Ainsley Galvin" userId="S::agalvin@stu.chino.k12.ca.us::13918502-39e0-4594-b675-b859e9d321c4" providerId="AD" clId="Web-{9BB680FF-455E-3350-D10F-7282E08D8B1C}" dt="2022-01-12T16:18:19.962" v="0"/>
          <pc:sldLayoutMkLst>
            <pc:docMk/>
            <pc:sldMasterMk cId="2460954070" sldId="2147483660"/>
            <pc:sldLayoutMk cId="1203092039" sldId="2147483664"/>
          </pc:sldLayoutMkLst>
        </pc:sldLayoutChg>
        <pc:sldLayoutChg chg="del">
          <pc:chgData name="Ainsley Galvin" userId="S::agalvin@stu.chino.k12.ca.us::13918502-39e0-4594-b675-b859e9d321c4" providerId="AD" clId="Web-{9BB680FF-455E-3350-D10F-7282E08D8B1C}" dt="2022-01-12T16:18:19.962" v="0"/>
          <pc:sldLayoutMkLst>
            <pc:docMk/>
            <pc:sldMasterMk cId="2460954070" sldId="2147483660"/>
            <pc:sldLayoutMk cId="3733172339" sldId="2147483665"/>
          </pc:sldLayoutMkLst>
        </pc:sldLayoutChg>
        <pc:sldLayoutChg chg="del">
          <pc:chgData name="Ainsley Galvin" userId="S::agalvin@stu.chino.k12.ca.us::13918502-39e0-4594-b675-b859e9d321c4" providerId="AD" clId="Web-{9BB680FF-455E-3350-D10F-7282E08D8B1C}" dt="2022-01-12T16:18:19.962" v="0"/>
          <pc:sldLayoutMkLst>
            <pc:docMk/>
            <pc:sldMasterMk cId="2460954070" sldId="2147483660"/>
            <pc:sldLayoutMk cId="3210312558" sldId="2147483666"/>
          </pc:sldLayoutMkLst>
        </pc:sldLayoutChg>
        <pc:sldLayoutChg chg="del">
          <pc:chgData name="Ainsley Galvin" userId="S::agalvin@stu.chino.k12.ca.us::13918502-39e0-4594-b675-b859e9d321c4" providerId="AD" clId="Web-{9BB680FF-455E-3350-D10F-7282E08D8B1C}" dt="2022-01-12T16:18:19.962" v="0"/>
          <pc:sldLayoutMkLst>
            <pc:docMk/>
            <pc:sldMasterMk cId="2460954070" sldId="2147483660"/>
            <pc:sldLayoutMk cId="3146388984" sldId="2147483667"/>
          </pc:sldLayoutMkLst>
        </pc:sldLayoutChg>
        <pc:sldLayoutChg chg="del">
          <pc:chgData name="Ainsley Galvin" userId="S::agalvin@stu.chino.k12.ca.us::13918502-39e0-4594-b675-b859e9d321c4" providerId="AD" clId="Web-{9BB680FF-455E-3350-D10F-7282E08D8B1C}" dt="2022-01-12T16:18:19.962" v="0"/>
          <pc:sldLayoutMkLst>
            <pc:docMk/>
            <pc:sldMasterMk cId="2460954070" sldId="2147483660"/>
            <pc:sldLayoutMk cId="3171841454" sldId="2147483668"/>
          </pc:sldLayoutMkLst>
        </pc:sldLayoutChg>
        <pc:sldLayoutChg chg="del">
          <pc:chgData name="Ainsley Galvin" userId="S::agalvin@stu.chino.k12.ca.us::13918502-39e0-4594-b675-b859e9d321c4" providerId="AD" clId="Web-{9BB680FF-455E-3350-D10F-7282E08D8B1C}" dt="2022-01-12T16:18:19.962" v="0"/>
          <pc:sldLayoutMkLst>
            <pc:docMk/>
            <pc:sldMasterMk cId="2460954070" sldId="2147483660"/>
            <pc:sldLayoutMk cId="1718958274" sldId="2147483669"/>
          </pc:sldLayoutMkLst>
        </pc:sldLayoutChg>
        <pc:sldLayoutChg chg="del">
          <pc:chgData name="Ainsley Galvin" userId="S::agalvin@stu.chino.k12.ca.us::13918502-39e0-4594-b675-b859e9d321c4" providerId="AD" clId="Web-{9BB680FF-455E-3350-D10F-7282E08D8B1C}" dt="2022-01-12T16:18:19.962" v="0"/>
          <pc:sldLayoutMkLst>
            <pc:docMk/>
            <pc:sldMasterMk cId="2460954070" sldId="2147483660"/>
            <pc:sldLayoutMk cId="2202905451" sldId="2147483670"/>
          </pc:sldLayoutMkLst>
        </pc:sldLayoutChg>
        <pc:sldLayoutChg chg="del">
          <pc:chgData name="Ainsley Galvin" userId="S::agalvin@stu.chino.k12.ca.us::13918502-39e0-4594-b675-b859e9d321c4" providerId="AD" clId="Web-{9BB680FF-455E-3350-D10F-7282E08D8B1C}" dt="2022-01-12T16:18:19.962" v="0"/>
          <pc:sldLayoutMkLst>
            <pc:docMk/>
            <pc:sldMasterMk cId="2460954070" sldId="2147483660"/>
            <pc:sldLayoutMk cId="3479445657" sldId="2147483671"/>
          </pc:sldLayoutMkLst>
        </pc:sldLayoutChg>
      </pc:sldMasterChg>
      <pc:sldMasterChg chg="add del addSldLayout delSldLayout modSldLayout">
        <pc:chgData name="Ainsley Galvin" userId="S::agalvin@stu.chino.k12.ca.us::13918502-39e0-4594-b675-b859e9d321c4" providerId="AD" clId="Web-{9BB680FF-455E-3350-D10F-7282E08D8B1C}" dt="2022-01-12T16:19:21.792" v="4"/>
        <pc:sldMasterMkLst>
          <pc:docMk/>
          <pc:sldMasterMk cId="135836798" sldId="2147483672"/>
        </pc:sldMasterMkLst>
        <pc:sldLayoutChg chg="add del mod replId">
          <pc:chgData name="Ainsley Galvin" userId="S::agalvin@stu.chino.k12.ca.us::13918502-39e0-4594-b675-b859e9d321c4" providerId="AD" clId="Web-{9BB680FF-455E-3350-D10F-7282E08D8B1C}" dt="2022-01-12T16:19:21.792" v="4"/>
          <pc:sldLayoutMkLst>
            <pc:docMk/>
            <pc:sldMasterMk cId="135836798" sldId="2147483672"/>
            <pc:sldLayoutMk cId="2116795148" sldId="2147483673"/>
          </pc:sldLayoutMkLst>
        </pc:sldLayoutChg>
        <pc:sldLayoutChg chg="add del mod replId">
          <pc:chgData name="Ainsley Galvin" userId="S::agalvin@stu.chino.k12.ca.us::13918502-39e0-4594-b675-b859e9d321c4" providerId="AD" clId="Web-{9BB680FF-455E-3350-D10F-7282E08D8B1C}" dt="2022-01-12T16:19:21.792" v="4"/>
          <pc:sldLayoutMkLst>
            <pc:docMk/>
            <pc:sldMasterMk cId="135836798" sldId="2147483672"/>
            <pc:sldLayoutMk cId="3829476169" sldId="2147483674"/>
          </pc:sldLayoutMkLst>
        </pc:sldLayoutChg>
        <pc:sldLayoutChg chg="add del mod replId">
          <pc:chgData name="Ainsley Galvin" userId="S::agalvin@stu.chino.k12.ca.us::13918502-39e0-4594-b675-b859e9d321c4" providerId="AD" clId="Web-{9BB680FF-455E-3350-D10F-7282E08D8B1C}" dt="2022-01-12T16:19:21.792" v="4"/>
          <pc:sldLayoutMkLst>
            <pc:docMk/>
            <pc:sldMasterMk cId="135836798" sldId="2147483672"/>
            <pc:sldLayoutMk cId="1252488665" sldId="2147483675"/>
          </pc:sldLayoutMkLst>
        </pc:sldLayoutChg>
        <pc:sldLayoutChg chg="add del mod replId">
          <pc:chgData name="Ainsley Galvin" userId="S::agalvin@stu.chino.k12.ca.us::13918502-39e0-4594-b675-b859e9d321c4" providerId="AD" clId="Web-{9BB680FF-455E-3350-D10F-7282E08D8B1C}" dt="2022-01-12T16:19:21.792" v="4"/>
          <pc:sldLayoutMkLst>
            <pc:docMk/>
            <pc:sldMasterMk cId="135836798" sldId="2147483672"/>
            <pc:sldLayoutMk cId="1585197878" sldId="2147483676"/>
          </pc:sldLayoutMkLst>
        </pc:sldLayoutChg>
        <pc:sldLayoutChg chg="add del mod replId">
          <pc:chgData name="Ainsley Galvin" userId="S::agalvin@stu.chino.k12.ca.us::13918502-39e0-4594-b675-b859e9d321c4" providerId="AD" clId="Web-{9BB680FF-455E-3350-D10F-7282E08D8B1C}" dt="2022-01-12T16:19:21.792" v="4"/>
          <pc:sldLayoutMkLst>
            <pc:docMk/>
            <pc:sldMasterMk cId="135836798" sldId="2147483672"/>
            <pc:sldLayoutMk cId="2031594698" sldId="2147483677"/>
          </pc:sldLayoutMkLst>
        </pc:sldLayoutChg>
        <pc:sldLayoutChg chg="add del mod replId">
          <pc:chgData name="Ainsley Galvin" userId="S::agalvin@stu.chino.k12.ca.us::13918502-39e0-4594-b675-b859e9d321c4" providerId="AD" clId="Web-{9BB680FF-455E-3350-D10F-7282E08D8B1C}" dt="2022-01-12T16:19:21.792" v="4"/>
          <pc:sldLayoutMkLst>
            <pc:docMk/>
            <pc:sldMasterMk cId="135836798" sldId="2147483672"/>
            <pc:sldLayoutMk cId="1747661206" sldId="2147483678"/>
          </pc:sldLayoutMkLst>
        </pc:sldLayoutChg>
        <pc:sldLayoutChg chg="add del mod replId">
          <pc:chgData name="Ainsley Galvin" userId="S::agalvin@stu.chino.k12.ca.us::13918502-39e0-4594-b675-b859e9d321c4" providerId="AD" clId="Web-{9BB680FF-455E-3350-D10F-7282E08D8B1C}" dt="2022-01-12T16:19:21.792" v="4"/>
          <pc:sldLayoutMkLst>
            <pc:docMk/>
            <pc:sldMasterMk cId="135836798" sldId="2147483672"/>
            <pc:sldLayoutMk cId="3658890901" sldId="2147483679"/>
          </pc:sldLayoutMkLst>
        </pc:sldLayoutChg>
        <pc:sldLayoutChg chg="add del mod replId">
          <pc:chgData name="Ainsley Galvin" userId="S::agalvin@stu.chino.k12.ca.us::13918502-39e0-4594-b675-b859e9d321c4" providerId="AD" clId="Web-{9BB680FF-455E-3350-D10F-7282E08D8B1C}" dt="2022-01-12T16:19:21.792" v="4"/>
          <pc:sldLayoutMkLst>
            <pc:docMk/>
            <pc:sldMasterMk cId="135836798" sldId="2147483672"/>
            <pc:sldLayoutMk cId="2842189546" sldId="2147483680"/>
          </pc:sldLayoutMkLst>
        </pc:sldLayoutChg>
        <pc:sldLayoutChg chg="add del mod replId">
          <pc:chgData name="Ainsley Galvin" userId="S::agalvin@stu.chino.k12.ca.us::13918502-39e0-4594-b675-b859e9d321c4" providerId="AD" clId="Web-{9BB680FF-455E-3350-D10F-7282E08D8B1C}" dt="2022-01-12T16:19:21.792" v="4"/>
          <pc:sldLayoutMkLst>
            <pc:docMk/>
            <pc:sldMasterMk cId="135836798" sldId="2147483672"/>
            <pc:sldLayoutMk cId="3298078079" sldId="2147483681"/>
          </pc:sldLayoutMkLst>
        </pc:sldLayoutChg>
        <pc:sldLayoutChg chg="add del mod replId">
          <pc:chgData name="Ainsley Galvin" userId="S::agalvin@stu.chino.k12.ca.us::13918502-39e0-4594-b675-b859e9d321c4" providerId="AD" clId="Web-{9BB680FF-455E-3350-D10F-7282E08D8B1C}" dt="2022-01-12T16:19:21.792" v="4"/>
          <pc:sldLayoutMkLst>
            <pc:docMk/>
            <pc:sldMasterMk cId="135836798" sldId="2147483672"/>
            <pc:sldLayoutMk cId="3370971296" sldId="2147483682"/>
          </pc:sldLayoutMkLst>
        </pc:sldLayoutChg>
        <pc:sldLayoutChg chg="add del mod replId">
          <pc:chgData name="Ainsley Galvin" userId="S::agalvin@stu.chino.k12.ca.us::13918502-39e0-4594-b675-b859e9d321c4" providerId="AD" clId="Web-{9BB680FF-455E-3350-D10F-7282E08D8B1C}" dt="2022-01-12T16:19:21.792" v="4"/>
          <pc:sldLayoutMkLst>
            <pc:docMk/>
            <pc:sldMasterMk cId="135836798" sldId="2147483672"/>
            <pc:sldLayoutMk cId="2419382028" sldId="2147483683"/>
          </pc:sldLayoutMkLst>
        </pc:sldLayoutChg>
      </pc:sldMasterChg>
      <pc:sldMasterChg chg="add del addSldLayout delSldLayout modSldLayout">
        <pc:chgData name="Ainsley Galvin" userId="S::agalvin@stu.chino.k12.ca.us::13918502-39e0-4594-b675-b859e9d321c4" providerId="AD" clId="Web-{9BB680FF-455E-3350-D10F-7282E08D8B1C}" dt="2022-01-12T16:19:26.214" v="5"/>
        <pc:sldMasterMkLst>
          <pc:docMk/>
          <pc:sldMasterMk cId="3785413919" sldId="2147483684"/>
        </pc:sldMasterMkLst>
        <pc:sldLayoutChg chg="add del mod replId">
          <pc:chgData name="Ainsley Galvin" userId="S::agalvin@stu.chino.k12.ca.us::13918502-39e0-4594-b675-b859e9d321c4" providerId="AD" clId="Web-{9BB680FF-455E-3350-D10F-7282E08D8B1C}" dt="2022-01-12T16:19:26.214" v="5"/>
          <pc:sldLayoutMkLst>
            <pc:docMk/>
            <pc:sldMasterMk cId="3785413919" sldId="2147483684"/>
            <pc:sldLayoutMk cId="2356834455" sldId="2147483685"/>
          </pc:sldLayoutMkLst>
        </pc:sldLayoutChg>
        <pc:sldLayoutChg chg="add del mod replId">
          <pc:chgData name="Ainsley Galvin" userId="S::agalvin@stu.chino.k12.ca.us::13918502-39e0-4594-b675-b859e9d321c4" providerId="AD" clId="Web-{9BB680FF-455E-3350-D10F-7282E08D8B1C}" dt="2022-01-12T16:19:26.214" v="5"/>
          <pc:sldLayoutMkLst>
            <pc:docMk/>
            <pc:sldMasterMk cId="3785413919" sldId="2147483684"/>
            <pc:sldLayoutMk cId="1232309233" sldId="2147483686"/>
          </pc:sldLayoutMkLst>
        </pc:sldLayoutChg>
        <pc:sldLayoutChg chg="add del mod replId">
          <pc:chgData name="Ainsley Galvin" userId="S::agalvin@stu.chino.k12.ca.us::13918502-39e0-4594-b675-b859e9d321c4" providerId="AD" clId="Web-{9BB680FF-455E-3350-D10F-7282E08D8B1C}" dt="2022-01-12T16:19:26.214" v="5"/>
          <pc:sldLayoutMkLst>
            <pc:docMk/>
            <pc:sldMasterMk cId="3785413919" sldId="2147483684"/>
            <pc:sldLayoutMk cId="234798621" sldId="2147483687"/>
          </pc:sldLayoutMkLst>
        </pc:sldLayoutChg>
        <pc:sldLayoutChg chg="add del mod replId">
          <pc:chgData name="Ainsley Galvin" userId="S::agalvin@stu.chino.k12.ca.us::13918502-39e0-4594-b675-b859e9d321c4" providerId="AD" clId="Web-{9BB680FF-455E-3350-D10F-7282E08D8B1C}" dt="2022-01-12T16:19:26.214" v="5"/>
          <pc:sldLayoutMkLst>
            <pc:docMk/>
            <pc:sldMasterMk cId="3785413919" sldId="2147483684"/>
            <pc:sldLayoutMk cId="2344873052" sldId="2147483688"/>
          </pc:sldLayoutMkLst>
        </pc:sldLayoutChg>
        <pc:sldLayoutChg chg="add del mod replId">
          <pc:chgData name="Ainsley Galvin" userId="S::agalvin@stu.chino.k12.ca.us::13918502-39e0-4594-b675-b859e9d321c4" providerId="AD" clId="Web-{9BB680FF-455E-3350-D10F-7282E08D8B1C}" dt="2022-01-12T16:19:26.214" v="5"/>
          <pc:sldLayoutMkLst>
            <pc:docMk/>
            <pc:sldMasterMk cId="3785413919" sldId="2147483684"/>
            <pc:sldLayoutMk cId="209320987" sldId="2147483689"/>
          </pc:sldLayoutMkLst>
        </pc:sldLayoutChg>
        <pc:sldLayoutChg chg="add del mod replId">
          <pc:chgData name="Ainsley Galvin" userId="S::agalvin@stu.chino.k12.ca.us::13918502-39e0-4594-b675-b859e9d321c4" providerId="AD" clId="Web-{9BB680FF-455E-3350-D10F-7282E08D8B1C}" dt="2022-01-12T16:19:26.214" v="5"/>
          <pc:sldLayoutMkLst>
            <pc:docMk/>
            <pc:sldMasterMk cId="3785413919" sldId="2147483684"/>
            <pc:sldLayoutMk cId="2576998169" sldId="2147483690"/>
          </pc:sldLayoutMkLst>
        </pc:sldLayoutChg>
        <pc:sldLayoutChg chg="add del mod replId">
          <pc:chgData name="Ainsley Galvin" userId="S::agalvin@stu.chino.k12.ca.us::13918502-39e0-4594-b675-b859e9d321c4" providerId="AD" clId="Web-{9BB680FF-455E-3350-D10F-7282E08D8B1C}" dt="2022-01-12T16:19:26.214" v="5"/>
          <pc:sldLayoutMkLst>
            <pc:docMk/>
            <pc:sldMasterMk cId="3785413919" sldId="2147483684"/>
            <pc:sldLayoutMk cId="3749380094" sldId="2147483691"/>
          </pc:sldLayoutMkLst>
        </pc:sldLayoutChg>
        <pc:sldLayoutChg chg="add del mod replId">
          <pc:chgData name="Ainsley Galvin" userId="S::agalvin@stu.chino.k12.ca.us::13918502-39e0-4594-b675-b859e9d321c4" providerId="AD" clId="Web-{9BB680FF-455E-3350-D10F-7282E08D8B1C}" dt="2022-01-12T16:19:26.214" v="5"/>
          <pc:sldLayoutMkLst>
            <pc:docMk/>
            <pc:sldMasterMk cId="3785413919" sldId="2147483684"/>
            <pc:sldLayoutMk cId="3569822812" sldId="2147483692"/>
          </pc:sldLayoutMkLst>
        </pc:sldLayoutChg>
        <pc:sldLayoutChg chg="add del mod replId">
          <pc:chgData name="Ainsley Galvin" userId="S::agalvin@stu.chino.k12.ca.us::13918502-39e0-4594-b675-b859e9d321c4" providerId="AD" clId="Web-{9BB680FF-455E-3350-D10F-7282E08D8B1C}" dt="2022-01-12T16:19:26.214" v="5"/>
          <pc:sldLayoutMkLst>
            <pc:docMk/>
            <pc:sldMasterMk cId="3785413919" sldId="2147483684"/>
            <pc:sldLayoutMk cId="3301516684" sldId="2147483693"/>
          </pc:sldLayoutMkLst>
        </pc:sldLayoutChg>
        <pc:sldLayoutChg chg="add del mod replId">
          <pc:chgData name="Ainsley Galvin" userId="S::agalvin@stu.chino.k12.ca.us::13918502-39e0-4594-b675-b859e9d321c4" providerId="AD" clId="Web-{9BB680FF-455E-3350-D10F-7282E08D8B1C}" dt="2022-01-12T16:19:26.214" v="5"/>
          <pc:sldLayoutMkLst>
            <pc:docMk/>
            <pc:sldMasterMk cId="3785413919" sldId="2147483684"/>
            <pc:sldLayoutMk cId="2436746756" sldId="2147483694"/>
          </pc:sldLayoutMkLst>
        </pc:sldLayoutChg>
        <pc:sldLayoutChg chg="add del mod replId">
          <pc:chgData name="Ainsley Galvin" userId="S::agalvin@stu.chino.k12.ca.us::13918502-39e0-4594-b675-b859e9d321c4" providerId="AD" clId="Web-{9BB680FF-455E-3350-D10F-7282E08D8B1C}" dt="2022-01-12T16:19:26.214" v="5"/>
          <pc:sldLayoutMkLst>
            <pc:docMk/>
            <pc:sldMasterMk cId="3785413919" sldId="2147483684"/>
            <pc:sldLayoutMk cId="1904399665" sldId="2147483695"/>
          </pc:sldLayoutMkLst>
        </pc:sldLayoutChg>
      </pc:sldMasterChg>
      <pc:sldMasterChg chg="add del addSldLayout delSldLayout modSldLayout">
        <pc:chgData name="Ainsley Galvin" userId="S::agalvin@stu.chino.k12.ca.us::13918502-39e0-4594-b675-b859e9d321c4" providerId="AD" clId="Web-{9BB680FF-455E-3350-D10F-7282E08D8B1C}" dt="2022-01-12T16:19:43.495" v="7"/>
        <pc:sldMasterMkLst>
          <pc:docMk/>
          <pc:sldMasterMk cId="1596814999" sldId="2147483696"/>
        </pc:sldMasterMkLst>
        <pc:sldLayoutChg chg="add del mod replId">
          <pc:chgData name="Ainsley Galvin" userId="S::agalvin@stu.chino.k12.ca.us::13918502-39e0-4594-b675-b859e9d321c4" providerId="AD" clId="Web-{9BB680FF-455E-3350-D10F-7282E08D8B1C}" dt="2022-01-12T16:19:43.495" v="7"/>
          <pc:sldLayoutMkLst>
            <pc:docMk/>
            <pc:sldMasterMk cId="1596814999" sldId="2147483696"/>
            <pc:sldLayoutMk cId="641699214" sldId="2147483697"/>
          </pc:sldLayoutMkLst>
        </pc:sldLayoutChg>
        <pc:sldLayoutChg chg="add del mod replId">
          <pc:chgData name="Ainsley Galvin" userId="S::agalvin@stu.chino.k12.ca.us::13918502-39e0-4594-b675-b859e9d321c4" providerId="AD" clId="Web-{9BB680FF-455E-3350-D10F-7282E08D8B1C}" dt="2022-01-12T16:19:43.495" v="7"/>
          <pc:sldLayoutMkLst>
            <pc:docMk/>
            <pc:sldMasterMk cId="1596814999" sldId="2147483696"/>
            <pc:sldLayoutMk cId="4048719491" sldId="2147483698"/>
          </pc:sldLayoutMkLst>
        </pc:sldLayoutChg>
        <pc:sldLayoutChg chg="add del mod replId">
          <pc:chgData name="Ainsley Galvin" userId="S::agalvin@stu.chino.k12.ca.us::13918502-39e0-4594-b675-b859e9d321c4" providerId="AD" clId="Web-{9BB680FF-455E-3350-D10F-7282E08D8B1C}" dt="2022-01-12T16:19:43.495" v="7"/>
          <pc:sldLayoutMkLst>
            <pc:docMk/>
            <pc:sldMasterMk cId="1596814999" sldId="2147483696"/>
            <pc:sldLayoutMk cId="1956688636" sldId="2147483699"/>
          </pc:sldLayoutMkLst>
        </pc:sldLayoutChg>
        <pc:sldLayoutChg chg="add del mod replId">
          <pc:chgData name="Ainsley Galvin" userId="S::agalvin@stu.chino.k12.ca.us::13918502-39e0-4594-b675-b859e9d321c4" providerId="AD" clId="Web-{9BB680FF-455E-3350-D10F-7282E08D8B1C}" dt="2022-01-12T16:19:43.495" v="7"/>
          <pc:sldLayoutMkLst>
            <pc:docMk/>
            <pc:sldMasterMk cId="1596814999" sldId="2147483696"/>
            <pc:sldLayoutMk cId="1003807721" sldId="2147483700"/>
          </pc:sldLayoutMkLst>
        </pc:sldLayoutChg>
        <pc:sldLayoutChg chg="add del mod replId">
          <pc:chgData name="Ainsley Galvin" userId="S::agalvin@stu.chino.k12.ca.us::13918502-39e0-4594-b675-b859e9d321c4" providerId="AD" clId="Web-{9BB680FF-455E-3350-D10F-7282E08D8B1C}" dt="2022-01-12T16:19:43.495" v="7"/>
          <pc:sldLayoutMkLst>
            <pc:docMk/>
            <pc:sldMasterMk cId="1596814999" sldId="2147483696"/>
            <pc:sldLayoutMk cId="161171566" sldId="2147483701"/>
          </pc:sldLayoutMkLst>
        </pc:sldLayoutChg>
        <pc:sldLayoutChg chg="add del mod replId">
          <pc:chgData name="Ainsley Galvin" userId="S::agalvin@stu.chino.k12.ca.us::13918502-39e0-4594-b675-b859e9d321c4" providerId="AD" clId="Web-{9BB680FF-455E-3350-D10F-7282E08D8B1C}" dt="2022-01-12T16:19:43.495" v="7"/>
          <pc:sldLayoutMkLst>
            <pc:docMk/>
            <pc:sldMasterMk cId="1596814999" sldId="2147483696"/>
            <pc:sldLayoutMk cId="4278918331" sldId="2147483702"/>
          </pc:sldLayoutMkLst>
        </pc:sldLayoutChg>
        <pc:sldLayoutChg chg="add del mod replId">
          <pc:chgData name="Ainsley Galvin" userId="S::agalvin@stu.chino.k12.ca.us::13918502-39e0-4594-b675-b859e9d321c4" providerId="AD" clId="Web-{9BB680FF-455E-3350-D10F-7282E08D8B1C}" dt="2022-01-12T16:19:43.495" v="7"/>
          <pc:sldLayoutMkLst>
            <pc:docMk/>
            <pc:sldMasterMk cId="1596814999" sldId="2147483696"/>
            <pc:sldLayoutMk cId="369687873" sldId="2147483703"/>
          </pc:sldLayoutMkLst>
        </pc:sldLayoutChg>
        <pc:sldLayoutChg chg="add del mod replId">
          <pc:chgData name="Ainsley Galvin" userId="S::agalvin@stu.chino.k12.ca.us::13918502-39e0-4594-b675-b859e9d321c4" providerId="AD" clId="Web-{9BB680FF-455E-3350-D10F-7282E08D8B1C}" dt="2022-01-12T16:19:43.495" v="7"/>
          <pc:sldLayoutMkLst>
            <pc:docMk/>
            <pc:sldMasterMk cId="1596814999" sldId="2147483696"/>
            <pc:sldLayoutMk cId="215192242" sldId="2147483704"/>
          </pc:sldLayoutMkLst>
        </pc:sldLayoutChg>
        <pc:sldLayoutChg chg="add del mod replId">
          <pc:chgData name="Ainsley Galvin" userId="S::agalvin@stu.chino.k12.ca.us::13918502-39e0-4594-b675-b859e9d321c4" providerId="AD" clId="Web-{9BB680FF-455E-3350-D10F-7282E08D8B1C}" dt="2022-01-12T16:19:43.495" v="7"/>
          <pc:sldLayoutMkLst>
            <pc:docMk/>
            <pc:sldMasterMk cId="1596814999" sldId="2147483696"/>
            <pc:sldLayoutMk cId="2807724654" sldId="2147483705"/>
          </pc:sldLayoutMkLst>
        </pc:sldLayoutChg>
        <pc:sldLayoutChg chg="add del mod replId">
          <pc:chgData name="Ainsley Galvin" userId="S::agalvin@stu.chino.k12.ca.us::13918502-39e0-4594-b675-b859e9d321c4" providerId="AD" clId="Web-{9BB680FF-455E-3350-D10F-7282E08D8B1C}" dt="2022-01-12T16:19:43.495" v="7"/>
          <pc:sldLayoutMkLst>
            <pc:docMk/>
            <pc:sldMasterMk cId="1596814999" sldId="2147483696"/>
            <pc:sldLayoutMk cId="3815098045" sldId="2147483706"/>
          </pc:sldLayoutMkLst>
        </pc:sldLayoutChg>
        <pc:sldLayoutChg chg="add del mod replId">
          <pc:chgData name="Ainsley Galvin" userId="S::agalvin@stu.chino.k12.ca.us::13918502-39e0-4594-b675-b859e9d321c4" providerId="AD" clId="Web-{9BB680FF-455E-3350-D10F-7282E08D8B1C}" dt="2022-01-12T16:19:43.495" v="7"/>
          <pc:sldLayoutMkLst>
            <pc:docMk/>
            <pc:sldMasterMk cId="1596814999" sldId="2147483696"/>
            <pc:sldLayoutMk cId="1653310335" sldId="2147483707"/>
          </pc:sldLayoutMkLst>
        </pc:sldLayoutChg>
      </pc:sldMasterChg>
      <pc:sldMasterChg chg="add addSldLayout modSldLayout">
        <pc:chgData name="Ainsley Galvin" userId="S::agalvin@stu.chino.k12.ca.us::13918502-39e0-4594-b675-b859e9d321c4" providerId="AD" clId="Web-{9BB680FF-455E-3350-D10F-7282E08D8B1C}" dt="2022-01-12T16:19:43.495" v="7"/>
        <pc:sldMasterMkLst>
          <pc:docMk/>
          <pc:sldMasterMk cId="2721515547" sldId="2147483708"/>
        </pc:sldMasterMkLst>
        <pc:sldLayoutChg chg="add mod replId">
          <pc:chgData name="Ainsley Galvin" userId="S::agalvin@stu.chino.k12.ca.us::13918502-39e0-4594-b675-b859e9d321c4" providerId="AD" clId="Web-{9BB680FF-455E-3350-D10F-7282E08D8B1C}" dt="2022-01-12T16:19:43.495" v="7"/>
          <pc:sldLayoutMkLst>
            <pc:docMk/>
            <pc:sldMasterMk cId="2721515547" sldId="2147483708"/>
            <pc:sldLayoutMk cId="2942733798" sldId="2147483709"/>
          </pc:sldLayoutMkLst>
        </pc:sldLayoutChg>
        <pc:sldLayoutChg chg="add mod replId">
          <pc:chgData name="Ainsley Galvin" userId="S::agalvin@stu.chino.k12.ca.us::13918502-39e0-4594-b675-b859e9d321c4" providerId="AD" clId="Web-{9BB680FF-455E-3350-D10F-7282E08D8B1C}" dt="2022-01-12T16:19:43.495" v="7"/>
          <pc:sldLayoutMkLst>
            <pc:docMk/>
            <pc:sldMasterMk cId="2721515547" sldId="2147483708"/>
            <pc:sldLayoutMk cId="3453542735" sldId="2147483710"/>
          </pc:sldLayoutMkLst>
        </pc:sldLayoutChg>
        <pc:sldLayoutChg chg="add mod replId">
          <pc:chgData name="Ainsley Galvin" userId="S::agalvin@stu.chino.k12.ca.us::13918502-39e0-4594-b675-b859e9d321c4" providerId="AD" clId="Web-{9BB680FF-455E-3350-D10F-7282E08D8B1C}" dt="2022-01-12T16:19:43.495" v="7"/>
          <pc:sldLayoutMkLst>
            <pc:docMk/>
            <pc:sldMasterMk cId="2721515547" sldId="2147483708"/>
            <pc:sldLayoutMk cId="2485855256" sldId="2147483711"/>
          </pc:sldLayoutMkLst>
        </pc:sldLayoutChg>
        <pc:sldLayoutChg chg="add mod replId">
          <pc:chgData name="Ainsley Galvin" userId="S::agalvin@stu.chino.k12.ca.us::13918502-39e0-4594-b675-b859e9d321c4" providerId="AD" clId="Web-{9BB680FF-455E-3350-D10F-7282E08D8B1C}" dt="2022-01-12T16:19:43.495" v="7"/>
          <pc:sldLayoutMkLst>
            <pc:docMk/>
            <pc:sldMasterMk cId="2721515547" sldId="2147483708"/>
            <pc:sldLayoutMk cId="2486987571" sldId="2147483712"/>
          </pc:sldLayoutMkLst>
        </pc:sldLayoutChg>
        <pc:sldLayoutChg chg="add mod replId">
          <pc:chgData name="Ainsley Galvin" userId="S::agalvin@stu.chino.k12.ca.us::13918502-39e0-4594-b675-b859e9d321c4" providerId="AD" clId="Web-{9BB680FF-455E-3350-D10F-7282E08D8B1C}" dt="2022-01-12T16:19:43.495" v="7"/>
          <pc:sldLayoutMkLst>
            <pc:docMk/>
            <pc:sldMasterMk cId="2721515547" sldId="2147483708"/>
            <pc:sldLayoutMk cId="893171174" sldId="2147483713"/>
          </pc:sldLayoutMkLst>
        </pc:sldLayoutChg>
        <pc:sldLayoutChg chg="add mod replId">
          <pc:chgData name="Ainsley Galvin" userId="S::agalvin@stu.chino.k12.ca.us::13918502-39e0-4594-b675-b859e9d321c4" providerId="AD" clId="Web-{9BB680FF-455E-3350-D10F-7282E08D8B1C}" dt="2022-01-12T16:19:43.495" v="7"/>
          <pc:sldLayoutMkLst>
            <pc:docMk/>
            <pc:sldMasterMk cId="2721515547" sldId="2147483708"/>
            <pc:sldLayoutMk cId="2226829643" sldId="2147483714"/>
          </pc:sldLayoutMkLst>
        </pc:sldLayoutChg>
        <pc:sldLayoutChg chg="add mod replId">
          <pc:chgData name="Ainsley Galvin" userId="S::agalvin@stu.chino.k12.ca.us::13918502-39e0-4594-b675-b859e9d321c4" providerId="AD" clId="Web-{9BB680FF-455E-3350-D10F-7282E08D8B1C}" dt="2022-01-12T16:19:43.495" v="7"/>
          <pc:sldLayoutMkLst>
            <pc:docMk/>
            <pc:sldMasterMk cId="2721515547" sldId="2147483708"/>
            <pc:sldLayoutMk cId="2405244029" sldId="2147483715"/>
          </pc:sldLayoutMkLst>
        </pc:sldLayoutChg>
        <pc:sldLayoutChg chg="add mod replId">
          <pc:chgData name="Ainsley Galvin" userId="S::agalvin@stu.chino.k12.ca.us::13918502-39e0-4594-b675-b859e9d321c4" providerId="AD" clId="Web-{9BB680FF-455E-3350-D10F-7282E08D8B1C}" dt="2022-01-12T16:19:43.495" v="7"/>
          <pc:sldLayoutMkLst>
            <pc:docMk/>
            <pc:sldMasterMk cId="2721515547" sldId="2147483708"/>
            <pc:sldLayoutMk cId="724081463" sldId="2147483716"/>
          </pc:sldLayoutMkLst>
        </pc:sldLayoutChg>
        <pc:sldLayoutChg chg="add mod replId">
          <pc:chgData name="Ainsley Galvin" userId="S::agalvin@stu.chino.k12.ca.us::13918502-39e0-4594-b675-b859e9d321c4" providerId="AD" clId="Web-{9BB680FF-455E-3350-D10F-7282E08D8B1C}" dt="2022-01-12T16:19:43.495" v="7"/>
          <pc:sldLayoutMkLst>
            <pc:docMk/>
            <pc:sldMasterMk cId="2721515547" sldId="2147483708"/>
            <pc:sldLayoutMk cId="2950246749" sldId="2147483717"/>
          </pc:sldLayoutMkLst>
        </pc:sldLayoutChg>
        <pc:sldLayoutChg chg="add mod replId">
          <pc:chgData name="Ainsley Galvin" userId="S::agalvin@stu.chino.k12.ca.us::13918502-39e0-4594-b675-b859e9d321c4" providerId="AD" clId="Web-{9BB680FF-455E-3350-D10F-7282E08D8B1C}" dt="2022-01-12T16:19:43.495" v="7"/>
          <pc:sldLayoutMkLst>
            <pc:docMk/>
            <pc:sldMasterMk cId="2721515547" sldId="2147483708"/>
            <pc:sldLayoutMk cId="2889103554" sldId="2147483718"/>
          </pc:sldLayoutMkLst>
        </pc:sldLayoutChg>
        <pc:sldLayoutChg chg="add mod replId">
          <pc:chgData name="Ainsley Galvin" userId="S::agalvin@stu.chino.k12.ca.us::13918502-39e0-4594-b675-b859e9d321c4" providerId="AD" clId="Web-{9BB680FF-455E-3350-D10F-7282E08D8B1C}" dt="2022-01-12T16:19:43.495" v="7"/>
          <pc:sldLayoutMkLst>
            <pc:docMk/>
            <pc:sldMasterMk cId="2721515547" sldId="2147483708"/>
            <pc:sldLayoutMk cId="3335483506" sldId="2147483719"/>
          </pc:sldLayoutMkLst>
        </pc:sldLayoutChg>
      </pc:sldMasterChg>
    </pc:docChg>
  </pc:docChgLst>
  <pc:docChgLst>
    <pc:chgData name="Ainsley Galvin" userId="S::agalvin@stu.chino.k12.ca.us::13918502-39e0-4594-b675-b859e9d321c4" providerId="AD" clId="Web-{F9F04733-4226-AE82-3A53-17FF3B0F6308}"/>
    <pc:docChg chg="addSld delSld modSld">
      <pc:chgData name="Ainsley Galvin" userId="S::agalvin@stu.chino.k12.ca.us::13918502-39e0-4594-b675-b859e9d321c4" providerId="AD" clId="Web-{F9F04733-4226-AE82-3A53-17FF3B0F6308}" dt="2022-01-12T19:15:52.599" v="766"/>
      <pc:docMkLst>
        <pc:docMk/>
      </pc:docMkLst>
      <pc:sldChg chg="modSp mod modShow">
        <pc:chgData name="Ainsley Galvin" userId="S::agalvin@stu.chino.k12.ca.us::13918502-39e0-4594-b675-b859e9d321c4" providerId="AD" clId="Web-{F9F04733-4226-AE82-3A53-17FF3B0F6308}" dt="2022-01-12T19:10:44.528" v="740"/>
        <pc:sldMkLst>
          <pc:docMk/>
          <pc:sldMk cId="3319177427" sldId="257"/>
        </pc:sldMkLst>
        <pc:spChg chg="mod">
          <ac:chgData name="Ainsley Galvin" userId="S::agalvin@stu.chino.k12.ca.us::13918502-39e0-4594-b675-b859e9d321c4" providerId="AD" clId="Web-{F9F04733-4226-AE82-3A53-17FF3B0F6308}" dt="2022-01-12T19:07:00.960" v="726" actId="1076"/>
          <ac:spMkLst>
            <pc:docMk/>
            <pc:sldMk cId="3319177427" sldId="257"/>
            <ac:spMk id="3" creationId="{76CDAFD5-3BFB-4DCE-B936-753857971AEF}"/>
          </ac:spMkLst>
        </pc:spChg>
      </pc:sldChg>
      <pc:sldChg chg="addSp delSp modSp add del mod setBg setClrOvrMap">
        <pc:chgData name="Ainsley Galvin" userId="S::agalvin@stu.chino.k12.ca.us::13918502-39e0-4594-b675-b859e9d321c4" providerId="AD" clId="Web-{F9F04733-4226-AE82-3A53-17FF3B0F6308}" dt="2022-01-12T19:15:52.599" v="766"/>
        <pc:sldMkLst>
          <pc:docMk/>
          <pc:sldMk cId="3960613385" sldId="258"/>
        </pc:sldMkLst>
        <pc:spChg chg="mod ord">
          <ac:chgData name="Ainsley Galvin" userId="S::agalvin@stu.chino.k12.ca.us::13918502-39e0-4594-b675-b859e9d321c4" providerId="AD" clId="Web-{F9F04733-4226-AE82-3A53-17FF3B0F6308}" dt="2022-01-12T19:15:52.599" v="766"/>
          <ac:spMkLst>
            <pc:docMk/>
            <pc:sldMk cId="3960613385" sldId="258"/>
            <ac:spMk id="2" creationId="{DD716474-6BEE-410F-9CEE-8F45F3EF6AD9}"/>
          </ac:spMkLst>
        </pc:spChg>
        <pc:spChg chg="mod ord">
          <ac:chgData name="Ainsley Galvin" userId="S::agalvin@stu.chino.k12.ca.us::13918502-39e0-4594-b675-b859e9d321c4" providerId="AD" clId="Web-{F9F04733-4226-AE82-3A53-17FF3B0F6308}" dt="2022-01-12T19:15:52.599" v="766"/>
          <ac:spMkLst>
            <pc:docMk/>
            <pc:sldMk cId="3960613385" sldId="258"/>
            <ac:spMk id="3" creationId="{F04A63BC-E056-4C58-AAC6-014447E01FB5}"/>
          </ac:spMkLst>
        </pc:spChg>
        <pc:spChg chg="add del mod">
          <ac:chgData name="Ainsley Galvin" userId="S::agalvin@stu.chino.k12.ca.us::13918502-39e0-4594-b675-b859e9d321c4" providerId="AD" clId="Web-{F9F04733-4226-AE82-3A53-17FF3B0F6308}" dt="2022-01-12T19:15:18.051" v="761"/>
          <ac:spMkLst>
            <pc:docMk/>
            <pc:sldMk cId="3960613385" sldId="258"/>
            <ac:spMk id="5" creationId="{44DA2D93-EDD5-49C8-AC32-399408909D16}"/>
          </ac:spMkLst>
        </pc:spChg>
        <pc:spChg chg="add del mod">
          <ac:chgData name="Ainsley Galvin" userId="S::agalvin@stu.chino.k12.ca.us::13918502-39e0-4594-b675-b859e9d321c4" providerId="AD" clId="Web-{F9F04733-4226-AE82-3A53-17FF3B0F6308}" dt="2022-01-12T19:15:06.222" v="758"/>
          <ac:spMkLst>
            <pc:docMk/>
            <pc:sldMk cId="3960613385" sldId="258"/>
            <ac:spMk id="8" creationId="{439C9924-C724-4C61-893E-BDD426CA441D}"/>
          </ac:spMkLst>
        </pc:spChg>
        <pc:spChg chg="add">
          <ac:chgData name="Ainsley Galvin" userId="S::agalvin@stu.chino.k12.ca.us::13918502-39e0-4594-b675-b859e9d321c4" providerId="AD" clId="Web-{F9F04733-4226-AE82-3A53-17FF3B0F6308}" dt="2022-01-12T19:15:52.599" v="766"/>
          <ac:spMkLst>
            <pc:docMk/>
            <pc:sldMk cId="3960613385" sldId="258"/>
            <ac:spMk id="9" creationId="{8F23F8A3-8FD7-4779-8323-FDC26BE99889}"/>
          </ac:spMkLst>
        </pc:spChg>
        <pc:spChg chg="add">
          <ac:chgData name="Ainsley Galvin" userId="S::agalvin@stu.chino.k12.ca.us::13918502-39e0-4594-b675-b859e9d321c4" providerId="AD" clId="Web-{F9F04733-4226-AE82-3A53-17FF3B0F6308}" dt="2022-01-12T19:15:52.599" v="766"/>
          <ac:spMkLst>
            <pc:docMk/>
            <pc:sldMk cId="3960613385" sldId="258"/>
            <ac:spMk id="10" creationId="{F605C4CC-A25C-416F-8333-7CB7DC97D870}"/>
          </ac:spMkLst>
        </pc:spChg>
        <pc:spChg chg="add del">
          <ac:chgData name="Ainsley Galvin" userId="S::agalvin@stu.chino.k12.ca.us::13918502-39e0-4594-b675-b859e9d321c4" providerId="AD" clId="Web-{F9F04733-4226-AE82-3A53-17FF3B0F6308}" dt="2022-01-12T19:15:52.599" v="765"/>
          <ac:spMkLst>
            <pc:docMk/>
            <pc:sldMk cId="3960613385" sldId="258"/>
            <ac:spMk id="12" creationId="{D2B783EE-0239-4717-BBEA-8C9EAC61C824}"/>
          </ac:spMkLst>
        </pc:spChg>
        <pc:spChg chg="add del">
          <ac:chgData name="Ainsley Galvin" userId="S::agalvin@stu.chino.k12.ca.us::13918502-39e0-4594-b675-b859e9d321c4" providerId="AD" clId="Web-{F9F04733-4226-AE82-3A53-17FF3B0F6308}" dt="2022-01-12T19:15:52.599" v="765"/>
          <ac:spMkLst>
            <pc:docMk/>
            <pc:sldMk cId="3960613385" sldId="258"/>
            <ac:spMk id="14" creationId="{A7B99495-F43F-4D80-A44F-2CB4764EB90B}"/>
          </ac:spMkLst>
        </pc:spChg>
        <pc:spChg chg="add del">
          <ac:chgData name="Ainsley Galvin" userId="S::agalvin@stu.chino.k12.ca.us::13918502-39e0-4594-b675-b859e9d321c4" providerId="AD" clId="Web-{F9F04733-4226-AE82-3A53-17FF3B0F6308}" dt="2022-01-12T19:15:52.599" v="765"/>
          <ac:spMkLst>
            <pc:docMk/>
            <pc:sldMk cId="3960613385" sldId="258"/>
            <ac:spMk id="16" creationId="{70BEB1E7-2F88-40BC-B73D-42E5B6F80BFC}"/>
          </ac:spMkLst>
        </pc:spChg>
        <pc:picChg chg="add mod ord">
          <ac:chgData name="Ainsley Galvin" userId="S::agalvin@stu.chino.k12.ca.us::13918502-39e0-4594-b675-b859e9d321c4" providerId="AD" clId="Web-{F9F04733-4226-AE82-3A53-17FF3B0F6308}" dt="2022-01-12T19:15:52.599" v="766"/>
          <ac:picMkLst>
            <pc:docMk/>
            <pc:sldMk cId="3960613385" sldId="258"/>
            <ac:picMk id="4" creationId="{B3D7F186-4FB5-4061-B9C2-23158F7B79E3}"/>
          </ac:picMkLst>
        </pc:picChg>
        <pc:picChg chg="add mod">
          <ac:chgData name="Ainsley Galvin" userId="S::agalvin@stu.chino.k12.ca.us::13918502-39e0-4594-b675-b859e9d321c4" providerId="AD" clId="Web-{F9F04733-4226-AE82-3A53-17FF3B0F6308}" dt="2022-01-12T19:15:52.599" v="766"/>
          <ac:picMkLst>
            <pc:docMk/>
            <pc:sldMk cId="3960613385" sldId="258"/>
            <ac:picMk id="7" creationId="{F83A90E4-F22B-4D8B-890F-5DD327892B88}"/>
          </ac:picMkLst>
        </pc:picChg>
      </pc:sldChg>
      <pc:sldChg chg="modSp">
        <pc:chgData name="Ainsley Galvin" userId="S::agalvin@stu.chino.k12.ca.us::13918502-39e0-4594-b675-b859e9d321c4" providerId="AD" clId="Web-{F9F04733-4226-AE82-3A53-17FF3B0F6308}" dt="2022-01-12T19:09:24.073" v="737" actId="1076"/>
        <pc:sldMkLst>
          <pc:docMk/>
          <pc:sldMk cId="1166362627" sldId="259"/>
        </pc:sldMkLst>
        <pc:spChg chg="mod">
          <ac:chgData name="Ainsley Galvin" userId="S::agalvin@stu.chino.k12.ca.us::13918502-39e0-4594-b675-b859e9d321c4" providerId="AD" clId="Web-{F9F04733-4226-AE82-3A53-17FF3B0F6308}" dt="2022-01-12T19:09:24.073" v="737" actId="1076"/>
          <ac:spMkLst>
            <pc:docMk/>
            <pc:sldMk cId="1166362627" sldId="259"/>
            <ac:spMk id="3" creationId="{03920B09-5739-4A28-B8F0-0A1B27F18E0C}"/>
          </ac:spMkLst>
        </pc:spChg>
      </pc:sldChg>
      <pc:sldChg chg="modSp">
        <pc:chgData name="Ainsley Galvin" userId="S::agalvin@stu.chino.k12.ca.us::13918502-39e0-4594-b675-b859e9d321c4" providerId="AD" clId="Web-{F9F04733-4226-AE82-3A53-17FF3B0F6308}" dt="2022-01-12T19:09:42.558" v="739" actId="1076"/>
        <pc:sldMkLst>
          <pc:docMk/>
          <pc:sldMk cId="2722858323" sldId="260"/>
        </pc:sldMkLst>
        <pc:spChg chg="mod">
          <ac:chgData name="Ainsley Galvin" userId="S::agalvin@stu.chino.k12.ca.us::13918502-39e0-4594-b675-b859e9d321c4" providerId="AD" clId="Web-{F9F04733-4226-AE82-3A53-17FF3B0F6308}" dt="2022-01-12T19:09:42.558" v="739" actId="1076"/>
          <ac:spMkLst>
            <pc:docMk/>
            <pc:sldMk cId="2722858323" sldId="260"/>
            <ac:spMk id="3" creationId="{758DBBC6-86D9-4027-8D9D-EF05EBC400A4}"/>
          </ac:spMkLst>
        </pc:spChg>
      </pc:sldChg>
    </pc:docChg>
  </pc:docChgLst>
  <pc:docChgLst>
    <pc:chgData name="Ainsley Galvin" userId="S::agalvin@stu.chino.k12.ca.us::13918502-39e0-4594-b675-b859e9d321c4" providerId="AD" clId="Web-{2B77779D-D4A0-03B8-D5AD-96A4D8024E6B}"/>
    <pc:docChg chg="modSld">
      <pc:chgData name="Ainsley Galvin" userId="S::agalvin@stu.chino.k12.ca.us::13918502-39e0-4594-b675-b859e9d321c4" providerId="AD" clId="Web-{2B77779D-D4A0-03B8-D5AD-96A4D8024E6B}" dt="2022-01-12T17:01:13.448" v="204" actId="20577"/>
      <pc:docMkLst>
        <pc:docMk/>
      </pc:docMkLst>
      <pc:sldChg chg="modSp">
        <pc:chgData name="Ainsley Galvin" userId="S::agalvin@stu.chino.k12.ca.us::13918502-39e0-4594-b675-b859e9d321c4" providerId="AD" clId="Web-{2B77779D-D4A0-03B8-D5AD-96A4D8024E6B}" dt="2022-01-12T16:59:28.114" v="200" actId="20577"/>
        <pc:sldMkLst>
          <pc:docMk/>
          <pc:sldMk cId="3319177427" sldId="257"/>
        </pc:sldMkLst>
        <pc:spChg chg="mod">
          <ac:chgData name="Ainsley Galvin" userId="S::agalvin@stu.chino.k12.ca.us::13918502-39e0-4594-b675-b859e9d321c4" providerId="AD" clId="Web-{2B77779D-D4A0-03B8-D5AD-96A4D8024E6B}" dt="2022-01-12T16:59:28.114" v="200" actId="20577"/>
          <ac:spMkLst>
            <pc:docMk/>
            <pc:sldMk cId="3319177427" sldId="257"/>
            <ac:spMk id="3" creationId="{76CDAFD5-3BFB-4DCE-B936-753857971AEF}"/>
          </ac:spMkLst>
        </pc:spChg>
      </pc:sldChg>
      <pc:sldChg chg="modSp">
        <pc:chgData name="Ainsley Galvin" userId="S::agalvin@stu.chino.k12.ca.us::13918502-39e0-4594-b675-b859e9d321c4" providerId="AD" clId="Web-{2B77779D-D4A0-03B8-D5AD-96A4D8024E6B}" dt="2022-01-12T17:01:13.448" v="204" actId="20577"/>
        <pc:sldMkLst>
          <pc:docMk/>
          <pc:sldMk cId="3960613385" sldId="258"/>
        </pc:sldMkLst>
        <pc:spChg chg="mod">
          <ac:chgData name="Ainsley Galvin" userId="S::agalvin@stu.chino.k12.ca.us::13918502-39e0-4594-b675-b859e9d321c4" providerId="AD" clId="Web-{2B77779D-D4A0-03B8-D5AD-96A4D8024E6B}" dt="2022-01-12T17:01:13.448" v="204" actId="20577"/>
          <ac:spMkLst>
            <pc:docMk/>
            <pc:sldMk cId="3960613385" sldId="258"/>
            <ac:spMk id="3" creationId="{F04A63BC-E056-4C58-AAC6-014447E01FB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4273379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8910355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354835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5354273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858552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8698757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9317117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268296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052440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2408146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502467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1/19/2022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72151554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vitantica.net/Database_tribale/Arapaho%20-%20VitAntica.html"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ommons.wikimedia.org/wiki/File:Gabrielino_language.png"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flickr.com/photos/whsieh78/26010271048"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Mission_San_Juan_Capistrano"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s://www.rootsimple.com/2012/12/picture-sundays-chumash-ap/"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Toyon"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en.wikipedia.org/wiki/Swordfish"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hyperlink" Target="https://en.m.wikipedia.org/wiki/Tongva_people" TargetMode="Externa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hyperlink" Target="https://en.wikipedia.org/wiki/Chumash_people" TargetMode="Externa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Juana_Maria" TargetMode="External"/><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hyperlink" Target="http://flickr.com/photos/mharrsch/369961482" TargetMode="Externa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3">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group of people posing for a photo&#10;&#10;Description automatically generated">
            <a:extLst>
              <a:ext uri="{FF2B5EF4-FFF2-40B4-BE49-F238E27FC236}">
                <a16:creationId xmlns:a16="http://schemas.microsoft.com/office/drawing/2014/main" id="{7CC95B7E-0A40-4EF8-ADDC-A168CD0FD63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27412" b="1385"/>
          <a:stretch/>
        </p:blipFill>
        <p:spPr>
          <a:xfrm>
            <a:off x="-3047" y="54438"/>
            <a:ext cx="12191999" cy="6857990"/>
          </a:xfrm>
          <a:prstGeom prst="rect">
            <a:avLst/>
          </a:prstGeom>
        </p:spPr>
      </p:pic>
      <p:sp>
        <p:nvSpPr>
          <p:cNvPr id="23" name="Rectangle 25">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dirty="0">
                <a:solidFill>
                  <a:srgbClr val="FFFFFF"/>
                </a:solidFill>
                <a:latin typeface="Broadway"/>
                <a:cs typeface="Calibri Light"/>
              </a:rPr>
              <a:t>The Gabrielino tribe</a:t>
            </a:r>
          </a:p>
        </p:txBody>
      </p:sp>
      <p:sp>
        <p:nvSpPr>
          <p:cNvPr id="3" name="Subtitle 2"/>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chor="t">
            <a:normAutofit/>
          </a:bodyPr>
          <a:lstStyle/>
          <a:p>
            <a:r>
              <a:rPr lang="en-US" dirty="0">
                <a:solidFill>
                  <a:srgbClr val="FFFFFF"/>
                </a:solidFill>
                <a:latin typeface="Bodoni MT Black"/>
                <a:cs typeface="Calibri"/>
              </a:rPr>
              <a:t>By:  Ainsley Galvin and Emily Rice </a:t>
            </a:r>
            <a:endParaRPr lang="en-US" dirty="0">
              <a:solidFill>
                <a:srgbClr val="FFFFFF"/>
              </a:solidFill>
              <a:latin typeface="Bodoni MT Black"/>
            </a:endParaRPr>
          </a:p>
        </p:txBody>
      </p: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567B47-F961-4F9C-8529-5DB47C025B16}"/>
              </a:ext>
            </a:extLst>
          </p:cNvPr>
          <p:cNvSpPr>
            <a:spLocks noGrp="1"/>
          </p:cNvSpPr>
          <p:nvPr>
            <p:ph type="title"/>
          </p:nvPr>
        </p:nvSpPr>
        <p:spPr>
          <a:xfrm>
            <a:off x="838201" y="365125"/>
            <a:ext cx="3816095" cy="1938076"/>
          </a:xfrm>
        </p:spPr>
        <p:txBody>
          <a:bodyPr>
            <a:normAutofit/>
          </a:bodyPr>
          <a:lstStyle/>
          <a:p>
            <a:r>
              <a:rPr lang="en-US" dirty="0">
                <a:latin typeface="Algerian"/>
                <a:cs typeface="Calibri Light"/>
              </a:rPr>
              <a:t>Location</a:t>
            </a:r>
            <a:endParaRPr lang="en-US" dirty="0">
              <a:latin typeface="Algerian"/>
            </a:endParaRPr>
          </a:p>
        </p:txBody>
      </p:sp>
      <p:sp>
        <p:nvSpPr>
          <p:cNvPr id="3" name="Content Placeholder 2">
            <a:extLst>
              <a:ext uri="{FF2B5EF4-FFF2-40B4-BE49-F238E27FC236}">
                <a16:creationId xmlns:a16="http://schemas.microsoft.com/office/drawing/2014/main" id="{76CDAFD5-3BFB-4DCE-B936-753857971AEF}"/>
              </a:ext>
            </a:extLst>
          </p:cNvPr>
          <p:cNvSpPr>
            <a:spLocks noGrp="1"/>
          </p:cNvSpPr>
          <p:nvPr>
            <p:ph idx="1"/>
          </p:nvPr>
        </p:nvSpPr>
        <p:spPr>
          <a:xfrm>
            <a:off x="838201" y="2482589"/>
            <a:ext cx="3816096" cy="3694373"/>
          </a:xfrm>
        </p:spPr>
        <p:txBody>
          <a:bodyPr vert="horz" lIns="91440" tIns="45720" rIns="91440" bIns="45720" rtlCol="0" anchor="t">
            <a:normAutofit/>
          </a:bodyPr>
          <a:lstStyle/>
          <a:p>
            <a:pPr>
              <a:buNone/>
            </a:pPr>
            <a:r>
              <a:rPr lang="en-US" sz="2000" dirty="0">
                <a:cs typeface="Calibri"/>
              </a:rPr>
              <a:t>  </a:t>
            </a:r>
            <a:r>
              <a:rPr lang="en-US" sz="2400" dirty="0">
                <a:cs typeface="Calibri"/>
              </a:rPr>
              <a:t> </a:t>
            </a:r>
            <a:r>
              <a:rPr lang="en-US" dirty="0">
                <a:cs typeface="Calibri"/>
              </a:rPr>
              <a:t>Th</a:t>
            </a:r>
            <a:r>
              <a:rPr lang="en-US" sz="3200" dirty="0">
                <a:cs typeface="Calibri"/>
              </a:rPr>
              <a:t>e </a:t>
            </a:r>
            <a:r>
              <a:rPr lang="en-US" dirty="0">
                <a:cs typeface="Calibri"/>
              </a:rPr>
              <a:t>Gabrielino lived in the Southern coastal part of California. They lived  near the Pacific Ocean. They lived in the mainland off the  </a:t>
            </a:r>
            <a:r>
              <a:rPr lang="en-US" sz="3200" dirty="0">
                <a:cs typeface="Calibri"/>
              </a:rPr>
              <a:t>coast</a:t>
            </a:r>
            <a:r>
              <a:rPr lang="en-US" dirty="0">
                <a:cs typeface="Calibri"/>
              </a:rPr>
              <a:t>. They have hills and grasslands.</a:t>
            </a:r>
          </a:p>
        </p:txBody>
      </p:sp>
      <p:pic>
        <p:nvPicPr>
          <p:cNvPr id="4" name="Picture 4" descr="Map&#10;&#10;Description automatically generated">
            <a:extLst>
              <a:ext uri="{FF2B5EF4-FFF2-40B4-BE49-F238E27FC236}">
                <a16:creationId xmlns:a16="http://schemas.microsoft.com/office/drawing/2014/main" id="{7CAE0AEB-036E-41A1-9943-17C79AB88185}"/>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9356" r="-1" b="24059"/>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7" name="Picture 7">
            <a:extLst>
              <a:ext uri="{FF2B5EF4-FFF2-40B4-BE49-F238E27FC236}">
                <a16:creationId xmlns:a16="http://schemas.microsoft.com/office/drawing/2014/main" id="{A9CE4613-E17D-430A-B418-569E12957E27}"/>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25472" b="13278"/>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
        <p:nvSpPr>
          <p:cNvPr id="5" name="TextBox 4">
            <a:extLst>
              <a:ext uri="{FF2B5EF4-FFF2-40B4-BE49-F238E27FC236}">
                <a16:creationId xmlns:a16="http://schemas.microsoft.com/office/drawing/2014/main" id="{1EC19780-EF0C-4A1F-93A8-DC2A1CD0B16A}"/>
              </a:ext>
            </a:extLst>
          </p:cNvPr>
          <p:cNvSpPr txBox="1"/>
          <p:nvPr/>
        </p:nvSpPr>
        <p:spPr>
          <a:xfrm flipH="1" flipV="1">
            <a:off x="7194430" y="4302246"/>
            <a:ext cx="74762" cy="113820"/>
          </a:xfrm>
          <a:prstGeom prst="rect">
            <a:avLst/>
          </a:prstGeom>
        </p:spPr>
        <p:txBody>
          <a:bodyPr lIns="91440" tIns="45720" rIns="91440" bIns="45720" anchor="t">
            <a:normAutofit fontScale="25000" lnSpcReduction="20000"/>
          </a:bodyPr>
          <a:lstStyle/>
          <a:p>
            <a:endParaRPr lang="en-US" dirty="0">
              <a:cs typeface="Calibri"/>
            </a:endParaRPr>
          </a:p>
        </p:txBody>
      </p:sp>
    </p:spTree>
    <p:extLst>
      <p:ext uri="{BB962C8B-B14F-4D97-AF65-F5344CB8AC3E}">
        <p14:creationId xmlns:p14="http://schemas.microsoft.com/office/powerpoint/2010/main" val="33191774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heckerboard(across)">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4462044"/>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716474-6BEE-410F-9CEE-8F45F3EF6AD9}"/>
              </a:ext>
            </a:extLst>
          </p:cNvPr>
          <p:cNvSpPr>
            <a:spLocks noGrp="1"/>
          </p:cNvSpPr>
          <p:nvPr>
            <p:ph type="title"/>
          </p:nvPr>
        </p:nvSpPr>
        <p:spPr>
          <a:xfrm>
            <a:off x="2289" y="4687727"/>
            <a:ext cx="3885141" cy="1526741"/>
          </a:xfrm>
        </p:spPr>
        <p:txBody>
          <a:bodyPr>
            <a:normAutofit/>
          </a:bodyPr>
          <a:lstStyle/>
          <a:p>
            <a:pPr algn="r"/>
            <a:r>
              <a:rPr lang="en-US" sz="9600" b="1" dirty="0">
                <a:solidFill>
                  <a:schemeClr val="bg1"/>
                </a:solidFill>
                <a:latin typeface="Cochocib Script Latin Pro"/>
                <a:cs typeface="Calibri Light"/>
              </a:rPr>
              <a:t>Shelter</a:t>
            </a:r>
            <a:endParaRPr lang="en-US" sz="7200" b="1" dirty="0">
              <a:solidFill>
                <a:schemeClr val="bg1"/>
              </a:solidFill>
              <a:latin typeface="Cochocib Script Latin Pro"/>
            </a:endParaRPr>
          </a:p>
        </p:txBody>
      </p:sp>
      <p:pic>
        <p:nvPicPr>
          <p:cNvPr id="4" name="Picture 4" descr="Diagram&#10;&#10;Description automatically generated">
            <a:extLst>
              <a:ext uri="{FF2B5EF4-FFF2-40B4-BE49-F238E27FC236}">
                <a16:creationId xmlns:a16="http://schemas.microsoft.com/office/drawing/2014/main" id="{B3D7F186-4FB5-4061-B9C2-23158F7B79E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2136" r="1" b="10252"/>
          <a:stretch/>
        </p:blipFill>
        <p:spPr>
          <a:xfrm>
            <a:off x="393308" y="352931"/>
            <a:ext cx="5559480" cy="3749040"/>
          </a:xfrm>
          <a:prstGeom prst="rect">
            <a:avLst/>
          </a:prstGeom>
        </p:spPr>
      </p:pic>
      <p:pic>
        <p:nvPicPr>
          <p:cNvPr id="7" name="Picture 7" descr="A picture containing basket, container&#10;&#10;Description automatically generated">
            <a:extLst>
              <a:ext uri="{FF2B5EF4-FFF2-40B4-BE49-F238E27FC236}">
                <a16:creationId xmlns:a16="http://schemas.microsoft.com/office/drawing/2014/main" id="{F83A90E4-F22B-4D8B-890F-5DD327892B88}"/>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2663" r="-3" b="7218"/>
          <a:stretch/>
        </p:blipFill>
        <p:spPr>
          <a:xfrm>
            <a:off x="6251736" y="357013"/>
            <a:ext cx="5546955" cy="3749040"/>
          </a:xfrm>
          <a:prstGeom prst="rect">
            <a:avLst/>
          </a:prstGeom>
        </p:spPr>
      </p:pic>
      <p:cxnSp>
        <p:nvCxnSpPr>
          <p:cNvPr id="37" name="Straight Connector 36">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4690076"/>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04A63BC-E056-4C58-AAC6-014447E01FB5}"/>
              </a:ext>
            </a:extLst>
          </p:cNvPr>
          <p:cNvSpPr>
            <a:spLocks noGrp="1"/>
          </p:cNvSpPr>
          <p:nvPr>
            <p:ph idx="1"/>
          </p:nvPr>
        </p:nvSpPr>
        <p:spPr>
          <a:xfrm>
            <a:off x="4945336" y="4615840"/>
            <a:ext cx="6609921" cy="1526741"/>
          </a:xfrm>
        </p:spPr>
        <p:txBody>
          <a:bodyPr vert="horz" lIns="91440" tIns="45720" rIns="91440" bIns="45720" rtlCol="0" anchor="ctr">
            <a:normAutofit fontScale="92500" lnSpcReduction="20000"/>
          </a:bodyPr>
          <a:lstStyle/>
          <a:p>
            <a:pPr marL="0" indent="0">
              <a:buNone/>
            </a:pPr>
            <a:r>
              <a:rPr lang="en-US" dirty="0">
                <a:solidFill>
                  <a:schemeClr val="bg1"/>
                </a:solidFill>
                <a:cs typeface="Calibri" panose="020F0502020204030204"/>
              </a:rPr>
              <a:t>The homes of the Gabrielino tribe protected them from the environment. For their houses they put poles upright in a circle. The  houses are made of hay and grass. Bunches of tule or fern  are woven into mats and  placed on poles</a:t>
            </a:r>
            <a:r>
              <a:rPr lang="en-US" sz="2000" dirty="0">
                <a:solidFill>
                  <a:schemeClr val="bg1"/>
                </a:solidFill>
                <a:cs typeface="Calibri" panose="020F0502020204030204"/>
              </a:rPr>
              <a:t>.</a:t>
            </a:r>
          </a:p>
        </p:txBody>
      </p:sp>
    </p:spTree>
    <p:extLst>
      <p:ext uri="{BB962C8B-B14F-4D97-AF65-F5344CB8AC3E}">
        <p14:creationId xmlns:p14="http://schemas.microsoft.com/office/powerpoint/2010/main" val="396061338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900" decel="100000" fill="hold"/>
                                        <p:tgtEl>
                                          <p:spTgt spid="7"/>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AD96FDFD-4E42-4A06-B8B5-768A1DB9C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5C1990-AB48-48AC-B348-3949DBB55B63}"/>
              </a:ext>
            </a:extLst>
          </p:cNvPr>
          <p:cNvSpPr>
            <a:spLocks noGrp="1"/>
          </p:cNvSpPr>
          <p:nvPr>
            <p:ph type="title"/>
          </p:nvPr>
        </p:nvSpPr>
        <p:spPr>
          <a:xfrm>
            <a:off x="1063333" y="-534798"/>
            <a:ext cx="1698483" cy="1906863"/>
          </a:xfrm>
        </p:spPr>
        <p:txBody>
          <a:bodyPr anchor="b">
            <a:normAutofit/>
          </a:bodyPr>
          <a:lstStyle/>
          <a:p>
            <a:r>
              <a:rPr lang="en-US" dirty="0">
                <a:solidFill>
                  <a:schemeClr val="bg1"/>
                </a:solidFill>
                <a:latin typeface="Arial Black"/>
                <a:cs typeface="Calibri Light"/>
              </a:rPr>
              <a:t>Food</a:t>
            </a:r>
            <a:endParaRPr lang="en-US">
              <a:solidFill>
                <a:schemeClr val="bg1"/>
              </a:solidFill>
              <a:latin typeface="Arial Black"/>
            </a:endParaRPr>
          </a:p>
        </p:txBody>
      </p:sp>
      <p:sp>
        <p:nvSpPr>
          <p:cNvPr id="3" name="Content Placeholder 2">
            <a:extLst>
              <a:ext uri="{FF2B5EF4-FFF2-40B4-BE49-F238E27FC236}">
                <a16:creationId xmlns:a16="http://schemas.microsoft.com/office/drawing/2014/main" id="{03920B09-5739-4A28-B8F0-0A1B27F18E0C}"/>
              </a:ext>
            </a:extLst>
          </p:cNvPr>
          <p:cNvSpPr>
            <a:spLocks noGrp="1"/>
          </p:cNvSpPr>
          <p:nvPr>
            <p:ph idx="1"/>
          </p:nvPr>
        </p:nvSpPr>
        <p:spPr>
          <a:xfrm>
            <a:off x="997644" y="1712911"/>
            <a:ext cx="4114801" cy="4792499"/>
          </a:xfrm>
        </p:spPr>
        <p:txBody>
          <a:bodyPr vert="horz" lIns="91440" tIns="45720" rIns="91440" bIns="45720" rtlCol="0" anchor="t">
            <a:noAutofit/>
          </a:bodyPr>
          <a:lstStyle/>
          <a:p>
            <a:pPr marL="0" indent="0">
              <a:buNone/>
            </a:pPr>
            <a:r>
              <a:rPr lang="en-US" sz="3200" dirty="0">
                <a:solidFill>
                  <a:schemeClr val="bg1"/>
                </a:solidFill>
                <a:cs typeface="Calibri" panose="020F0502020204030204"/>
              </a:rPr>
              <a:t>The Gabrielino tribe used  their land to find  food in order to survive. The gathered wild berries, grapes, and wild cherries. Their main food came from the sea. They fished sharks, swordfish, and they hunted seals.</a:t>
            </a:r>
          </a:p>
        </p:txBody>
      </p:sp>
      <p:pic>
        <p:nvPicPr>
          <p:cNvPr id="4" name="Picture 4">
            <a:extLst>
              <a:ext uri="{FF2B5EF4-FFF2-40B4-BE49-F238E27FC236}">
                <a16:creationId xmlns:a16="http://schemas.microsoft.com/office/drawing/2014/main" id="{6FAD9018-944A-4656-B2D6-900FA936C22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6819" r="14343" b="-1"/>
          <a:stretch/>
        </p:blipFill>
        <p:spPr>
          <a:xfrm>
            <a:off x="8452968" y="3681465"/>
            <a:ext cx="3747932"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p:spPr>
      </p:pic>
      <p:pic>
        <p:nvPicPr>
          <p:cNvPr id="8" name="Picture 8">
            <a:extLst>
              <a:ext uri="{FF2B5EF4-FFF2-40B4-BE49-F238E27FC236}">
                <a16:creationId xmlns:a16="http://schemas.microsoft.com/office/drawing/2014/main" id="{BE722A59-FA5B-464E-A1B1-B572AEE67579}"/>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18846" r="32842" b="2"/>
          <a:stretch/>
        </p:blipFill>
        <p:spPr>
          <a:xfrm>
            <a:off x="5280035" y="2287177"/>
            <a:ext cx="3458367" cy="347626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p:spPr>
      </p:pic>
      <p:pic>
        <p:nvPicPr>
          <p:cNvPr id="7" name="Picture 7" descr="Free Images : water, ocean, game, animal, isolated, wildlife, colorful, fin, outdoors ...">
            <a:extLst>
              <a:ext uri="{FF2B5EF4-FFF2-40B4-BE49-F238E27FC236}">
                <a16:creationId xmlns:a16="http://schemas.microsoft.com/office/drawing/2014/main" id="{47844D18-F60E-4B63-8404-E42831467EA8}"/>
              </a:ext>
            </a:extLst>
          </p:cNvPr>
          <p:cNvPicPr>
            <a:picLocks noChangeAspect="1"/>
          </p:cNvPicPr>
          <p:nvPr/>
        </p:nvPicPr>
        <p:blipFill rotWithShape="1">
          <a:blip r:embed="rId6"/>
          <a:srcRect l="11843" r="9161" b="1"/>
          <a:stretch/>
        </p:blipFill>
        <p:spPr>
          <a:xfrm>
            <a:off x="7621024" y="-5"/>
            <a:ext cx="4579876"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p:spPr>
      </p:pic>
      <p:sp>
        <p:nvSpPr>
          <p:cNvPr id="5" name="TextBox 4">
            <a:extLst>
              <a:ext uri="{FF2B5EF4-FFF2-40B4-BE49-F238E27FC236}">
                <a16:creationId xmlns:a16="http://schemas.microsoft.com/office/drawing/2014/main" id="{3186E7B9-A778-464B-90B8-56B55C832A31}"/>
              </a:ext>
            </a:extLst>
          </p:cNvPr>
          <p:cNvSpPr txBox="1"/>
          <p:nvPr/>
        </p:nvSpPr>
        <p:spPr>
          <a:xfrm flipV="1">
            <a:off x="4666891" y="3181620"/>
            <a:ext cx="112144" cy="85066"/>
          </a:xfrm>
          <a:prstGeom prst="rect">
            <a:avLst/>
          </a:prstGeom>
        </p:spPr>
        <p:txBody>
          <a:bodyPr lIns="91440" tIns="45720" rIns="91440" bIns="45720" anchor="t">
            <a:normAutofit fontScale="25000" lnSpcReduction="20000"/>
          </a:bodyPr>
          <a:lstStyle/>
          <a:p>
            <a:endParaRPr lang="en-US" dirty="0">
              <a:cs typeface="Calibri"/>
            </a:endParaRPr>
          </a:p>
        </p:txBody>
      </p:sp>
    </p:spTree>
    <p:extLst>
      <p:ext uri="{BB962C8B-B14F-4D97-AF65-F5344CB8AC3E}">
        <p14:creationId xmlns:p14="http://schemas.microsoft.com/office/powerpoint/2010/main" val="11663626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21600000">
                                      <p:cBhvr>
                                        <p:cTn id="16" dur="2000" fill="hold"/>
                                        <p:tgtEl>
                                          <p:spTgt spid="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900" decel="100000" fill="hold"/>
                                        <p:tgtEl>
                                          <p:spTgt spid="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ox(in)">
                                      <p:cBhvr>
                                        <p:cTn id="2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A568B-E705-4F98-B76B-3D9F8C7CF5CE}"/>
              </a:ext>
            </a:extLst>
          </p:cNvPr>
          <p:cNvSpPr>
            <a:spLocks noGrp="1"/>
          </p:cNvSpPr>
          <p:nvPr>
            <p:ph type="title"/>
          </p:nvPr>
        </p:nvSpPr>
        <p:spPr>
          <a:xfrm>
            <a:off x="801099" y="1396289"/>
            <a:ext cx="4249006" cy="1325563"/>
          </a:xfrm>
        </p:spPr>
        <p:txBody>
          <a:bodyPr>
            <a:normAutofit/>
          </a:bodyPr>
          <a:lstStyle/>
          <a:p>
            <a:r>
              <a:rPr lang="en-US" sz="6000" b="1" dirty="0">
                <a:latin typeface="Baguet Script"/>
                <a:cs typeface="Calibri Light"/>
              </a:rPr>
              <a:t>Culture</a:t>
            </a:r>
            <a:endParaRPr lang="en-US" sz="6000" b="1" dirty="0">
              <a:latin typeface="Baguet Script"/>
            </a:endParaRPr>
          </a:p>
        </p:txBody>
      </p:sp>
      <p:sp>
        <p:nvSpPr>
          <p:cNvPr id="3" name="Content Placeholder 2">
            <a:extLst>
              <a:ext uri="{FF2B5EF4-FFF2-40B4-BE49-F238E27FC236}">
                <a16:creationId xmlns:a16="http://schemas.microsoft.com/office/drawing/2014/main" id="{758DBBC6-86D9-4027-8D9D-EF05EBC400A4}"/>
              </a:ext>
            </a:extLst>
          </p:cNvPr>
          <p:cNvSpPr>
            <a:spLocks noGrp="1"/>
          </p:cNvSpPr>
          <p:nvPr>
            <p:ph idx="1"/>
          </p:nvPr>
        </p:nvSpPr>
        <p:spPr>
          <a:xfrm>
            <a:off x="805544" y="2871982"/>
            <a:ext cx="4245428" cy="3181684"/>
          </a:xfrm>
        </p:spPr>
        <p:txBody>
          <a:bodyPr vert="horz" lIns="91440" tIns="45720" rIns="91440" bIns="45720" rtlCol="0" anchor="t">
            <a:normAutofit/>
          </a:bodyPr>
          <a:lstStyle/>
          <a:p>
            <a:pPr marL="0" indent="0">
              <a:buNone/>
            </a:pPr>
            <a:r>
              <a:rPr lang="en-US" sz="2400" dirty="0">
                <a:cs typeface="Calibri" panose="020F0502020204030204"/>
              </a:rPr>
              <a:t>The culture of the Gabrielino tribe was unique and interesting. The clothes were woven from plants and feathers. The men and children usually did not were any clothes. They had ceremonies like when they honor those who died during the year.</a:t>
            </a:r>
          </a:p>
        </p:txBody>
      </p:sp>
      <p:sp>
        <p:nvSpPr>
          <p:cNvPr id="16" name="Freeform: Shape 15">
            <a:extLst>
              <a:ext uri="{FF2B5EF4-FFF2-40B4-BE49-F238E27FC236}">
                <a16:creationId xmlns:a16="http://schemas.microsoft.com/office/drawing/2014/main" id="{A86541C6-61B1-4DAA-B57A-EAF3F24F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3310"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10" descr="A picture containing text, grass, outdoor, mountain&#10;&#10;Description automatically generated">
            <a:extLst>
              <a:ext uri="{FF2B5EF4-FFF2-40B4-BE49-F238E27FC236}">
                <a16:creationId xmlns:a16="http://schemas.microsoft.com/office/drawing/2014/main" id="{67B1BED2-7627-4A98-A368-ADACFC596A5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31958" r="-1" b="5045"/>
          <a:stretch/>
        </p:blipFill>
        <p:spPr>
          <a:xfrm>
            <a:off x="5116669" y="3"/>
            <a:ext cx="6095459" cy="2879196"/>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p:spPr>
      </p:pic>
      <p:sp>
        <p:nvSpPr>
          <p:cNvPr id="18" name="Freeform: Shape 17">
            <a:extLst>
              <a:ext uri="{FF2B5EF4-FFF2-40B4-BE49-F238E27FC236}">
                <a16:creationId xmlns:a16="http://schemas.microsoft.com/office/drawing/2014/main" id="{71750011-2006-46BB-AFDE-C6E461752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93989"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7">
            <a:extLst>
              <a:ext uri="{FF2B5EF4-FFF2-40B4-BE49-F238E27FC236}">
                <a16:creationId xmlns:a16="http://schemas.microsoft.com/office/drawing/2014/main" id="{A1DD3454-B6FB-4223-9705-44DACAF8E410}"/>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11961" r="1" b="12709"/>
          <a:stretch/>
        </p:blipFill>
        <p:spPr>
          <a:xfrm>
            <a:off x="7190587" y="3124784"/>
            <a:ext cx="5001415" cy="3733214"/>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p:spPr>
      </p:pic>
    </p:spTree>
    <p:extLst>
      <p:ext uri="{BB962C8B-B14F-4D97-AF65-F5344CB8AC3E}">
        <p14:creationId xmlns:p14="http://schemas.microsoft.com/office/powerpoint/2010/main" val="27228583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strips(downLeft)">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12" name="Picture 12" descr="A picture containing text, person, player&#10;&#10;Description automatically generated">
            <a:extLst>
              <a:ext uri="{FF2B5EF4-FFF2-40B4-BE49-F238E27FC236}">
                <a16:creationId xmlns:a16="http://schemas.microsoft.com/office/drawing/2014/main" id="{5A1A865F-54C6-492D-80D2-D1BFBBBA477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b="791"/>
          <a:stretch/>
        </p:blipFill>
        <p:spPr>
          <a:xfrm>
            <a:off x="1328337" y="643467"/>
            <a:ext cx="3921925" cy="5571066"/>
          </a:xfrm>
          <a:prstGeom prst="rect">
            <a:avLst/>
          </a:prstGeom>
        </p:spPr>
      </p:pic>
      <p:pic>
        <p:nvPicPr>
          <p:cNvPr id="2" name="Picture 2">
            <a:extLst>
              <a:ext uri="{FF2B5EF4-FFF2-40B4-BE49-F238E27FC236}">
                <a16:creationId xmlns:a16="http://schemas.microsoft.com/office/drawing/2014/main" id="{12C81384-A5CE-42EA-B907-91BD7D73C1A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256865" y="1444625"/>
            <a:ext cx="5291667" cy="3968750"/>
          </a:xfrm>
          <a:prstGeom prst="rect">
            <a:avLst/>
          </a:prstGeom>
        </p:spPr>
      </p:pic>
      <p:sp>
        <p:nvSpPr>
          <p:cNvPr id="10" name="TextBox 9">
            <a:extLst>
              <a:ext uri="{FF2B5EF4-FFF2-40B4-BE49-F238E27FC236}">
                <a16:creationId xmlns:a16="http://schemas.microsoft.com/office/drawing/2014/main" id="{42D1852C-F58E-4336-8AF5-56B3FA7E3792}"/>
              </a:ext>
            </a:extLst>
          </p:cNvPr>
          <p:cNvSpPr txBox="1"/>
          <p:nvPr/>
        </p:nvSpPr>
        <p:spPr>
          <a:xfrm>
            <a:off x="6935697" y="5063975"/>
            <a:ext cx="77878" cy="87463"/>
          </a:xfrm>
          <a:prstGeom prst="rect">
            <a:avLst/>
          </a:prstGeom>
        </p:spPr>
        <p:txBody>
          <a:bodyPr lIns="91440" tIns="45720" rIns="91440" bIns="45720" anchor="t">
            <a:normAutofit fontScale="25000" lnSpcReduction="20000"/>
          </a:bodyPr>
          <a:lstStyle/>
          <a:p>
            <a:endParaRPr lang="en-US" dirty="0"/>
          </a:p>
        </p:txBody>
      </p:sp>
      <p:sp>
        <p:nvSpPr>
          <p:cNvPr id="13" name="TextBox 12">
            <a:extLst>
              <a:ext uri="{FF2B5EF4-FFF2-40B4-BE49-F238E27FC236}">
                <a16:creationId xmlns:a16="http://schemas.microsoft.com/office/drawing/2014/main" id="{55D2DEDA-66D6-4050-913B-B168A5A0A986}"/>
              </a:ext>
            </a:extLst>
          </p:cNvPr>
          <p:cNvSpPr txBox="1"/>
          <p:nvPr/>
        </p:nvSpPr>
        <p:spPr>
          <a:xfrm flipH="1">
            <a:off x="3528204" y="5881568"/>
            <a:ext cx="89139" cy="87463"/>
          </a:xfrm>
          <a:prstGeom prst="rect">
            <a:avLst/>
          </a:prstGeom>
        </p:spPr>
        <p:txBody>
          <a:bodyPr lIns="91440" tIns="45720" rIns="91440" bIns="45720" anchor="t">
            <a:normAutofit fontScale="25000" lnSpcReduction="20000"/>
          </a:bodyPr>
          <a:lstStyle/>
          <a:p>
            <a:endParaRPr lang="en-US" dirty="0">
              <a:cs typeface="Calibri"/>
            </a:endParaRPr>
          </a:p>
        </p:txBody>
      </p:sp>
    </p:spTree>
    <p:extLst>
      <p:ext uri="{BB962C8B-B14F-4D97-AF65-F5344CB8AC3E}">
        <p14:creationId xmlns:p14="http://schemas.microsoft.com/office/powerpoint/2010/main" val="316023918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The Gabrielino tribe</vt:lpstr>
      <vt:lpstr>Location</vt:lpstr>
      <vt:lpstr>Shelter</vt:lpstr>
      <vt:lpstr>Food</vt:lpstr>
      <vt:lpstr>Culture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644</cp:revision>
  <dcterms:created xsi:type="dcterms:W3CDTF">2022-01-11T17:49:35Z</dcterms:created>
  <dcterms:modified xsi:type="dcterms:W3CDTF">2022-01-19T18:21:40Z</dcterms:modified>
</cp:coreProperties>
</file>