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613413-FFEB-950A-A4E2-9F39A1BAB49E}" v="1253" dt="2023-01-18T19:39:47.788"/>
    <p1510:client id="{5FFA2248-DE6E-C869-E4BB-637FF92634D1}" v="206" dt="2023-01-12T17:49:34.508"/>
    <p1510:client id="{78F64072-508B-908F-63C5-03FF3DE1F10A}" v="240" dt="2023-01-24T19:54:10.332"/>
    <p1510:client id="{E51E91ED-EB54-39BB-DC72-0F45AAF564CC}" v="459" dt="2023-01-20T19:04:14.990"/>
    <p1510:client id="{F2C53C07-5E7A-ECE4-663D-24F457AA67DD}" v="55" dt="2023-01-13T19:42:36.193"/>
    <p1510:client id="{F4311D98-D1C7-4B70-9FAA-A71BA02BEDD3}" v="9" dt="2023-01-12T17:31:40.956"/>
    <p1510:client id="{FA5D36E9-E9FD-0B63-8890-F077EFDEBFB6}" v="4" dt="2023-01-18T19:41:11.9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muel Sanchez" userId="S::sssanchez2@stu.chino.k12.ca.us::590266d6-7b1c-469f-ba6a-91dc038f31d5" providerId="AD" clId="Web-{E51E91ED-EB54-39BB-DC72-0F45AAF564CC}"/>
    <pc:docChg chg="modSld">
      <pc:chgData name="Samuel Sanchez" userId="S::sssanchez2@stu.chino.k12.ca.us::590266d6-7b1c-469f-ba6a-91dc038f31d5" providerId="AD" clId="Web-{E51E91ED-EB54-39BB-DC72-0F45AAF564CC}" dt="2023-01-20T19:04:14.646" v="455" actId="20577"/>
      <pc:docMkLst>
        <pc:docMk/>
      </pc:docMkLst>
      <pc:sldChg chg="addSp delSp modSp mod modTransition setBg addAnim delAnim modAnim setClrOvrMap">
        <pc:chgData name="Samuel Sanchez" userId="S::sssanchez2@stu.chino.k12.ca.us::590266d6-7b1c-469f-ba6a-91dc038f31d5" providerId="AD" clId="Web-{E51E91ED-EB54-39BB-DC72-0F45AAF564CC}" dt="2023-01-20T18:37:12.010" v="41"/>
        <pc:sldMkLst>
          <pc:docMk/>
          <pc:sldMk cId="109857222" sldId="256"/>
        </pc:sldMkLst>
        <pc:spChg chg="mod ord">
          <ac:chgData name="Samuel Sanchez" userId="S::sssanchez2@stu.chino.k12.ca.us::590266d6-7b1c-469f-ba6a-91dc038f31d5" providerId="AD" clId="Web-{E51E91ED-EB54-39BB-DC72-0F45AAF564CC}" dt="2023-01-20T18:33:43.447" v="26"/>
          <ac:spMkLst>
            <pc:docMk/>
            <pc:sldMk cId="109857222" sldId="256"/>
            <ac:spMk id="2" creationId="{00000000-0000-0000-0000-000000000000}"/>
          </ac:spMkLst>
        </pc:spChg>
        <pc:spChg chg="mod ord">
          <ac:chgData name="Samuel Sanchez" userId="S::sssanchez2@stu.chino.k12.ca.us::590266d6-7b1c-469f-ba6a-91dc038f31d5" providerId="AD" clId="Web-{E51E91ED-EB54-39BB-DC72-0F45AAF564CC}" dt="2023-01-20T18:33:43.447" v="26"/>
          <ac:spMkLst>
            <pc:docMk/>
            <pc:sldMk cId="109857222" sldId="256"/>
            <ac:spMk id="3" creationId="{00000000-0000-0000-0000-000000000000}"/>
          </ac:spMkLst>
        </pc:spChg>
        <pc:spChg chg="del">
          <ac:chgData name="Samuel Sanchez" userId="S::sssanchez2@stu.chino.k12.ca.us::590266d6-7b1c-469f-ba6a-91dc038f31d5" providerId="AD" clId="Web-{E51E91ED-EB54-39BB-DC72-0F45AAF564CC}" dt="2023-01-20T18:33:43.447" v="26"/>
          <ac:spMkLst>
            <pc:docMk/>
            <pc:sldMk cId="109857222" sldId="256"/>
            <ac:spMk id="9" creationId="{0671A8AE-40A1-4631-A6B8-581AFF065482}"/>
          </ac:spMkLst>
        </pc:spChg>
        <pc:spChg chg="del">
          <ac:chgData name="Samuel Sanchez" userId="S::sssanchez2@stu.chino.k12.ca.us::590266d6-7b1c-469f-ba6a-91dc038f31d5" providerId="AD" clId="Web-{E51E91ED-EB54-39BB-DC72-0F45AAF564CC}" dt="2023-01-20T18:33:43.447" v="26"/>
          <ac:spMkLst>
            <pc:docMk/>
            <pc:sldMk cId="109857222" sldId="256"/>
            <ac:spMk id="11" creationId="{AB58EF07-17C2-48CF-ABB0-EEF1F17CB8F0}"/>
          </ac:spMkLst>
        </pc:spChg>
        <pc:spChg chg="del">
          <ac:chgData name="Samuel Sanchez" userId="S::sssanchez2@stu.chino.k12.ca.us::590266d6-7b1c-469f-ba6a-91dc038f31d5" providerId="AD" clId="Web-{E51E91ED-EB54-39BB-DC72-0F45AAF564CC}" dt="2023-01-20T18:33:43.447" v="26"/>
          <ac:spMkLst>
            <pc:docMk/>
            <pc:sldMk cId="109857222" sldId="256"/>
            <ac:spMk id="13" creationId="{AF2F604E-43BE-4DC3-B983-E071523364F8}"/>
          </ac:spMkLst>
        </pc:spChg>
        <pc:spChg chg="del">
          <ac:chgData name="Samuel Sanchez" userId="S::sssanchez2@stu.chino.k12.ca.us::590266d6-7b1c-469f-ba6a-91dc038f31d5" providerId="AD" clId="Web-{E51E91ED-EB54-39BB-DC72-0F45AAF564CC}" dt="2023-01-20T18:33:43.447" v="26"/>
          <ac:spMkLst>
            <pc:docMk/>
            <pc:sldMk cId="109857222" sldId="256"/>
            <ac:spMk id="15" creationId="{08C9B587-E65E-4B52-B37C-ABEBB6E87928}"/>
          </ac:spMkLst>
        </pc:spChg>
        <pc:spChg chg="add">
          <ac:chgData name="Samuel Sanchez" userId="S::sssanchez2@stu.chino.k12.ca.us::590266d6-7b1c-469f-ba6a-91dc038f31d5" providerId="AD" clId="Web-{E51E91ED-EB54-39BB-DC72-0F45AAF564CC}" dt="2023-01-20T18:33:43.447" v="26"/>
          <ac:spMkLst>
            <pc:docMk/>
            <pc:sldMk cId="109857222" sldId="256"/>
            <ac:spMk id="20" creationId="{B4D3D850-2041-4B7C-AED9-54DA385B14F7}"/>
          </ac:spMkLst>
        </pc:spChg>
        <pc:spChg chg="add">
          <ac:chgData name="Samuel Sanchez" userId="S::sssanchez2@stu.chino.k12.ca.us::590266d6-7b1c-469f-ba6a-91dc038f31d5" providerId="AD" clId="Web-{E51E91ED-EB54-39BB-DC72-0F45AAF564CC}" dt="2023-01-20T18:33:43.447" v="26"/>
          <ac:spMkLst>
            <pc:docMk/>
            <pc:sldMk cId="109857222" sldId="256"/>
            <ac:spMk id="22" creationId="{B497CCB5-5FC2-473C-AFCC-2430CEF1DF71}"/>
          </ac:spMkLst>
        </pc:spChg>
        <pc:spChg chg="add">
          <ac:chgData name="Samuel Sanchez" userId="S::sssanchez2@stu.chino.k12.ca.us::590266d6-7b1c-469f-ba6a-91dc038f31d5" providerId="AD" clId="Web-{E51E91ED-EB54-39BB-DC72-0F45AAF564CC}" dt="2023-01-20T18:33:43.447" v="26"/>
          <ac:spMkLst>
            <pc:docMk/>
            <pc:sldMk cId="109857222" sldId="256"/>
            <ac:spMk id="24" creationId="{599C8C75-BFDF-44E7-A028-EEB5EDD58817}"/>
          </ac:spMkLst>
        </pc:spChg>
        <pc:picChg chg="add mod">
          <ac:chgData name="Samuel Sanchez" userId="S::sssanchez2@stu.chino.k12.ca.us::590266d6-7b1c-469f-ba6a-91dc038f31d5" providerId="AD" clId="Web-{E51E91ED-EB54-39BB-DC72-0F45AAF564CC}" dt="2023-01-20T18:33:43.447" v="26"/>
          <ac:picMkLst>
            <pc:docMk/>
            <pc:sldMk cId="109857222" sldId="256"/>
            <ac:picMk id="4" creationId="{52802AC9-BB8E-3CB5-9B6A-EB71E0AA010B}"/>
          </ac:picMkLst>
        </pc:picChg>
        <pc:picChg chg="add del mod">
          <ac:chgData name="Samuel Sanchez" userId="S::sssanchez2@stu.chino.k12.ca.us::590266d6-7b1c-469f-ba6a-91dc038f31d5" providerId="AD" clId="Web-{E51E91ED-EB54-39BB-DC72-0F45AAF564CC}" dt="2023-01-20T18:33:43.447" v="26"/>
          <ac:picMkLst>
            <pc:docMk/>
            <pc:sldMk cId="109857222" sldId="256"/>
            <ac:picMk id="6" creationId="{19A1E1E0-EBDF-82E4-AFFB-59A59C429C28}"/>
          </ac:picMkLst>
        </pc:picChg>
      </pc:sldChg>
      <pc:sldChg chg="modTransition addAnim modAnim">
        <pc:chgData name="Samuel Sanchez" userId="S::sssanchez2@stu.chino.k12.ca.us::590266d6-7b1c-469f-ba6a-91dc038f31d5" providerId="AD" clId="Web-{E51E91ED-EB54-39BB-DC72-0F45AAF564CC}" dt="2023-01-20T18:37:15.479" v="42"/>
        <pc:sldMkLst>
          <pc:docMk/>
          <pc:sldMk cId="1696068869" sldId="257"/>
        </pc:sldMkLst>
      </pc:sldChg>
      <pc:sldChg chg="modSp modTransition addAnim modAnim">
        <pc:chgData name="Samuel Sanchez" userId="S::sssanchez2@stu.chino.k12.ca.us::590266d6-7b1c-469f-ba6a-91dc038f31d5" providerId="AD" clId="Web-{E51E91ED-EB54-39BB-DC72-0F45AAF564CC}" dt="2023-01-20T18:44:29.902" v="55" actId="20577"/>
        <pc:sldMkLst>
          <pc:docMk/>
          <pc:sldMk cId="1111159270" sldId="258"/>
        </pc:sldMkLst>
        <pc:spChg chg="mod">
          <ac:chgData name="Samuel Sanchez" userId="S::sssanchez2@stu.chino.k12.ca.us::590266d6-7b1c-469f-ba6a-91dc038f31d5" providerId="AD" clId="Web-{E51E91ED-EB54-39BB-DC72-0F45AAF564CC}" dt="2023-01-20T18:44:29.902" v="55" actId="20577"/>
          <ac:spMkLst>
            <pc:docMk/>
            <pc:sldMk cId="1111159270" sldId="258"/>
            <ac:spMk id="41" creationId="{74C27F58-D4BB-963A-4863-4D7519A45487}"/>
          </ac:spMkLst>
        </pc:spChg>
      </pc:sldChg>
      <pc:sldChg chg="modSp modTransition addAnim modAnim">
        <pc:chgData name="Samuel Sanchez" userId="S::sssanchez2@stu.chino.k12.ca.us::590266d6-7b1c-469f-ba6a-91dc038f31d5" providerId="AD" clId="Web-{E51E91ED-EB54-39BB-DC72-0F45AAF564CC}" dt="2023-01-20T18:44:44.856" v="64" actId="20577"/>
        <pc:sldMkLst>
          <pc:docMk/>
          <pc:sldMk cId="3010584417" sldId="259"/>
        </pc:sldMkLst>
        <pc:spChg chg="mod">
          <ac:chgData name="Samuel Sanchez" userId="S::sssanchez2@stu.chino.k12.ca.us::590266d6-7b1c-469f-ba6a-91dc038f31d5" providerId="AD" clId="Web-{E51E91ED-EB54-39BB-DC72-0F45AAF564CC}" dt="2023-01-20T18:44:44.856" v="64" actId="20577"/>
          <ac:spMkLst>
            <pc:docMk/>
            <pc:sldMk cId="3010584417" sldId="259"/>
            <ac:spMk id="8" creationId="{4EC9E249-1ADE-886D-B8A3-F1E258101531}"/>
          </ac:spMkLst>
        </pc:spChg>
      </pc:sldChg>
      <pc:sldChg chg="modSp modTransition modAnim">
        <pc:chgData name="Samuel Sanchez" userId="S::sssanchez2@stu.chino.k12.ca.us::590266d6-7b1c-469f-ba6a-91dc038f31d5" providerId="AD" clId="Web-{E51E91ED-EB54-39BB-DC72-0F45AAF564CC}" dt="2023-01-20T19:04:14.646" v="455" actId="20577"/>
        <pc:sldMkLst>
          <pc:docMk/>
          <pc:sldMk cId="1888174393" sldId="260"/>
        </pc:sldMkLst>
        <pc:spChg chg="mod">
          <ac:chgData name="Samuel Sanchez" userId="S::sssanchez2@stu.chino.k12.ca.us::590266d6-7b1c-469f-ba6a-91dc038f31d5" providerId="AD" clId="Web-{E51E91ED-EB54-39BB-DC72-0F45AAF564CC}" dt="2023-01-20T19:04:14.646" v="455" actId="20577"/>
          <ac:spMkLst>
            <pc:docMk/>
            <pc:sldMk cId="1888174393" sldId="260"/>
            <ac:spMk id="9" creationId="{F43D2E88-E3F1-D9B1-9420-9CACFD11CF47}"/>
          </ac:spMkLst>
        </pc:spChg>
      </pc:sldChg>
      <pc:sldChg chg="modTransition">
        <pc:chgData name="Samuel Sanchez" userId="S::sssanchez2@stu.chino.k12.ca.us::590266d6-7b1c-469f-ba6a-91dc038f31d5" providerId="AD" clId="Web-{E51E91ED-EB54-39BB-DC72-0F45AAF564CC}" dt="2023-01-20T18:37:41.449" v="48"/>
        <pc:sldMkLst>
          <pc:docMk/>
          <pc:sldMk cId="2342587054" sldId="261"/>
        </pc:sldMkLst>
      </pc:sldChg>
    </pc:docChg>
  </pc:docChgLst>
  <pc:docChgLst>
    <pc:chgData name="Samuel Sanchez" userId="S::sssanchez2@stu.chino.k12.ca.us::590266d6-7b1c-469f-ba6a-91dc038f31d5" providerId="AD" clId="Web-{F2C53C07-5E7A-ECE4-663D-24F457AA67DD}"/>
    <pc:docChg chg="addSld modSld">
      <pc:chgData name="Samuel Sanchez" userId="S::sssanchez2@stu.chino.k12.ca.us::590266d6-7b1c-469f-ba6a-91dc038f31d5" providerId="AD" clId="Web-{F2C53C07-5E7A-ECE4-663D-24F457AA67DD}" dt="2023-01-13T19:42:35.959" v="51" actId="20577"/>
      <pc:docMkLst>
        <pc:docMk/>
      </pc:docMkLst>
      <pc:sldChg chg="modSp">
        <pc:chgData name="Samuel Sanchez" userId="S::sssanchez2@stu.chino.k12.ca.us::590266d6-7b1c-469f-ba6a-91dc038f31d5" providerId="AD" clId="Web-{F2C53C07-5E7A-ECE4-663D-24F457AA67DD}" dt="2023-01-13T19:42:35.959" v="51" actId="20577"/>
        <pc:sldMkLst>
          <pc:docMk/>
          <pc:sldMk cId="109857222" sldId="256"/>
        </pc:sldMkLst>
        <pc:spChg chg="mod">
          <ac:chgData name="Samuel Sanchez" userId="S::sssanchez2@stu.chino.k12.ca.us::590266d6-7b1c-469f-ba6a-91dc038f31d5" providerId="AD" clId="Web-{F2C53C07-5E7A-ECE4-663D-24F457AA67DD}" dt="2023-01-13T19:42:35.959" v="51" actId="20577"/>
          <ac:spMkLst>
            <pc:docMk/>
            <pc:sldMk cId="109857222" sldId="256"/>
            <ac:spMk id="3" creationId="{00000000-0000-0000-0000-000000000000}"/>
          </ac:spMkLst>
        </pc:spChg>
      </pc:sldChg>
      <pc:sldChg chg="addSp delSp modSp mod setBg">
        <pc:chgData name="Samuel Sanchez" userId="S::sssanchez2@stu.chino.k12.ca.us::590266d6-7b1c-469f-ba6a-91dc038f31d5" providerId="AD" clId="Web-{F2C53C07-5E7A-ECE4-663D-24F457AA67DD}" dt="2023-01-13T19:40:09.266" v="23" actId="20577"/>
        <pc:sldMkLst>
          <pc:docMk/>
          <pc:sldMk cId="1696068869" sldId="257"/>
        </pc:sldMkLst>
        <pc:spChg chg="mod">
          <ac:chgData name="Samuel Sanchez" userId="S::sssanchez2@stu.chino.k12.ca.us::590266d6-7b1c-469f-ba6a-91dc038f31d5" providerId="AD" clId="Web-{F2C53C07-5E7A-ECE4-663D-24F457AA67DD}" dt="2023-01-13T19:39:35.592" v="6"/>
          <ac:spMkLst>
            <pc:docMk/>
            <pc:sldMk cId="1696068869" sldId="257"/>
            <ac:spMk id="2" creationId="{9F29F801-3C12-8394-F91E-13B052C80E91}"/>
          </ac:spMkLst>
        </pc:spChg>
        <pc:spChg chg="del">
          <ac:chgData name="Samuel Sanchez" userId="S::sssanchez2@stu.chino.k12.ca.us::590266d6-7b1c-469f-ba6a-91dc038f31d5" providerId="AD" clId="Web-{F2C53C07-5E7A-ECE4-663D-24F457AA67DD}" dt="2023-01-13T19:39:27.920" v="0"/>
          <ac:spMkLst>
            <pc:docMk/>
            <pc:sldMk cId="1696068869" sldId="257"/>
            <ac:spMk id="3" creationId="{5C49E5C9-6D91-61F5-1A25-C3A63BD15F51}"/>
          </ac:spMkLst>
        </pc:spChg>
        <pc:spChg chg="add mod">
          <ac:chgData name="Samuel Sanchez" userId="S::sssanchez2@stu.chino.k12.ca.us::590266d6-7b1c-469f-ba6a-91dc038f31d5" providerId="AD" clId="Web-{F2C53C07-5E7A-ECE4-663D-24F457AA67DD}" dt="2023-01-13T19:39:35.592" v="6"/>
          <ac:spMkLst>
            <pc:docMk/>
            <pc:sldMk cId="1696068869" sldId="257"/>
            <ac:spMk id="5" creationId="{9BFA00C6-AC21-740B-656B-75FC67433CFB}"/>
          </ac:spMkLst>
        </pc:spChg>
        <pc:spChg chg="add">
          <ac:chgData name="Samuel Sanchez" userId="S::sssanchez2@stu.chino.k12.ca.us::590266d6-7b1c-469f-ba6a-91dc038f31d5" providerId="AD" clId="Web-{F2C53C07-5E7A-ECE4-663D-24F457AA67DD}" dt="2023-01-13T19:39:35.592" v="6"/>
          <ac:spMkLst>
            <pc:docMk/>
            <pc:sldMk cId="1696068869" sldId="257"/>
            <ac:spMk id="10" creationId="{B5FA7C47-B7C1-4D2E-AB49-ED23BA34BA83}"/>
          </ac:spMkLst>
        </pc:spChg>
        <pc:spChg chg="add">
          <ac:chgData name="Samuel Sanchez" userId="S::sssanchez2@stu.chino.k12.ca.us::590266d6-7b1c-469f-ba6a-91dc038f31d5" providerId="AD" clId="Web-{F2C53C07-5E7A-ECE4-663D-24F457AA67DD}" dt="2023-01-13T19:39:35.592" v="6"/>
          <ac:spMkLst>
            <pc:docMk/>
            <pc:sldMk cId="1696068869" sldId="257"/>
            <ac:spMk id="11" creationId="{596EE156-ABF1-4329-A6BA-03B4254E0877}"/>
          </ac:spMkLst>
        </pc:spChg>
        <pc:spChg chg="add">
          <ac:chgData name="Samuel Sanchez" userId="S::sssanchez2@stu.chino.k12.ca.us::590266d6-7b1c-469f-ba6a-91dc038f31d5" providerId="AD" clId="Web-{F2C53C07-5E7A-ECE4-663D-24F457AA67DD}" dt="2023-01-13T19:39:35.592" v="6"/>
          <ac:spMkLst>
            <pc:docMk/>
            <pc:sldMk cId="1696068869" sldId="257"/>
            <ac:spMk id="13" creationId="{7D20183A-0B1D-4A1F-89B1-ADBEDBC6E54E}"/>
          </ac:spMkLst>
        </pc:spChg>
        <pc:spChg chg="add mod">
          <ac:chgData name="Samuel Sanchez" userId="S::sssanchez2@stu.chino.k12.ca.us::590266d6-7b1c-469f-ba6a-91dc038f31d5" providerId="AD" clId="Web-{F2C53C07-5E7A-ECE4-663D-24F457AA67DD}" dt="2023-01-13T19:40:09.266" v="23" actId="20577"/>
          <ac:spMkLst>
            <pc:docMk/>
            <pc:sldMk cId="1696068869" sldId="257"/>
            <ac:spMk id="15" creationId="{0A6C5423-EA2C-CC5E-71FF-5CFF77F0F755}"/>
          </ac:spMkLst>
        </pc:spChg>
        <pc:spChg chg="add">
          <ac:chgData name="Samuel Sanchez" userId="S::sssanchez2@stu.chino.k12.ca.us::590266d6-7b1c-469f-ba6a-91dc038f31d5" providerId="AD" clId="Web-{F2C53C07-5E7A-ECE4-663D-24F457AA67DD}" dt="2023-01-13T19:39:35.592" v="6"/>
          <ac:spMkLst>
            <pc:docMk/>
            <pc:sldMk cId="1696068869" sldId="257"/>
            <ac:spMk id="16" creationId="{19B9933F-AAB3-444A-8BB5-9CA194A8BC63}"/>
          </ac:spMkLst>
        </pc:spChg>
        <pc:spChg chg="add">
          <ac:chgData name="Samuel Sanchez" userId="S::sssanchez2@stu.chino.k12.ca.us::590266d6-7b1c-469f-ba6a-91dc038f31d5" providerId="AD" clId="Web-{F2C53C07-5E7A-ECE4-663D-24F457AA67DD}" dt="2023-01-13T19:39:35.592" v="6"/>
          <ac:spMkLst>
            <pc:docMk/>
            <pc:sldMk cId="1696068869" sldId="257"/>
            <ac:spMk id="20" creationId="{131031D3-26CD-4214-A9A4-5857EFA15A0C}"/>
          </ac:spMkLst>
        </pc:spChg>
        <pc:picChg chg="add mod ord">
          <ac:chgData name="Samuel Sanchez" userId="S::sssanchez2@stu.chino.k12.ca.us::590266d6-7b1c-469f-ba6a-91dc038f31d5" providerId="AD" clId="Web-{F2C53C07-5E7A-ECE4-663D-24F457AA67DD}" dt="2023-01-13T19:39:35.592" v="6"/>
          <ac:picMkLst>
            <pc:docMk/>
            <pc:sldMk cId="1696068869" sldId="257"/>
            <ac:picMk id="4" creationId="{3DF83E12-DD48-E258-697C-2EEABB9176F8}"/>
          </ac:picMkLst>
        </pc:picChg>
      </pc:sldChg>
      <pc:sldChg chg="modSp">
        <pc:chgData name="Samuel Sanchez" userId="S::sssanchez2@stu.chino.k12.ca.us::590266d6-7b1c-469f-ba6a-91dc038f31d5" providerId="AD" clId="Web-{F2C53C07-5E7A-ECE4-663D-24F457AA67DD}" dt="2023-01-13T19:41:05.080" v="30" actId="20577"/>
        <pc:sldMkLst>
          <pc:docMk/>
          <pc:sldMk cId="1111159270" sldId="258"/>
        </pc:sldMkLst>
        <pc:spChg chg="mod">
          <ac:chgData name="Samuel Sanchez" userId="S::sssanchez2@stu.chino.k12.ca.us::590266d6-7b1c-469f-ba6a-91dc038f31d5" providerId="AD" clId="Web-{F2C53C07-5E7A-ECE4-663D-24F457AA67DD}" dt="2023-01-13T19:41:05.080" v="30" actId="20577"/>
          <ac:spMkLst>
            <pc:docMk/>
            <pc:sldMk cId="1111159270" sldId="258"/>
            <ac:spMk id="2" creationId="{28E1C455-3408-402A-58D2-B001303C11C6}"/>
          </ac:spMkLst>
        </pc:spChg>
      </pc:sldChg>
      <pc:sldChg chg="modSp">
        <pc:chgData name="Samuel Sanchez" userId="S::sssanchez2@stu.chino.k12.ca.us::590266d6-7b1c-469f-ba6a-91dc038f31d5" providerId="AD" clId="Web-{F2C53C07-5E7A-ECE4-663D-24F457AA67DD}" dt="2023-01-13T19:41:16.846" v="33" actId="20577"/>
        <pc:sldMkLst>
          <pc:docMk/>
          <pc:sldMk cId="3010584417" sldId="259"/>
        </pc:sldMkLst>
        <pc:spChg chg="mod">
          <ac:chgData name="Samuel Sanchez" userId="S::sssanchez2@stu.chino.k12.ca.us::590266d6-7b1c-469f-ba6a-91dc038f31d5" providerId="AD" clId="Web-{F2C53C07-5E7A-ECE4-663D-24F457AA67DD}" dt="2023-01-13T19:41:16.846" v="33" actId="20577"/>
          <ac:spMkLst>
            <pc:docMk/>
            <pc:sldMk cId="3010584417" sldId="259"/>
            <ac:spMk id="2" creationId="{76F9D8F8-FBFC-350A-313D-3570857E9181}"/>
          </ac:spMkLst>
        </pc:spChg>
      </pc:sldChg>
      <pc:sldChg chg="modSp new">
        <pc:chgData name="Samuel Sanchez" userId="S::sssanchez2@stu.chino.k12.ca.us::590266d6-7b1c-469f-ba6a-91dc038f31d5" providerId="AD" clId="Web-{F2C53C07-5E7A-ECE4-663D-24F457AA67DD}" dt="2023-01-13T19:42:02.989" v="40" actId="20577"/>
        <pc:sldMkLst>
          <pc:docMk/>
          <pc:sldMk cId="1888174393" sldId="260"/>
        </pc:sldMkLst>
        <pc:spChg chg="mod">
          <ac:chgData name="Samuel Sanchez" userId="S::sssanchez2@stu.chino.k12.ca.us::590266d6-7b1c-469f-ba6a-91dc038f31d5" providerId="AD" clId="Web-{F2C53C07-5E7A-ECE4-663D-24F457AA67DD}" dt="2023-01-13T19:42:02.989" v="40" actId="20577"/>
          <ac:spMkLst>
            <pc:docMk/>
            <pc:sldMk cId="1888174393" sldId="260"/>
            <ac:spMk id="2" creationId="{E5A34D48-DB85-77B8-08EF-93BF4EC7CC0B}"/>
          </ac:spMkLst>
        </pc:spChg>
      </pc:sldChg>
      <pc:sldChg chg="new">
        <pc:chgData name="Samuel Sanchez" userId="S::sssanchez2@stu.chino.k12.ca.us::590266d6-7b1c-469f-ba6a-91dc038f31d5" providerId="AD" clId="Web-{F2C53C07-5E7A-ECE4-663D-24F457AA67DD}" dt="2023-01-13T19:41:19.206" v="35"/>
        <pc:sldMkLst>
          <pc:docMk/>
          <pc:sldMk cId="2342587054" sldId="261"/>
        </pc:sldMkLst>
      </pc:sldChg>
    </pc:docChg>
  </pc:docChgLst>
  <pc:docChgLst>
    <pc:chgData name="Samuel Sanchez" userId="S::sssanchez2@stu.chino.k12.ca.us::590266d6-7b1c-469f-ba6a-91dc038f31d5" providerId="AD" clId="Web-{FA5D36E9-E9FD-0B63-8890-F077EFDEBFB6}"/>
    <pc:docChg chg="modSld">
      <pc:chgData name="Samuel Sanchez" userId="S::sssanchez2@stu.chino.k12.ca.us::590266d6-7b1c-469f-ba6a-91dc038f31d5" providerId="AD" clId="Web-{FA5D36E9-E9FD-0B63-8890-F077EFDEBFB6}" dt="2023-01-18T19:41:11.927" v="3"/>
      <pc:docMkLst>
        <pc:docMk/>
      </pc:docMkLst>
      <pc:sldChg chg="modTransition addAnim modAnim">
        <pc:chgData name="Samuel Sanchez" userId="S::sssanchez2@stu.chino.k12.ca.us::590266d6-7b1c-469f-ba6a-91dc038f31d5" providerId="AD" clId="Web-{FA5D36E9-E9FD-0B63-8890-F077EFDEBFB6}" dt="2023-01-18T19:41:11.927" v="3"/>
        <pc:sldMkLst>
          <pc:docMk/>
          <pc:sldMk cId="109857222" sldId="256"/>
        </pc:sldMkLst>
      </pc:sldChg>
    </pc:docChg>
  </pc:docChgLst>
  <pc:docChgLst>
    <pc:chgData name="Samuel Sanchez" userId="S::sssanchez2@stu.chino.k12.ca.us::590266d6-7b1c-469f-ba6a-91dc038f31d5" providerId="AD" clId="Web-{1D613413-FFEB-950A-A4E2-9F39A1BAB49E}"/>
    <pc:docChg chg="modSld modMainMaster">
      <pc:chgData name="Samuel Sanchez" userId="S::sssanchez2@stu.chino.k12.ca.us::590266d6-7b1c-469f-ba6a-91dc038f31d5" providerId="AD" clId="Web-{1D613413-FFEB-950A-A4E2-9F39A1BAB49E}" dt="2023-01-18T19:39:47.788" v="1250"/>
      <pc:docMkLst>
        <pc:docMk/>
      </pc:docMkLst>
      <pc:sldChg chg="addSp modSp mod modTransition setBg addAnim setClrOvrMap">
        <pc:chgData name="Samuel Sanchez" userId="S::sssanchez2@stu.chino.k12.ca.us::590266d6-7b1c-469f-ba6a-91dc038f31d5" providerId="AD" clId="Web-{1D613413-FFEB-950A-A4E2-9F39A1BAB49E}" dt="2023-01-18T19:39:47.788" v="1250"/>
        <pc:sldMkLst>
          <pc:docMk/>
          <pc:sldMk cId="109857222" sldId="256"/>
        </pc:sldMkLst>
        <pc:spChg chg="mod">
          <ac:chgData name="Samuel Sanchez" userId="S::sssanchez2@stu.chino.k12.ca.us::590266d6-7b1c-469f-ba6a-91dc038f31d5" providerId="AD" clId="Web-{1D613413-FFEB-950A-A4E2-9F39A1BAB49E}" dt="2023-01-18T19:38:29.126" v="1241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Samuel Sanchez" userId="S::sssanchez2@stu.chino.k12.ca.us::590266d6-7b1c-469f-ba6a-91dc038f31d5" providerId="AD" clId="Web-{1D613413-FFEB-950A-A4E2-9F39A1BAB49E}" dt="2023-01-18T19:38:29.126" v="1241"/>
          <ac:spMkLst>
            <pc:docMk/>
            <pc:sldMk cId="109857222" sldId="256"/>
            <ac:spMk id="3" creationId="{00000000-0000-0000-0000-000000000000}"/>
          </ac:spMkLst>
        </pc:spChg>
        <pc:spChg chg="add">
          <ac:chgData name="Samuel Sanchez" userId="S::sssanchez2@stu.chino.k12.ca.us::590266d6-7b1c-469f-ba6a-91dc038f31d5" providerId="AD" clId="Web-{1D613413-FFEB-950A-A4E2-9F39A1BAB49E}" dt="2023-01-18T19:38:29.126" v="1241"/>
          <ac:spMkLst>
            <pc:docMk/>
            <pc:sldMk cId="109857222" sldId="256"/>
            <ac:spMk id="9" creationId="{0671A8AE-40A1-4631-A6B8-581AFF065482}"/>
          </ac:spMkLst>
        </pc:spChg>
        <pc:spChg chg="add">
          <ac:chgData name="Samuel Sanchez" userId="S::sssanchez2@stu.chino.k12.ca.us::590266d6-7b1c-469f-ba6a-91dc038f31d5" providerId="AD" clId="Web-{1D613413-FFEB-950A-A4E2-9F39A1BAB49E}" dt="2023-01-18T19:38:29.126" v="1241"/>
          <ac:spMkLst>
            <pc:docMk/>
            <pc:sldMk cId="109857222" sldId="256"/>
            <ac:spMk id="11" creationId="{AB58EF07-17C2-48CF-ABB0-EEF1F17CB8F0}"/>
          </ac:spMkLst>
        </pc:spChg>
        <pc:spChg chg="add">
          <ac:chgData name="Samuel Sanchez" userId="S::sssanchez2@stu.chino.k12.ca.us::590266d6-7b1c-469f-ba6a-91dc038f31d5" providerId="AD" clId="Web-{1D613413-FFEB-950A-A4E2-9F39A1BAB49E}" dt="2023-01-18T19:38:29.126" v="1241"/>
          <ac:spMkLst>
            <pc:docMk/>
            <pc:sldMk cId="109857222" sldId="256"/>
            <ac:spMk id="13" creationId="{AF2F604E-43BE-4DC3-B983-E071523364F8}"/>
          </ac:spMkLst>
        </pc:spChg>
        <pc:spChg chg="add">
          <ac:chgData name="Samuel Sanchez" userId="S::sssanchez2@stu.chino.k12.ca.us::590266d6-7b1c-469f-ba6a-91dc038f31d5" providerId="AD" clId="Web-{1D613413-FFEB-950A-A4E2-9F39A1BAB49E}" dt="2023-01-18T19:38:29.126" v="1241"/>
          <ac:spMkLst>
            <pc:docMk/>
            <pc:sldMk cId="109857222" sldId="256"/>
            <ac:spMk id="15" creationId="{08C9B587-E65E-4B52-B37C-ABEBB6E87928}"/>
          </ac:spMkLst>
        </pc:spChg>
        <pc:picChg chg="add">
          <ac:chgData name="Samuel Sanchez" userId="S::sssanchez2@stu.chino.k12.ca.us::590266d6-7b1c-469f-ba6a-91dc038f31d5" providerId="AD" clId="Web-{1D613413-FFEB-950A-A4E2-9F39A1BAB49E}" dt="2023-01-18T19:38:29.126" v="1241"/>
          <ac:picMkLst>
            <pc:docMk/>
            <pc:sldMk cId="109857222" sldId="256"/>
            <ac:picMk id="6" creationId="{19A1E1E0-EBDF-82E4-AFFB-59A59C429C28}"/>
          </ac:picMkLst>
        </pc:picChg>
      </pc:sldChg>
      <pc:sldChg chg="modSp modTransition">
        <pc:chgData name="Samuel Sanchez" userId="S::sssanchez2@stu.chino.k12.ca.us::590266d6-7b1c-469f-ba6a-91dc038f31d5" providerId="AD" clId="Web-{1D613413-FFEB-950A-A4E2-9F39A1BAB49E}" dt="2023-01-18T19:39:47.788" v="1250"/>
        <pc:sldMkLst>
          <pc:docMk/>
          <pc:sldMk cId="1696068869" sldId="257"/>
        </pc:sldMkLst>
        <pc:spChg chg="mod">
          <ac:chgData name="Samuel Sanchez" userId="S::sssanchez2@stu.chino.k12.ca.us::590266d6-7b1c-469f-ba6a-91dc038f31d5" providerId="AD" clId="Web-{1D613413-FFEB-950A-A4E2-9F39A1BAB49E}" dt="2023-01-18T19:00:37.176" v="665" actId="20577"/>
          <ac:spMkLst>
            <pc:docMk/>
            <pc:sldMk cId="1696068869" sldId="257"/>
            <ac:spMk id="15" creationId="{0A6C5423-EA2C-CC5E-71FF-5CFF77F0F755}"/>
          </ac:spMkLst>
        </pc:spChg>
        <pc:picChg chg="mod">
          <ac:chgData name="Samuel Sanchez" userId="S::sssanchez2@stu.chino.k12.ca.us::590266d6-7b1c-469f-ba6a-91dc038f31d5" providerId="AD" clId="Web-{1D613413-FFEB-950A-A4E2-9F39A1BAB49E}" dt="2023-01-18T18:37:53.475" v="488" actId="1076"/>
          <ac:picMkLst>
            <pc:docMk/>
            <pc:sldMk cId="1696068869" sldId="257"/>
            <ac:picMk id="4" creationId="{3DF83E12-DD48-E258-697C-2EEABB9176F8}"/>
          </ac:picMkLst>
        </pc:picChg>
      </pc:sldChg>
      <pc:sldChg chg="addSp delSp modSp mod modTransition setBg setClrOvrMap">
        <pc:chgData name="Samuel Sanchez" userId="S::sssanchez2@stu.chino.k12.ca.us::590266d6-7b1c-469f-ba6a-91dc038f31d5" providerId="AD" clId="Web-{1D613413-FFEB-950A-A4E2-9F39A1BAB49E}" dt="2023-01-18T19:39:47.788" v="1250"/>
        <pc:sldMkLst>
          <pc:docMk/>
          <pc:sldMk cId="1111159270" sldId="258"/>
        </pc:sldMkLst>
        <pc:spChg chg="mod ord">
          <ac:chgData name="Samuel Sanchez" userId="S::sssanchez2@stu.chino.k12.ca.us::590266d6-7b1c-469f-ba6a-91dc038f31d5" providerId="AD" clId="Web-{1D613413-FFEB-950A-A4E2-9F39A1BAB49E}" dt="2023-01-18T18:15:09.382" v="8"/>
          <ac:spMkLst>
            <pc:docMk/>
            <pc:sldMk cId="1111159270" sldId="258"/>
            <ac:spMk id="2" creationId="{28E1C455-3408-402A-58D2-B001303C11C6}"/>
          </ac:spMkLst>
        </pc:spChg>
        <pc:spChg chg="del">
          <ac:chgData name="Samuel Sanchez" userId="S::sssanchez2@stu.chino.k12.ca.us::590266d6-7b1c-469f-ba6a-91dc038f31d5" providerId="AD" clId="Web-{1D613413-FFEB-950A-A4E2-9F39A1BAB49E}" dt="2023-01-18T18:14:39.630" v="0"/>
          <ac:spMkLst>
            <pc:docMk/>
            <pc:sldMk cId="1111159270" sldId="258"/>
            <ac:spMk id="3" creationId="{7FB893E3-5E9D-1714-38B0-CF28AB6C7BAC}"/>
          </ac:spMkLst>
        </pc:spChg>
        <pc:spChg chg="add mod">
          <ac:chgData name="Samuel Sanchez" userId="S::sssanchez2@stu.chino.k12.ca.us::590266d6-7b1c-469f-ba6a-91dc038f31d5" providerId="AD" clId="Web-{1D613413-FFEB-950A-A4E2-9F39A1BAB49E}" dt="2023-01-18T18:15:09.382" v="8"/>
          <ac:spMkLst>
            <pc:docMk/>
            <pc:sldMk cId="1111159270" sldId="258"/>
            <ac:spMk id="5" creationId="{18DC057A-7D25-4222-10A3-AC0923591CBD}"/>
          </ac:spMkLst>
        </pc:spChg>
        <pc:spChg chg="add del">
          <ac:chgData name="Samuel Sanchez" userId="S::sssanchez2@stu.chino.k12.ca.us::590266d6-7b1c-469f-ba6a-91dc038f31d5" providerId="AD" clId="Web-{1D613413-FFEB-950A-A4E2-9F39A1BAB49E}" dt="2023-01-18T18:15:09.367" v="7"/>
          <ac:spMkLst>
            <pc:docMk/>
            <pc:sldMk cId="1111159270" sldId="258"/>
            <ac:spMk id="9" creationId="{7DA6CE7D-7CD2-927B-1F07-50060E5117EA}"/>
          </ac:spMkLst>
        </pc:spChg>
        <pc:spChg chg="add del">
          <ac:chgData name="Samuel Sanchez" userId="S::sssanchez2@stu.chino.k12.ca.us::590266d6-7b1c-469f-ba6a-91dc038f31d5" providerId="AD" clId="Web-{1D613413-FFEB-950A-A4E2-9F39A1BAB49E}" dt="2023-01-18T18:15:06.851" v="5"/>
          <ac:spMkLst>
            <pc:docMk/>
            <pc:sldMk cId="1111159270" sldId="258"/>
            <ac:spMk id="10" creationId="{E49CC64F-7275-4E33-961B-0C5CDC439875}"/>
          </ac:spMkLst>
        </pc:spChg>
        <pc:spChg chg="add del">
          <ac:chgData name="Samuel Sanchez" userId="S::sssanchez2@stu.chino.k12.ca.us::590266d6-7b1c-469f-ba6a-91dc038f31d5" providerId="AD" clId="Web-{1D613413-FFEB-950A-A4E2-9F39A1BAB49E}" dt="2023-01-18T18:15:09.367" v="7"/>
          <ac:spMkLst>
            <pc:docMk/>
            <pc:sldMk cId="1111159270" sldId="258"/>
            <ac:spMk id="12" creationId="{8F23F8A3-8FD7-4779-8323-FDC26BE99889}"/>
          </ac:spMkLst>
        </pc:spChg>
        <pc:spChg chg="add del">
          <ac:chgData name="Samuel Sanchez" userId="S::sssanchez2@stu.chino.k12.ca.us::590266d6-7b1c-469f-ba6a-91dc038f31d5" providerId="AD" clId="Web-{1D613413-FFEB-950A-A4E2-9F39A1BAB49E}" dt="2023-01-18T18:15:09.367" v="7"/>
          <ac:spMkLst>
            <pc:docMk/>
            <pc:sldMk cId="1111159270" sldId="258"/>
            <ac:spMk id="14" creationId="{F605C4CC-A25C-416F-8333-7CB7DC97D870}"/>
          </ac:spMkLst>
        </pc:spChg>
        <pc:spChg chg="add">
          <ac:chgData name="Samuel Sanchez" userId="S::sssanchez2@stu.chino.k12.ca.us::590266d6-7b1c-469f-ba6a-91dc038f31d5" providerId="AD" clId="Web-{1D613413-FFEB-950A-A4E2-9F39A1BAB49E}" dt="2023-01-18T18:15:09.382" v="8"/>
          <ac:spMkLst>
            <pc:docMk/>
            <pc:sldMk cId="1111159270" sldId="258"/>
            <ac:spMk id="16" creationId="{A5271697-90F1-4A23-8EF2-0179F2EAFACB}"/>
          </ac:spMkLst>
        </pc:spChg>
        <pc:spChg chg="add">
          <ac:chgData name="Samuel Sanchez" userId="S::sssanchez2@stu.chino.k12.ca.us::590266d6-7b1c-469f-ba6a-91dc038f31d5" providerId="AD" clId="Web-{1D613413-FFEB-950A-A4E2-9F39A1BAB49E}" dt="2023-01-18T18:15:09.382" v="8"/>
          <ac:spMkLst>
            <pc:docMk/>
            <pc:sldMk cId="1111159270" sldId="258"/>
            <ac:spMk id="17" creationId="{A81E7530-396C-45F0-92F4-A885648D1631}"/>
          </ac:spMkLst>
        </pc:spChg>
        <pc:spChg chg="add">
          <ac:chgData name="Samuel Sanchez" userId="S::sssanchez2@stu.chino.k12.ca.us::590266d6-7b1c-469f-ba6a-91dc038f31d5" providerId="AD" clId="Web-{1D613413-FFEB-950A-A4E2-9F39A1BAB49E}" dt="2023-01-18T18:15:09.382" v="8"/>
          <ac:spMkLst>
            <pc:docMk/>
            <pc:sldMk cId="1111159270" sldId="258"/>
            <ac:spMk id="39" creationId="{7316481C-0A49-4796-812B-0D64F063B720}"/>
          </ac:spMkLst>
        </pc:spChg>
        <pc:spChg chg="add">
          <ac:chgData name="Samuel Sanchez" userId="S::sssanchez2@stu.chino.k12.ca.us::590266d6-7b1c-469f-ba6a-91dc038f31d5" providerId="AD" clId="Web-{1D613413-FFEB-950A-A4E2-9F39A1BAB49E}" dt="2023-01-18T18:15:09.382" v="8"/>
          <ac:spMkLst>
            <pc:docMk/>
            <pc:sldMk cId="1111159270" sldId="258"/>
            <ac:spMk id="40" creationId="{D9F5512A-48E1-4C07-B75E-3CCC517B6804}"/>
          </ac:spMkLst>
        </pc:spChg>
        <pc:spChg chg="add mod">
          <ac:chgData name="Samuel Sanchez" userId="S::sssanchez2@stu.chino.k12.ca.us::590266d6-7b1c-469f-ba6a-91dc038f31d5" providerId="AD" clId="Web-{1D613413-FFEB-950A-A4E2-9F39A1BAB49E}" dt="2023-01-18T19:02:25.246" v="726" actId="20577"/>
          <ac:spMkLst>
            <pc:docMk/>
            <pc:sldMk cId="1111159270" sldId="258"/>
            <ac:spMk id="41" creationId="{74C27F58-D4BB-963A-4863-4D7519A45487}"/>
          </ac:spMkLst>
        </pc:spChg>
        <pc:grpChg chg="add">
          <ac:chgData name="Samuel Sanchez" userId="S::sssanchez2@stu.chino.k12.ca.us::590266d6-7b1c-469f-ba6a-91dc038f31d5" providerId="AD" clId="Web-{1D613413-FFEB-950A-A4E2-9F39A1BAB49E}" dt="2023-01-18T18:15:09.382" v="8"/>
          <ac:grpSpMkLst>
            <pc:docMk/>
            <pc:sldMk cId="1111159270" sldId="258"/>
            <ac:grpSpMk id="18" creationId="{81DE8B58-F373-409E-A253-4380A66091D4}"/>
          </ac:grpSpMkLst>
        </pc:grpChg>
        <pc:picChg chg="add mod ord">
          <ac:chgData name="Samuel Sanchez" userId="S::sssanchez2@stu.chino.k12.ca.us::590266d6-7b1c-469f-ba6a-91dc038f31d5" providerId="AD" clId="Web-{1D613413-FFEB-950A-A4E2-9F39A1BAB49E}" dt="2023-01-18T18:15:09.382" v="8"/>
          <ac:picMkLst>
            <pc:docMk/>
            <pc:sldMk cId="1111159270" sldId="258"/>
            <ac:picMk id="4" creationId="{2D48AA8B-02A9-D51A-B495-611A176FCA07}"/>
          </ac:picMkLst>
        </pc:picChg>
      </pc:sldChg>
      <pc:sldChg chg="addSp delSp modSp mod modTransition setBg">
        <pc:chgData name="Samuel Sanchez" userId="S::sssanchez2@stu.chino.k12.ca.us::590266d6-7b1c-469f-ba6a-91dc038f31d5" providerId="AD" clId="Web-{1D613413-FFEB-950A-A4E2-9F39A1BAB49E}" dt="2023-01-18T19:39:47.788" v="1250"/>
        <pc:sldMkLst>
          <pc:docMk/>
          <pc:sldMk cId="3010584417" sldId="259"/>
        </pc:sldMkLst>
        <pc:spChg chg="mod">
          <ac:chgData name="Samuel Sanchez" userId="S::sssanchez2@stu.chino.k12.ca.us::590266d6-7b1c-469f-ba6a-91dc038f31d5" providerId="AD" clId="Web-{1D613413-FFEB-950A-A4E2-9F39A1BAB49E}" dt="2023-01-18T18:41:06.706" v="542"/>
          <ac:spMkLst>
            <pc:docMk/>
            <pc:sldMk cId="3010584417" sldId="259"/>
            <ac:spMk id="2" creationId="{76F9D8F8-FBFC-350A-313D-3570857E9181}"/>
          </ac:spMkLst>
        </pc:spChg>
        <pc:spChg chg="del">
          <ac:chgData name="Samuel Sanchez" userId="S::sssanchez2@stu.chino.k12.ca.us::590266d6-7b1c-469f-ba6a-91dc038f31d5" providerId="AD" clId="Web-{1D613413-FFEB-950A-A4E2-9F39A1BAB49E}" dt="2023-01-18T18:40:59.471" v="541"/>
          <ac:spMkLst>
            <pc:docMk/>
            <pc:sldMk cId="3010584417" sldId="259"/>
            <ac:spMk id="3" creationId="{35FE291B-C69C-45EB-22FB-BB8CB1FD868C}"/>
          </ac:spMkLst>
        </pc:spChg>
        <pc:spChg chg="add mod">
          <ac:chgData name="Samuel Sanchez" userId="S::sssanchez2@stu.chino.k12.ca.us::590266d6-7b1c-469f-ba6a-91dc038f31d5" providerId="AD" clId="Web-{1D613413-FFEB-950A-A4E2-9F39A1BAB49E}" dt="2023-01-18T19:25:07.947" v="926" actId="20577"/>
          <ac:spMkLst>
            <pc:docMk/>
            <pc:sldMk cId="3010584417" sldId="259"/>
            <ac:spMk id="8" creationId="{4EC9E249-1ADE-886D-B8A3-F1E258101531}"/>
          </ac:spMkLst>
        </pc:spChg>
        <pc:spChg chg="add">
          <ac:chgData name="Samuel Sanchez" userId="S::sssanchez2@stu.chino.k12.ca.us::590266d6-7b1c-469f-ba6a-91dc038f31d5" providerId="AD" clId="Web-{1D613413-FFEB-950A-A4E2-9F39A1BAB49E}" dt="2023-01-18T18:41:06.706" v="542"/>
          <ac:spMkLst>
            <pc:docMk/>
            <pc:sldMk cId="3010584417" sldId="259"/>
            <ac:spMk id="11" creationId="{F13C74B1-5B17-4795-BED0-7140497B445A}"/>
          </ac:spMkLst>
        </pc:spChg>
        <pc:spChg chg="add">
          <ac:chgData name="Samuel Sanchez" userId="S::sssanchez2@stu.chino.k12.ca.us::590266d6-7b1c-469f-ba6a-91dc038f31d5" providerId="AD" clId="Web-{1D613413-FFEB-950A-A4E2-9F39A1BAB49E}" dt="2023-01-18T18:41:06.706" v="542"/>
          <ac:spMkLst>
            <pc:docMk/>
            <pc:sldMk cId="3010584417" sldId="259"/>
            <ac:spMk id="13" creationId="{D4974D33-8DC5-464E-8C6D-BE58F0669C17}"/>
          </ac:spMkLst>
        </pc:spChg>
        <pc:picChg chg="add mod ord">
          <ac:chgData name="Samuel Sanchez" userId="S::sssanchez2@stu.chino.k12.ca.us::590266d6-7b1c-469f-ba6a-91dc038f31d5" providerId="AD" clId="Web-{1D613413-FFEB-950A-A4E2-9F39A1BAB49E}" dt="2023-01-18T19:04:11.003" v="751" actId="1076"/>
          <ac:picMkLst>
            <pc:docMk/>
            <pc:sldMk cId="3010584417" sldId="259"/>
            <ac:picMk id="4" creationId="{9F797556-486F-BDD9-7E76-F7263AD69BB4}"/>
          </ac:picMkLst>
        </pc:picChg>
      </pc:sldChg>
      <pc:sldChg chg="addSp delSp modSp mod modTransition setBg addAnim modAnim setClrOvrMap">
        <pc:chgData name="Samuel Sanchez" userId="S::sssanchez2@stu.chino.k12.ca.us::590266d6-7b1c-469f-ba6a-91dc038f31d5" providerId="AD" clId="Web-{1D613413-FFEB-950A-A4E2-9F39A1BAB49E}" dt="2023-01-18T19:39:47.788" v="1250"/>
        <pc:sldMkLst>
          <pc:docMk/>
          <pc:sldMk cId="1888174393" sldId="260"/>
        </pc:sldMkLst>
        <pc:spChg chg="mod ord">
          <ac:chgData name="Samuel Sanchez" userId="S::sssanchez2@stu.chino.k12.ca.us::590266d6-7b1c-469f-ba6a-91dc038f31d5" providerId="AD" clId="Web-{1D613413-FFEB-950A-A4E2-9F39A1BAB49E}" dt="2023-01-18T19:06:37.373" v="796"/>
          <ac:spMkLst>
            <pc:docMk/>
            <pc:sldMk cId="1888174393" sldId="260"/>
            <ac:spMk id="2" creationId="{E5A34D48-DB85-77B8-08EF-93BF4EC7CC0B}"/>
          </ac:spMkLst>
        </pc:spChg>
        <pc:spChg chg="del">
          <ac:chgData name="Samuel Sanchez" userId="S::sssanchez2@stu.chino.k12.ca.us::590266d6-7b1c-469f-ba6a-91dc038f31d5" providerId="AD" clId="Web-{1D613413-FFEB-950A-A4E2-9F39A1BAB49E}" dt="2023-01-18T19:06:31.122" v="794"/>
          <ac:spMkLst>
            <pc:docMk/>
            <pc:sldMk cId="1888174393" sldId="260"/>
            <ac:spMk id="3" creationId="{899DADF4-F495-B5A4-DC02-5873B2821FB7}"/>
          </ac:spMkLst>
        </pc:spChg>
        <pc:spChg chg="add mod">
          <ac:chgData name="Samuel Sanchez" userId="S::sssanchez2@stu.chino.k12.ca.us::590266d6-7b1c-469f-ba6a-91dc038f31d5" providerId="AD" clId="Web-{1D613413-FFEB-950A-A4E2-9F39A1BAB49E}" dt="2023-01-18T19:31:19.035" v="1231" actId="20577"/>
          <ac:spMkLst>
            <pc:docMk/>
            <pc:sldMk cId="1888174393" sldId="260"/>
            <ac:spMk id="9" creationId="{F43D2E88-E3F1-D9B1-9420-9CACFD11CF47}"/>
          </ac:spMkLst>
        </pc:spChg>
        <pc:spChg chg="add">
          <ac:chgData name="Samuel Sanchez" userId="S::sssanchez2@stu.chino.k12.ca.us::590266d6-7b1c-469f-ba6a-91dc038f31d5" providerId="AD" clId="Web-{1D613413-FFEB-950A-A4E2-9F39A1BAB49E}" dt="2023-01-18T19:06:37.373" v="796"/>
          <ac:spMkLst>
            <pc:docMk/>
            <pc:sldMk cId="1888174393" sldId="260"/>
            <ac:spMk id="12" creationId="{8F23F8A3-8FD7-4779-8323-FDC26BE99889}"/>
          </ac:spMkLst>
        </pc:spChg>
        <pc:spChg chg="add">
          <ac:chgData name="Samuel Sanchez" userId="S::sssanchez2@stu.chino.k12.ca.us::590266d6-7b1c-469f-ba6a-91dc038f31d5" providerId="AD" clId="Web-{1D613413-FFEB-950A-A4E2-9F39A1BAB49E}" dt="2023-01-18T19:06:37.373" v="796"/>
          <ac:spMkLst>
            <pc:docMk/>
            <pc:sldMk cId="1888174393" sldId="260"/>
            <ac:spMk id="14" creationId="{F605C4CC-A25C-416F-8333-7CB7DC97D870}"/>
          </ac:spMkLst>
        </pc:spChg>
        <pc:picChg chg="add mod ord">
          <ac:chgData name="Samuel Sanchez" userId="S::sssanchez2@stu.chino.k12.ca.us::590266d6-7b1c-469f-ba6a-91dc038f31d5" providerId="AD" clId="Web-{1D613413-FFEB-950A-A4E2-9F39A1BAB49E}" dt="2023-01-18T19:06:37.373" v="796"/>
          <ac:picMkLst>
            <pc:docMk/>
            <pc:sldMk cId="1888174393" sldId="260"/>
            <ac:picMk id="4" creationId="{847D1851-5CDE-D989-67A7-C0824C94FFEB}"/>
          </ac:picMkLst>
        </pc:picChg>
        <pc:picChg chg="add mod">
          <ac:chgData name="Samuel Sanchez" userId="S::sssanchez2@stu.chino.k12.ca.us::590266d6-7b1c-469f-ba6a-91dc038f31d5" providerId="AD" clId="Web-{1D613413-FFEB-950A-A4E2-9F39A1BAB49E}" dt="2023-01-18T19:06:37.373" v="796"/>
          <ac:picMkLst>
            <pc:docMk/>
            <pc:sldMk cId="1888174393" sldId="260"/>
            <ac:picMk id="5" creationId="{BB18EE7E-EC01-ACEA-CF4E-ABE02D94549B}"/>
          </ac:picMkLst>
        </pc:picChg>
      </pc:sldChg>
      <pc:sldChg chg="addSp delSp modSp mod modTransition setBg setClrOvrMap">
        <pc:chgData name="Samuel Sanchez" userId="S::sssanchez2@stu.chino.k12.ca.us::590266d6-7b1c-469f-ba6a-91dc038f31d5" providerId="AD" clId="Web-{1D613413-FFEB-950A-A4E2-9F39A1BAB49E}" dt="2023-01-18T19:39:47.788" v="1250"/>
        <pc:sldMkLst>
          <pc:docMk/>
          <pc:sldMk cId="2342587054" sldId="261"/>
        </pc:sldMkLst>
        <pc:spChg chg="mod">
          <ac:chgData name="Samuel Sanchez" userId="S::sssanchez2@stu.chino.k12.ca.us::590266d6-7b1c-469f-ba6a-91dc038f31d5" providerId="AD" clId="Web-{1D613413-FFEB-950A-A4E2-9F39A1BAB49E}" dt="2023-01-18T19:32:41.509" v="1239"/>
          <ac:spMkLst>
            <pc:docMk/>
            <pc:sldMk cId="2342587054" sldId="261"/>
            <ac:spMk id="2" creationId="{9AEB98D2-8DF2-A7E4-6479-3591427F3BAD}"/>
          </ac:spMkLst>
        </pc:spChg>
        <pc:spChg chg="del">
          <ac:chgData name="Samuel Sanchez" userId="S::sssanchez2@stu.chino.k12.ca.us::590266d6-7b1c-469f-ba6a-91dc038f31d5" providerId="AD" clId="Web-{1D613413-FFEB-950A-A4E2-9F39A1BAB49E}" dt="2023-01-18T19:32:24.883" v="1232"/>
          <ac:spMkLst>
            <pc:docMk/>
            <pc:sldMk cId="2342587054" sldId="261"/>
            <ac:spMk id="3" creationId="{A94988C2-AF8D-EA21-F833-D2D1BA9699C7}"/>
          </ac:spMkLst>
        </pc:spChg>
        <pc:spChg chg="add del">
          <ac:chgData name="Samuel Sanchez" userId="S::sssanchez2@stu.chino.k12.ca.us::590266d6-7b1c-469f-ba6a-91dc038f31d5" providerId="AD" clId="Web-{1D613413-FFEB-950A-A4E2-9F39A1BAB49E}" dt="2023-01-18T19:32:41.509" v="1238"/>
          <ac:spMkLst>
            <pc:docMk/>
            <pc:sldMk cId="2342587054" sldId="261"/>
            <ac:spMk id="12" creationId="{59A87EB5-3FC2-47B9-268A-5173625A4F8F}"/>
          </ac:spMkLst>
        </pc:spChg>
        <pc:spChg chg="add">
          <ac:chgData name="Samuel Sanchez" userId="S::sssanchez2@stu.chino.k12.ca.us::590266d6-7b1c-469f-ba6a-91dc038f31d5" providerId="AD" clId="Web-{1D613413-FFEB-950A-A4E2-9F39A1BAB49E}" dt="2023-01-18T19:32:41.509" v="1239"/>
          <ac:spMkLst>
            <pc:docMk/>
            <pc:sldMk cId="2342587054" sldId="261"/>
            <ac:spMk id="13" creationId="{928F64C6-FE22-4FC1-A763-DFCC514811BD}"/>
          </ac:spMkLst>
        </pc:spChg>
        <pc:spChg chg="add del">
          <ac:chgData name="Samuel Sanchez" userId="S::sssanchez2@stu.chino.k12.ca.us::590266d6-7b1c-469f-ba6a-91dc038f31d5" providerId="AD" clId="Web-{1D613413-FFEB-950A-A4E2-9F39A1BAB49E}" dt="2023-01-18T19:32:41.509" v="1238"/>
          <ac:spMkLst>
            <pc:docMk/>
            <pc:sldMk cId="2342587054" sldId="261"/>
            <ac:spMk id="15" creationId="{0EFD753D-6A49-46DD-9E82-AA6E2C62B461}"/>
          </ac:spMkLst>
        </pc:spChg>
        <pc:spChg chg="add del">
          <ac:chgData name="Samuel Sanchez" userId="S::sssanchez2@stu.chino.k12.ca.us::590266d6-7b1c-469f-ba6a-91dc038f31d5" providerId="AD" clId="Web-{1D613413-FFEB-950A-A4E2-9F39A1BAB49E}" dt="2023-01-18T19:32:41.509" v="1238"/>
          <ac:spMkLst>
            <pc:docMk/>
            <pc:sldMk cId="2342587054" sldId="261"/>
            <ac:spMk id="17" creationId="{138A5824-1F4A-4EE7-BC13-5BB48FC0809B}"/>
          </ac:spMkLst>
        </pc:spChg>
        <pc:picChg chg="add mod ord">
          <ac:chgData name="Samuel Sanchez" userId="S::sssanchez2@stu.chino.k12.ca.us::590266d6-7b1c-469f-ba6a-91dc038f31d5" providerId="AD" clId="Web-{1D613413-FFEB-950A-A4E2-9F39A1BAB49E}" dt="2023-01-18T19:32:41.509" v="1239"/>
          <ac:picMkLst>
            <pc:docMk/>
            <pc:sldMk cId="2342587054" sldId="261"/>
            <ac:picMk id="4" creationId="{3B19F7AC-CDD8-F3AF-607A-B4CEDF2A2727}"/>
          </ac:picMkLst>
        </pc:picChg>
        <pc:picChg chg="add mod ord">
          <ac:chgData name="Samuel Sanchez" userId="S::sssanchez2@stu.chino.k12.ca.us::590266d6-7b1c-469f-ba6a-91dc038f31d5" providerId="AD" clId="Web-{1D613413-FFEB-950A-A4E2-9F39A1BAB49E}" dt="2023-01-18T19:32:41.509" v="1239"/>
          <ac:picMkLst>
            <pc:docMk/>
            <pc:sldMk cId="2342587054" sldId="261"/>
            <ac:picMk id="5" creationId="{3ABC72ED-FB60-730A-8DA6-A6B946993B2F}"/>
          </ac:picMkLst>
        </pc:picChg>
        <pc:picChg chg="add mod ord">
          <ac:chgData name="Samuel Sanchez" userId="S::sssanchez2@stu.chino.k12.ca.us::590266d6-7b1c-469f-ba6a-91dc038f31d5" providerId="AD" clId="Web-{1D613413-FFEB-950A-A4E2-9F39A1BAB49E}" dt="2023-01-18T19:32:41.509" v="1239"/>
          <ac:picMkLst>
            <pc:docMk/>
            <pc:sldMk cId="2342587054" sldId="261"/>
            <ac:picMk id="6" creationId="{65727D2A-5CE9-FEB2-E49E-527E96D3BAFA}"/>
          </ac:picMkLst>
        </pc:picChg>
        <pc:picChg chg="add mod ord">
          <ac:chgData name="Samuel Sanchez" userId="S::sssanchez2@stu.chino.k12.ca.us::590266d6-7b1c-469f-ba6a-91dc038f31d5" providerId="AD" clId="Web-{1D613413-FFEB-950A-A4E2-9F39A1BAB49E}" dt="2023-01-18T19:32:41.509" v="1239"/>
          <ac:picMkLst>
            <pc:docMk/>
            <pc:sldMk cId="2342587054" sldId="261"/>
            <ac:picMk id="7" creationId="{7EC1D46C-BDCB-912F-8262-5BF046D76155}"/>
          </ac:picMkLst>
        </pc:picChg>
        <pc:picChg chg="add mod">
          <ac:chgData name="Samuel Sanchez" userId="S::sssanchez2@stu.chino.k12.ca.us::590266d6-7b1c-469f-ba6a-91dc038f31d5" providerId="AD" clId="Web-{1D613413-FFEB-950A-A4E2-9F39A1BAB49E}" dt="2023-01-18T19:32:41.509" v="1239"/>
          <ac:picMkLst>
            <pc:docMk/>
            <pc:sldMk cId="2342587054" sldId="261"/>
            <ac:picMk id="8" creationId="{0B40C6A9-A933-5B88-8304-02CC153E364E}"/>
          </ac:picMkLst>
        </pc:picChg>
        <pc:cxnChg chg="add">
          <ac:chgData name="Samuel Sanchez" userId="S::sssanchez2@stu.chino.k12.ca.us::590266d6-7b1c-469f-ba6a-91dc038f31d5" providerId="AD" clId="Web-{1D613413-FFEB-950A-A4E2-9F39A1BAB49E}" dt="2023-01-18T19:32:41.509" v="1239"/>
          <ac:cxnSpMkLst>
            <pc:docMk/>
            <pc:sldMk cId="2342587054" sldId="261"/>
            <ac:cxnSpMk id="19" creationId="{5C34627B-48E6-4F4D-B843-97717A86B490}"/>
          </ac:cxnSpMkLst>
        </pc:cxnChg>
      </pc:sldChg>
      <pc:sldMasterChg chg="modTransition modSldLayout">
        <pc:chgData name="Samuel Sanchez" userId="S::sssanchez2@stu.chino.k12.ca.us::590266d6-7b1c-469f-ba6a-91dc038f31d5" providerId="AD" clId="Web-{1D613413-FFEB-950A-A4E2-9F39A1BAB49E}" dt="2023-01-18T19:39:47.788" v="1250"/>
        <pc:sldMasterMkLst>
          <pc:docMk/>
          <pc:sldMasterMk cId="2460954070" sldId="2147483660"/>
        </pc:sldMasterMkLst>
        <pc:sldLayoutChg chg="modTransition">
          <pc:chgData name="Samuel Sanchez" userId="S::sssanchez2@stu.chino.k12.ca.us::590266d6-7b1c-469f-ba6a-91dc038f31d5" providerId="AD" clId="Web-{1D613413-FFEB-950A-A4E2-9F39A1BAB49E}" dt="2023-01-18T19:39:47.788" v="1250"/>
          <pc:sldLayoutMkLst>
            <pc:docMk/>
            <pc:sldMasterMk cId="2460954070" sldId="2147483660"/>
            <pc:sldLayoutMk cId="2385387890" sldId="2147483661"/>
          </pc:sldLayoutMkLst>
        </pc:sldLayoutChg>
        <pc:sldLayoutChg chg="modTransition">
          <pc:chgData name="Samuel Sanchez" userId="S::sssanchez2@stu.chino.k12.ca.us::590266d6-7b1c-469f-ba6a-91dc038f31d5" providerId="AD" clId="Web-{1D613413-FFEB-950A-A4E2-9F39A1BAB49E}" dt="2023-01-18T19:39:47.788" v="1250"/>
          <pc:sldLayoutMkLst>
            <pc:docMk/>
            <pc:sldMasterMk cId="2460954070" sldId="2147483660"/>
            <pc:sldLayoutMk cId="949138452" sldId="2147483662"/>
          </pc:sldLayoutMkLst>
        </pc:sldLayoutChg>
        <pc:sldLayoutChg chg="modTransition">
          <pc:chgData name="Samuel Sanchez" userId="S::sssanchez2@stu.chino.k12.ca.us::590266d6-7b1c-469f-ba6a-91dc038f31d5" providerId="AD" clId="Web-{1D613413-FFEB-950A-A4E2-9F39A1BAB49E}" dt="2023-01-18T19:39:47.788" v="1250"/>
          <pc:sldLayoutMkLst>
            <pc:docMk/>
            <pc:sldMasterMk cId="2460954070" sldId="2147483660"/>
            <pc:sldLayoutMk cId="2591524520" sldId="2147483663"/>
          </pc:sldLayoutMkLst>
        </pc:sldLayoutChg>
        <pc:sldLayoutChg chg="modTransition">
          <pc:chgData name="Samuel Sanchez" userId="S::sssanchez2@stu.chino.k12.ca.us::590266d6-7b1c-469f-ba6a-91dc038f31d5" providerId="AD" clId="Web-{1D613413-FFEB-950A-A4E2-9F39A1BAB49E}" dt="2023-01-18T19:39:47.788" v="1250"/>
          <pc:sldLayoutMkLst>
            <pc:docMk/>
            <pc:sldMasterMk cId="2460954070" sldId="2147483660"/>
            <pc:sldLayoutMk cId="1203092039" sldId="2147483664"/>
          </pc:sldLayoutMkLst>
        </pc:sldLayoutChg>
        <pc:sldLayoutChg chg="modTransition">
          <pc:chgData name="Samuel Sanchez" userId="S::sssanchez2@stu.chino.k12.ca.us::590266d6-7b1c-469f-ba6a-91dc038f31d5" providerId="AD" clId="Web-{1D613413-FFEB-950A-A4E2-9F39A1BAB49E}" dt="2023-01-18T19:39:47.788" v="1250"/>
          <pc:sldLayoutMkLst>
            <pc:docMk/>
            <pc:sldMasterMk cId="2460954070" sldId="2147483660"/>
            <pc:sldLayoutMk cId="3733172339" sldId="2147483665"/>
          </pc:sldLayoutMkLst>
        </pc:sldLayoutChg>
        <pc:sldLayoutChg chg="modTransition">
          <pc:chgData name="Samuel Sanchez" userId="S::sssanchez2@stu.chino.k12.ca.us::590266d6-7b1c-469f-ba6a-91dc038f31d5" providerId="AD" clId="Web-{1D613413-FFEB-950A-A4E2-9F39A1BAB49E}" dt="2023-01-18T19:39:47.788" v="1250"/>
          <pc:sldLayoutMkLst>
            <pc:docMk/>
            <pc:sldMasterMk cId="2460954070" sldId="2147483660"/>
            <pc:sldLayoutMk cId="3210312558" sldId="2147483666"/>
          </pc:sldLayoutMkLst>
        </pc:sldLayoutChg>
        <pc:sldLayoutChg chg="modTransition">
          <pc:chgData name="Samuel Sanchez" userId="S::sssanchez2@stu.chino.k12.ca.us::590266d6-7b1c-469f-ba6a-91dc038f31d5" providerId="AD" clId="Web-{1D613413-FFEB-950A-A4E2-9F39A1BAB49E}" dt="2023-01-18T19:39:47.788" v="1250"/>
          <pc:sldLayoutMkLst>
            <pc:docMk/>
            <pc:sldMasterMk cId="2460954070" sldId="2147483660"/>
            <pc:sldLayoutMk cId="3146388984" sldId="2147483667"/>
          </pc:sldLayoutMkLst>
        </pc:sldLayoutChg>
        <pc:sldLayoutChg chg="modTransition">
          <pc:chgData name="Samuel Sanchez" userId="S::sssanchez2@stu.chino.k12.ca.us::590266d6-7b1c-469f-ba6a-91dc038f31d5" providerId="AD" clId="Web-{1D613413-FFEB-950A-A4E2-9F39A1BAB49E}" dt="2023-01-18T19:39:47.788" v="1250"/>
          <pc:sldLayoutMkLst>
            <pc:docMk/>
            <pc:sldMasterMk cId="2460954070" sldId="2147483660"/>
            <pc:sldLayoutMk cId="3171841454" sldId="2147483668"/>
          </pc:sldLayoutMkLst>
        </pc:sldLayoutChg>
        <pc:sldLayoutChg chg="modTransition">
          <pc:chgData name="Samuel Sanchez" userId="S::sssanchez2@stu.chino.k12.ca.us::590266d6-7b1c-469f-ba6a-91dc038f31d5" providerId="AD" clId="Web-{1D613413-FFEB-950A-A4E2-9F39A1BAB49E}" dt="2023-01-18T19:39:47.788" v="1250"/>
          <pc:sldLayoutMkLst>
            <pc:docMk/>
            <pc:sldMasterMk cId="2460954070" sldId="2147483660"/>
            <pc:sldLayoutMk cId="1718958274" sldId="2147483669"/>
          </pc:sldLayoutMkLst>
        </pc:sldLayoutChg>
        <pc:sldLayoutChg chg="modTransition">
          <pc:chgData name="Samuel Sanchez" userId="S::sssanchez2@stu.chino.k12.ca.us::590266d6-7b1c-469f-ba6a-91dc038f31d5" providerId="AD" clId="Web-{1D613413-FFEB-950A-A4E2-9F39A1BAB49E}" dt="2023-01-18T19:39:47.788" v="1250"/>
          <pc:sldLayoutMkLst>
            <pc:docMk/>
            <pc:sldMasterMk cId="2460954070" sldId="2147483660"/>
            <pc:sldLayoutMk cId="2202905451" sldId="2147483670"/>
          </pc:sldLayoutMkLst>
        </pc:sldLayoutChg>
        <pc:sldLayoutChg chg="modTransition">
          <pc:chgData name="Samuel Sanchez" userId="S::sssanchez2@stu.chino.k12.ca.us::590266d6-7b1c-469f-ba6a-91dc038f31d5" providerId="AD" clId="Web-{1D613413-FFEB-950A-A4E2-9F39A1BAB49E}" dt="2023-01-18T19:39:47.788" v="1250"/>
          <pc:sldLayoutMkLst>
            <pc:docMk/>
            <pc:sldMasterMk cId="2460954070" sldId="2147483660"/>
            <pc:sldLayoutMk cId="3479445657" sldId="2147483671"/>
          </pc:sldLayoutMkLst>
        </pc:sldLayoutChg>
      </pc:sldMasterChg>
    </pc:docChg>
  </pc:docChgLst>
  <pc:docChgLst>
    <pc:chgData name="Samuel Sanchez" userId="S::sssanchez2@stu.chino.k12.ca.us::590266d6-7b1c-469f-ba6a-91dc038f31d5" providerId="AD" clId="Web-{5FFA2248-DE6E-C869-E4BB-637FF92634D1}"/>
    <pc:docChg chg="addSld delSld modSld">
      <pc:chgData name="Samuel Sanchez" userId="S::sssanchez2@stu.chino.k12.ca.us::590266d6-7b1c-469f-ba6a-91dc038f31d5" providerId="AD" clId="Web-{5FFA2248-DE6E-C869-E4BB-637FF92634D1}" dt="2023-01-12T17:49:34.117" v="197" actId="20577"/>
      <pc:docMkLst>
        <pc:docMk/>
      </pc:docMkLst>
      <pc:sldChg chg="addSp delSp modSp">
        <pc:chgData name="Samuel Sanchez" userId="S::sssanchez2@stu.chino.k12.ca.us::590266d6-7b1c-469f-ba6a-91dc038f31d5" providerId="AD" clId="Web-{5FFA2248-DE6E-C869-E4BB-637FF92634D1}" dt="2023-01-12T17:49:23.133" v="190" actId="20577"/>
        <pc:sldMkLst>
          <pc:docMk/>
          <pc:sldMk cId="109857222" sldId="256"/>
        </pc:sldMkLst>
        <pc:spChg chg="mod">
          <ac:chgData name="Samuel Sanchez" userId="S::sssanchez2@stu.chino.k12.ca.us::590266d6-7b1c-469f-ba6a-91dc038f31d5" providerId="AD" clId="Web-{5FFA2248-DE6E-C869-E4BB-637FF92634D1}" dt="2023-01-12T17:49:23.133" v="190" actId="20577"/>
          <ac:spMkLst>
            <pc:docMk/>
            <pc:sldMk cId="109857222" sldId="256"/>
            <ac:spMk id="3" creationId="{00000000-0000-0000-0000-000000000000}"/>
          </ac:spMkLst>
        </pc:spChg>
        <pc:spChg chg="add del mod">
          <ac:chgData name="Samuel Sanchez" userId="S::sssanchez2@stu.chino.k12.ca.us::590266d6-7b1c-469f-ba6a-91dc038f31d5" providerId="AD" clId="Web-{5FFA2248-DE6E-C869-E4BB-637FF92634D1}" dt="2023-01-12T17:42:50.728" v="23"/>
          <ac:spMkLst>
            <pc:docMk/>
            <pc:sldMk cId="109857222" sldId="256"/>
            <ac:spMk id="5" creationId="{73252FBE-2A02-6116-4737-B3186BF3A9D3}"/>
          </ac:spMkLst>
        </pc:spChg>
        <pc:picChg chg="add del mod">
          <ac:chgData name="Samuel Sanchez" userId="S::sssanchez2@stu.chino.k12.ca.us::590266d6-7b1c-469f-ba6a-91dc038f31d5" providerId="AD" clId="Web-{5FFA2248-DE6E-C869-E4BB-637FF92634D1}" dt="2023-01-12T17:42:50.728" v="24"/>
          <ac:picMkLst>
            <pc:docMk/>
            <pc:sldMk cId="109857222" sldId="256"/>
            <ac:picMk id="4" creationId="{26F51DE1-EDB9-79FB-9D5F-65CC71601FBB}"/>
          </ac:picMkLst>
        </pc:picChg>
      </pc:sldChg>
      <pc:sldChg chg="addSp delSp modSp new mod setBg">
        <pc:chgData name="Samuel Sanchez" userId="S::sssanchez2@stu.chino.k12.ca.us::590266d6-7b1c-469f-ba6a-91dc038f31d5" providerId="AD" clId="Web-{5FFA2248-DE6E-C869-E4BB-637FF92634D1}" dt="2023-01-12T17:49:34.117" v="197" actId="20577"/>
        <pc:sldMkLst>
          <pc:docMk/>
          <pc:sldMk cId="1696068869" sldId="257"/>
        </pc:sldMkLst>
        <pc:spChg chg="mod">
          <ac:chgData name="Samuel Sanchez" userId="S::sssanchez2@stu.chino.k12.ca.us::590266d6-7b1c-469f-ba6a-91dc038f31d5" providerId="AD" clId="Web-{5FFA2248-DE6E-C869-E4BB-637FF92634D1}" dt="2023-01-12T17:49:34.117" v="197" actId="20577"/>
          <ac:spMkLst>
            <pc:docMk/>
            <pc:sldMk cId="1696068869" sldId="257"/>
            <ac:spMk id="2" creationId="{9F29F801-3C12-8394-F91E-13B052C80E91}"/>
          </ac:spMkLst>
        </pc:spChg>
        <pc:spChg chg="add del">
          <ac:chgData name="Samuel Sanchez" userId="S::sssanchez2@stu.chino.k12.ca.us::590266d6-7b1c-469f-ba6a-91dc038f31d5" providerId="AD" clId="Web-{5FFA2248-DE6E-C869-E4BB-637FF92634D1}" dt="2023-01-12T17:49:03.382" v="163"/>
          <ac:spMkLst>
            <pc:docMk/>
            <pc:sldMk cId="1696068869" sldId="257"/>
            <ac:spMk id="3" creationId="{5C49E5C9-6D91-61F5-1A25-C3A63BD15F51}"/>
          </ac:spMkLst>
        </pc:spChg>
        <pc:spChg chg="add del mod">
          <ac:chgData name="Samuel Sanchez" userId="S::sssanchez2@stu.chino.k12.ca.us::590266d6-7b1c-469f-ba6a-91dc038f31d5" providerId="AD" clId="Web-{5FFA2248-DE6E-C869-E4BB-637FF92634D1}" dt="2023-01-12T17:46:58.924" v="138"/>
          <ac:spMkLst>
            <pc:docMk/>
            <pc:sldMk cId="1696068869" sldId="257"/>
            <ac:spMk id="5" creationId="{C32AA62F-CB55-C039-9A05-73BB748355A8}"/>
          </ac:spMkLst>
        </pc:spChg>
        <pc:spChg chg="add del mod">
          <ac:chgData name="Samuel Sanchez" userId="S::sssanchez2@stu.chino.k12.ca.us::590266d6-7b1c-469f-ba6a-91dc038f31d5" providerId="AD" clId="Web-{5FFA2248-DE6E-C869-E4BB-637FF92634D1}" dt="2023-01-12T17:49:03.382" v="162"/>
          <ac:spMkLst>
            <pc:docMk/>
            <pc:sldMk cId="1696068869" sldId="257"/>
            <ac:spMk id="8" creationId="{A62C14ED-511F-4044-BE5F-B9A4BCDE12C2}"/>
          </ac:spMkLst>
        </pc:spChg>
        <pc:spChg chg="add del mod">
          <ac:chgData name="Samuel Sanchez" userId="S::sssanchez2@stu.chino.k12.ca.us::590266d6-7b1c-469f-ba6a-91dc038f31d5" providerId="AD" clId="Web-{5FFA2248-DE6E-C869-E4BB-637FF92634D1}" dt="2023-01-12T17:46:40.611" v="126"/>
          <ac:spMkLst>
            <pc:docMk/>
            <pc:sldMk cId="1696068869" sldId="257"/>
            <ac:spMk id="9" creationId="{700D0C55-D589-9EDC-7066-3A5F5E6571BC}"/>
          </ac:spMkLst>
        </pc:spChg>
        <pc:spChg chg="add del">
          <ac:chgData name="Samuel Sanchez" userId="S::sssanchez2@stu.chino.k12.ca.us::590266d6-7b1c-469f-ba6a-91dc038f31d5" providerId="AD" clId="Web-{5FFA2248-DE6E-C869-E4BB-637FF92634D1}" dt="2023-01-12T17:46:40.611" v="126"/>
          <ac:spMkLst>
            <pc:docMk/>
            <pc:sldMk cId="1696068869" sldId="257"/>
            <ac:spMk id="12" creationId="{59264BFD-360D-430E-B593-7BC0D00FBDEE}"/>
          </ac:spMkLst>
        </pc:spChg>
        <pc:spChg chg="add del">
          <ac:chgData name="Samuel Sanchez" userId="S::sssanchez2@stu.chino.k12.ca.us::590266d6-7b1c-469f-ba6a-91dc038f31d5" providerId="AD" clId="Web-{5FFA2248-DE6E-C869-E4BB-637FF92634D1}" dt="2023-01-12T17:46:40.611" v="126"/>
          <ac:spMkLst>
            <pc:docMk/>
            <pc:sldMk cId="1696068869" sldId="257"/>
            <ac:spMk id="18" creationId="{F249C1C3-EBDE-4C27-BD12-A6AE40A4DBC7}"/>
          </ac:spMkLst>
        </pc:spChg>
        <pc:grpChg chg="add del">
          <ac:chgData name="Samuel Sanchez" userId="S::sssanchez2@stu.chino.k12.ca.us::590266d6-7b1c-469f-ba6a-91dc038f31d5" providerId="AD" clId="Web-{5FFA2248-DE6E-C869-E4BB-637FF92634D1}" dt="2023-01-12T17:46:40.611" v="126"/>
          <ac:grpSpMkLst>
            <pc:docMk/>
            <pc:sldMk cId="1696068869" sldId="257"/>
            <ac:grpSpMk id="14" creationId="{A4538145-ACBA-40C0-AFBD-DE742723D579}"/>
          </ac:grpSpMkLst>
        </pc:grpChg>
        <pc:picChg chg="add del mod ord">
          <ac:chgData name="Samuel Sanchez" userId="S::sssanchez2@stu.chino.k12.ca.us::590266d6-7b1c-469f-ba6a-91dc038f31d5" providerId="AD" clId="Web-{5FFA2248-DE6E-C869-E4BB-637FF92634D1}" dt="2023-01-12T17:46:58.924" v="139"/>
          <ac:picMkLst>
            <pc:docMk/>
            <pc:sldMk cId="1696068869" sldId="257"/>
            <ac:picMk id="4" creationId="{6C28038C-758C-2140-920B-EC127F469F92}"/>
          </ac:picMkLst>
        </pc:picChg>
        <pc:picChg chg="add del mod ord">
          <ac:chgData name="Samuel Sanchez" userId="S::sssanchez2@stu.chino.k12.ca.us::590266d6-7b1c-469f-ba6a-91dc038f31d5" providerId="AD" clId="Web-{5FFA2248-DE6E-C869-E4BB-637FF92634D1}" dt="2023-01-12T17:49:03.382" v="163"/>
          <ac:picMkLst>
            <pc:docMk/>
            <pc:sldMk cId="1696068869" sldId="257"/>
            <ac:picMk id="7" creationId="{B5332A20-86FE-1393-D66D-2BE3FECE76BD}"/>
          </ac:picMkLst>
        </pc:picChg>
      </pc:sldChg>
      <pc:sldChg chg="new">
        <pc:chgData name="Samuel Sanchez" userId="S::sssanchez2@stu.chino.k12.ca.us::590266d6-7b1c-469f-ba6a-91dc038f31d5" providerId="AD" clId="Web-{5FFA2248-DE6E-C869-E4BB-637FF92634D1}" dt="2023-01-12T17:34:03.444" v="1"/>
        <pc:sldMkLst>
          <pc:docMk/>
          <pc:sldMk cId="1111159270" sldId="258"/>
        </pc:sldMkLst>
      </pc:sldChg>
      <pc:sldChg chg="new">
        <pc:chgData name="Samuel Sanchez" userId="S::sssanchez2@stu.chino.k12.ca.us::590266d6-7b1c-469f-ba6a-91dc038f31d5" providerId="AD" clId="Web-{5FFA2248-DE6E-C869-E4BB-637FF92634D1}" dt="2023-01-12T17:34:04.584" v="2"/>
        <pc:sldMkLst>
          <pc:docMk/>
          <pc:sldMk cId="3010584417" sldId="259"/>
        </pc:sldMkLst>
      </pc:sldChg>
      <pc:sldChg chg="new del">
        <pc:chgData name="Samuel Sanchez" userId="S::sssanchez2@stu.chino.k12.ca.us::590266d6-7b1c-469f-ba6a-91dc038f31d5" providerId="AD" clId="Web-{5FFA2248-DE6E-C869-E4BB-637FF92634D1}" dt="2023-01-12T17:49:08.116" v="180"/>
        <pc:sldMkLst>
          <pc:docMk/>
          <pc:sldMk cId="2296236901" sldId="260"/>
        </pc:sldMkLst>
      </pc:sldChg>
      <pc:sldChg chg="new del">
        <pc:chgData name="Samuel Sanchez" userId="S::sssanchez2@stu.chino.k12.ca.us::590266d6-7b1c-469f-ba6a-91dc038f31d5" providerId="AD" clId="Web-{5FFA2248-DE6E-C869-E4BB-637FF92634D1}" dt="2023-01-12T17:49:07.632" v="179"/>
        <pc:sldMkLst>
          <pc:docMk/>
          <pc:sldMk cId="206199906" sldId="261"/>
        </pc:sldMkLst>
      </pc:sldChg>
    </pc:docChg>
  </pc:docChgLst>
  <pc:docChgLst>
    <pc:chgData name="Samuel Sanchez" userId="S::sssanchez2@stu.chino.k12.ca.us::590266d6-7b1c-469f-ba6a-91dc038f31d5" providerId="AD" clId="Web-{78F64072-508B-908F-63C5-03FF3DE1F10A}"/>
    <pc:docChg chg="modSld">
      <pc:chgData name="Samuel Sanchez" userId="S::sssanchez2@stu.chino.k12.ca.us::590266d6-7b1c-469f-ba6a-91dc038f31d5" providerId="AD" clId="Web-{78F64072-508B-908F-63C5-03FF3DE1F10A}" dt="2023-01-24T19:54:09.098" v="234" actId="20577"/>
      <pc:docMkLst>
        <pc:docMk/>
      </pc:docMkLst>
      <pc:sldChg chg="modSp">
        <pc:chgData name="Samuel Sanchez" userId="S::sssanchez2@stu.chino.k12.ca.us::590266d6-7b1c-469f-ba6a-91dc038f31d5" providerId="AD" clId="Web-{78F64072-508B-908F-63C5-03FF3DE1F10A}" dt="2023-01-24T19:54:00.692" v="231" actId="20577"/>
        <pc:sldMkLst>
          <pc:docMk/>
          <pc:sldMk cId="3010584417" sldId="259"/>
        </pc:sldMkLst>
        <pc:spChg chg="mod">
          <ac:chgData name="Samuel Sanchez" userId="S::sssanchez2@stu.chino.k12.ca.us::590266d6-7b1c-469f-ba6a-91dc038f31d5" providerId="AD" clId="Web-{78F64072-508B-908F-63C5-03FF3DE1F10A}" dt="2023-01-24T19:54:00.692" v="231" actId="20577"/>
          <ac:spMkLst>
            <pc:docMk/>
            <pc:sldMk cId="3010584417" sldId="259"/>
            <ac:spMk id="8" creationId="{4EC9E249-1ADE-886D-B8A3-F1E258101531}"/>
          </ac:spMkLst>
        </pc:spChg>
      </pc:sldChg>
      <pc:sldChg chg="modSp">
        <pc:chgData name="Samuel Sanchez" userId="S::sssanchez2@stu.chino.k12.ca.us::590266d6-7b1c-469f-ba6a-91dc038f31d5" providerId="AD" clId="Web-{78F64072-508B-908F-63C5-03FF3DE1F10A}" dt="2023-01-24T19:54:09.098" v="234" actId="20577"/>
        <pc:sldMkLst>
          <pc:docMk/>
          <pc:sldMk cId="1888174393" sldId="260"/>
        </pc:sldMkLst>
        <pc:spChg chg="mod">
          <ac:chgData name="Samuel Sanchez" userId="S::sssanchez2@stu.chino.k12.ca.us::590266d6-7b1c-469f-ba6a-91dc038f31d5" providerId="AD" clId="Web-{78F64072-508B-908F-63C5-03FF3DE1F10A}" dt="2023-01-24T19:54:09.098" v="234" actId="20577"/>
          <ac:spMkLst>
            <pc:docMk/>
            <pc:sldMk cId="1888174393" sldId="260"/>
            <ac:spMk id="9" creationId="{F43D2E88-E3F1-D9B1-9420-9CACFD11CF47}"/>
          </ac:spMkLst>
        </pc:spChg>
      </pc:sldChg>
    </pc:docChg>
  </pc:docChgLst>
  <pc:docChgLst>
    <pc:chgData clId="Web-{E51E91ED-EB54-39BB-DC72-0F45AAF564CC}"/>
    <pc:docChg chg="modSld">
      <pc:chgData name="" userId="" providerId="" clId="Web-{E51E91ED-EB54-39BB-DC72-0F45AAF564CC}" dt="2023-01-20T18:29:55.196" v="0" actId="1076"/>
      <pc:docMkLst>
        <pc:docMk/>
      </pc:docMkLst>
      <pc:sldChg chg="modSp">
        <pc:chgData name="" userId="" providerId="" clId="Web-{E51E91ED-EB54-39BB-DC72-0F45AAF564CC}" dt="2023-01-20T18:29:55.196" v="0" actId="1076"/>
        <pc:sldMkLst>
          <pc:docMk/>
          <pc:sldMk cId="109857222" sldId="256"/>
        </pc:sldMkLst>
        <pc:picChg chg="mod">
          <ac:chgData name="" userId="" providerId="" clId="Web-{E51E91ED-EB54-39BB-DC72-0F45AAF564CC}" dt="2023-01-20T18:29:55.196" v="0" actId="1076"/>
          <ac:picMkLst>
            <pc:docMk/>
            <pc:sldMk cId="109857222" sldId="256"/>
            <ac:picMk id="6" creationId="{19A1E1E0-EBDF-82E4-AFFB-59A59C429C28}"/>
          </ac:picMkLst>
        </pc:picChg>
      </pc:sldChg>
    </pc:docChg>
  </pc:docChgLst>
  <pc:docChgLst>
    <pc:chgData name="Samuel Sanchez" userId="S::sssanchez2@stu.chino.k12.ca.us::590266d6-7b1c-469f-ba6a-91dc038f31d5" providerId="AD" clId="Web-{F4311D98-D1C7-4B70-9FAA-A71BA02BEDD3}"/>
    <pc:docChg chg="modSld">
      <pc:chgData name="Samuel Sanchez" userId="S::sssanchez2@stu.chino.k12.ca.us::590266d6-7b1c-469f-ba6a-91dc038f31d5" providerId="AD" clId="Web-{F4311D98-D1C7-4B70-9FAA-A71BA02BEDD3}" dt="2023-01-12T17:31:40.956" v="8" actId="20577"/>
      <pc:docMkLst>
        <pc:docMk/>
      </pc:docMkLst>
      <pc:sldChg chg="modSp">
        <pc:chgData name="Samuel Sanchez" userId="S::sssanchez2@stu.chino.k12.ca.us::590266d6-7b1c-469f-ba6a-91dc038f31d5" providerId="AD" clId="Web-{F4311D98-D1C7-4B70-9FAA-A71BA02BEDD3}" dt="2023-01-12T17:31:40.956" v="8" actId="20577"/>
        <pc:sldMkLst>
          <pc:docMk/>
          <pc:sldMk cId="109857222" sldId="256"/>
        </pc:sldMkLst>
        <pc:spChg chg="mod">
          <ac:chgData name="Samuel Sanchez" userId="S::sssanchez2@stu.chino.k12.ca.us::590266d6-7b1c-469f-ba6a-91dc038f31d5" providerId="AD" clId="Web-{F4311D98-D1C7-4B70-9FAA-A71BA02BEDD3}" dt="2023-01-12T17:31:40.956" v="8" actId="20577"/>
          <ac:spMkLst>
            <pc:docMk/>
            <pc:sldMk cId="109857222" sldId="256"/>
            <ac:spMk id="2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Map_of_the_Plains_and_Sierra_Miwok_territories_(colored).pn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Yurok_plankhouse02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B4D3D850-2041-4B7C-AED9-54DA385B1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19A1E1E0-EBDF-82E4-AFFB-59A59C429C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778"/>
          <a:stretch/>
        </p:blipFill>
        <p:spPr>
          <a:xfrm>
            <a:off x="20" y="10"/>
            <a:ext cx="6095980" cy="6857990"/>
          </a:xfrm>
          <a:prstGeom prst="rect">
            <a:avLst/>
          </a:prstGeom>
        </p:spPr>
      </p:pic>
      <p:pic>
        <p:nvPicPr>
          <p:cNvPr id="4" name="Picture 4" descr="Maidu dancers — Calisphere">
            <a:extLst>
              <a:ext uri="{FF2B5EF4-FFF2-40B4-BE49-F238E27FC236}">
                <a16:creationId xmlns:a16="http://schemas.microsoft.com/office/drawing/2014/main" id="{52802AC9-BB8E-3CB5-9B6A-EB71E0AA01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512" r="19488"/>
          <a:stretch/>
        </p:blipFill>
        <p:spPr>
          <a:xfrm>
            <a:off x="6096000" y="10"/>
            <a:ext cx="6096000" cy="685799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B497CCB5-5FC2-473C-AFCC-2430CEF1D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409915" y="1742916"/>
            <a:ext cx="3372170" cy="33721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ame 23">
            <a:extLst>
              <a:ext uri="{FF2B5EF4-FFF2-40B4-BE49-F238E27FC236}">
                <a16:creationId xmlns:a16="http://schemas.microsoft.com/office/drawing/2014/main" id="{599C8C75-BFDF-44E7-A028-EEB5EDD58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971277" y="1304278"/>
            <a:ext cx="4249446" cy="4249444"/>
          </a:xfrm>
          <a:prstGeom prst="frame">
            <a:avLst>
              <a:gd name="adj1" fmla="val 1195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45528" y="4201466"/>
            <a:ext cx="2700944" cy="659993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600">
                <a:solidFill>
                  <a:srgbClr val="080808"/>
                </a:solidFill>
                <a:cs typeface="Calibri"/>
              </a:rPr>
              <a:t>By Samuel Sanchez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86858" y="2761554"/>
            <a:ext cx="3618284" cy="1345720"/>
          </a:xfrm>
          <a:noFill/>
        </p:spPr>
        <p:txBody>
          <a:bodyPr anchor="ctr">
            <a:normAutofit/>
          </a:bodyPr>
          <a:lstStyle/>
          <a:p>
            <a:r>
              <a:rPr lang="en-US" sz="2800">
                <a:solidFill>
                  <a:srgbClr val="080808"/>
                </a:solidFill>
                <a:cs typeface="Calibri Light"/>
              </a:rPr>
              <a:t>Maidu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11">
            <a:extLst>
              <a:ext uri="{FF2B5EF4-FFF2-40B4-BE49-F238E27FC236}">
                <a16:creationId xmlns:a16="http://schemas.microsoft.com/office/drawing/2014/main" id="{B5FA7C47-B7C1-4D2E-AB49-ED23BA34B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596EE156-ABF1-4329-A6BA-03B4254E08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521144" y="911116"/>
            <a:ext cx="687754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19B9933F-AAB3-444A-8BB5-9CA194A8B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0" y="1370435"/>
            <a:ext cx="527226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7">
            <a:extLst>
              <a:ext uri="{FF2B5EF4-FFF2-40B4-BE49-F238E27FC236}">
                <a16:creationId xmlns:a16="http://schemas.microsoft.com/office/drawing/2014/main" id="{7D20183A-0B1D-4A1F-89B1-ADBEDBC6E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00164" y="643467"/>
            <a:ext cx="409371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Rectangle 8">
            <a:extLst>
              <a:ext uri="{FF2B5EF4-FFF2-40B4-BE49-F238E27FC236}">
                <a16:creationId xmlns:a16="http://schemas.microsoft.com/office/drawing/2014/main" id="{131031D3-26CD-4214-A9A4-5857EFA15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95529" y="644382"/>
            <a:ext cx="3856024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29F801-3C12-8394-F91E-13B052C80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879" y="998002"/>
            <a:ext cx="3182940" cy="1471959"/>
          </a:xfrm>
        </p:spPr>
        <p:txBody>
          <a:bodyPr>
            <a:normAutofit/>
          </a:bodyPr>
          <a:lstStyle/>
          <a:p>
            <a:r>
              <a:rPr lang="en-US" sz="3600">
                <a:solidFill>
                  <a:srgbClr val="FFFFFF"/>
                </a:solidFill>
                <a:cs typeface="Calibri Light"/>
              </a:rPr>
              <a:t>Location </a:t>
            </a:r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15" name="Content Placeholder 8">
            <a:extLst>
              <a:ext uri="{FF2B5EF4-FFF2-40B4-BE49-F238E27FC236}">
                <a16:creationId xmlns:a16="http://schemas.microsoft.com/office/drawing/2014/main" id="{0A6C5423-EA2C-CC5E-71FF-5CFF77F0F7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9635" y="2546161"/>
            <a:ext cx="3200451" cy="2985929"/>
          </a:xfrm>
        </p:spPr>
        <p:txBody>
          <a:bodyPr anchor="t">
            <a:normAutofit fontScale="92500"/>
          </a:bodyPr>
          <a:lstStyle/>
          <a:p>
            <a:pPr marL="0" indent="0">
              <a:buNone/>
            </a:pPr>
            <a:r>
              <a:rPr lang="en-US" sz="2400">
                <a:solidFill>
                  <a:srgbClr val="FEFFFF"/>
                </a:solidFill>
                <a:cs typeface="Calibri"/>
              </a:rPr>
              <a:t>The Maidu tribe live in the central and northeastern part of California.           </a:t>
            </a:r>
            <a:endParaRPr lang="en-US"/>
          </a:p>
          <a:p>
            <a:pPr marL="0" indent="0">
              <a:buNone/>
            </a:pPr>
            <a:endParaRPr lang="en-US" sz="2400">
              <a:solidFill>
                <a:srgbClr val="FEFFFF"/>
              </a:solidFill>
              <a:cs typeface="Calibri"/>
            </a:endParaRPr>
          </a:p>
          <a:p>
            <a:pPr marL="0" indent="0">
              <a:buNone/>
            </a:pPr>
            <a:r>
              <a:rPr lang="en-US" sz="2400">
                <a:solidFill>
                  <a:srgbClr val="FEFFFF"/>
                </a:solidFill>
                <a:cs typeface="Calibri"/>
              </a:rPr>
              <a:t>The winters were cold and snowy. The summers were warm.                                                                 </a:t>
            </a:r>
            <a:endParaRPr lang="en-US">
              <a:cs typeface="Calibri"/>
            </a:endParaRPr>
          </a:p>
        </p:txBody>
      </p:sp>
      <p:pic>
        <p:nvPicPr>
          <p:cNvPr id="4" name="Picture 4" descr="Map&#10;&#10;Description automatically generated">
            <a:extLst>
              <a:ext uri="{FF2B5EF4-FFF2-40B4-BE49-F238E27FC236}">
                <a16:creationId xmlns:a16="http://schemas.microsoft.com/office/drawing/2014/main" id="{3DF83E12-DD48-E258-697C-2EEABB9176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656807" y="902337"/>
            <a:ext cx="6539075" cy="49860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BFA00C6-AC21-740B-656B-75FC67433CFB}"/>
              </a:ext>
            </a:extLst>
          </p:cNvPr>
          <p:cNvSpPr txBox="1"/>
          <p:nvPr/>
        </p:nvSpPr>
        <p:spPr>
          <a:xfrm>
            <a:off x="9215875" y="5562257"/>
            <a:ext cx="2321468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960688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1">
            <a:extLst>
              <a:ext uri="{FF2B5EF4-FFF2-40B4-BE49-F238E27FC236}">
                <a16:creationId xmlns:a16="http://schemas.microsoft.com/office/drawing/2014/main" id="{A81E7530-396C-45F0-92F4-A885648D16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outdoor, tree, sky, building&#10;&#10;Description automatically generated">
            <a:extLst>
              <a:ext uri="{FF2B5EF4-FFF2-40B4-BE49-F238E27FC236}">
                <a16:creationId xmlns:a16="http://schemas.microsoft.com/office/drawing/2014/main" id="{2D48AA8B-02A9-D51A-B495-611A176FCA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1" b="13920"/>
          <a:stretch/>
        </p:blipFill>
        <p:spPr>
          <a:xfrm>
            <a:off x="603671" y="-1"/>
            <a:ext cx="11588329" cy="6857999"/>
          </a:xfrm>
          <a:prstGeom prst="rect">
            <a:avLst/>
          </a:prstGeom>
        </p:spPr>
      </p:pic>
      <p:sp>
        <p:nvSpPr>
          <p:cNvPr id="39" name="Rectangle 13">
            <a:extLst>
              <a:ext uri="{FF2B5EF4-FFF2-40B4-BE49-F238E27FC236}">
                <a16:creationId xmlns:a16="http://schemas.microsoft.com/office/drawing/2014/main" id="{7316481C-0A49-4796-812B-0D64F063B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419898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E1C455-3408-402A-58D2-B001303C1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649" y="721805"/>
            <a:ext cx="3874686" cy="2147520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  <a:cs typeface="Calibri Light"/>
              </a:rPr>
              <a:t>Shelter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1DE8B58-F373-409E-A253-4380A6609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1188720" y="73152"/>
            <a:chExt cx="1178966" cy="232963"/>
          </a:xfrm>
        </p:grpSpPr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F5ACE265-D22D-48CC-99DE-EB81AE922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8541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6FE80EEA-F4ED-4436-8861-0BEAAEFE76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8541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C3642BC8-86E8-47D0-8846-3E4D49E4B4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3586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82D35214-3634-4180-BF0E-45B6145161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3586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15BE89E6-3D1C-42B5-A950-E72889F8BB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38631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473771CC-5097-4E08-9606-24B0BC9A0D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38631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BE872634-00DA-47BD-880D-5C05FFADCC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3675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4F151F5C-DE9B-460E-BC51-471F4A8A5A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3675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4">
              <a:extLst>
                <a:ext uri="{FF2B5EF4-FFF2-40B4-BE49-F238E27FC236}">
                  <a16:creationId xmlns:a16="http://schemas.microsoft.com/office/drawing/2014/main" id="{34557B8A-4D2F-4D0D-B746-59EA85318C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8720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6">
              <a:extLst>
                <a:ext uri="{FF2B5EF4-FFF2-40B4-BE49-F238E27FC236}">
                  <a16:creationId xmlns:a16="http://schemas.microsoft.com/office/drawing/2014/main" id="{C764CD8E-E409-4E9B-8E87-746DDE36D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8720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4">
              <a:extLst>
                <a:ext uri="{FF2B5EF4-FFF2-40B4-BE49-F238E27FC236}">
                  <a16:creationId xmlns:a16="http://schemas.microsoft.com/office/drawing/2014/main" id="{8E27A01D-2F01-4286-9453-3FBF6E848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3318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6">
              <a:extLst>
                <a:ext uri="{FF2B5EF4-FFF2-40B4-BE49-F238E27FC236}">
                  <a16:creationId xmlns:a16="http://schemas.microsoft.com/office/drawing/2014/main" id="{460487A5-12EB-422E-9588-8FF06FAF73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3318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4">
              <a:extLst>
                <a:ext uri="{FF2B5EF4-FFF2-40B4-BE49-F238E27FC236}">
                  <a16:creationId xmlns:a16="http://schemas.microsoft.com/office/drawing/2014/main" id="{7D522D20-C9F7-4B34-9066-4B43ADAABD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88363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6">
              <a:extLst>
                <a:ext uri="{FF2B5EF4-FFF2-40B4-BE49-F238E27FC236}">
                  <a16:creationId xmlns:a16="http://schemas.microsoft.com/office/drawing/2014/main" id="{97B04F2C-295B-447A-8941-0AD4F55516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88363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4">
              <a:extLst>
                <a:ext uri="{FF2B5EF4-FFF2-40B4-BE49-F238E27FC236}">
                  <a16:creationId xmlns:a16="http://schemas.microsoft.com/office/drawing/2014/main" id="{17D7FF91-B366-4534-B9B4-5710926EE7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3408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6">
              <a:extLst>
                <a:ext uri="{FF2B5EF4-FFF2-40B4-BE49-F238E27FC236}">
                  <a16:creationId xmlns:a16="http://schemas.microsoft.com/office/drawing/2014/main" id="{B5B8116C-ADD9-4826-9C37-270377E8FF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3408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4">
              <a:extLst>
                <a:ext uri="{FF2B5EF4-FFF2-40B4-BE49-F238E27FC236}">
                  <a16:creationId xmlns:a16="http://schemas.microsoft.com/office/drawing/2014/main" id="{22D01D96-8DB8-40BF-83AC-4CA49EC263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8452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6">
              <a:extLst>
                <a:ext uri="{FF2B5EF4-FFF2-40B4-BE49-F238E27FC236}">
                  <a16:creationId xmlns:a16="http://schemas.microsoft.com/office/drawing/2014/main" id="{44B584CD-5E60-4B15-847C-B30D15DA1A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8452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CF2BB7DC-B968-4F0B-9748-BF0E6E297C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13497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CF12C159-3F09-4861-9450-ECD5DB310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13497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Content Placeholder 8">
            <a:extLst>
              <a:ext uri="{FF2B5EF4-FFF2-40B4-BE49-F238E27FC236}">
                <a16:creationId xmlns:a16="http://schemas.microsoft.com/office/drawing/2014/main" id="{74C27F58-D4BB-963A-4863-4D7519A454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6649" y="3379979"/>
            <a:ext cx="3874685" cy="3186359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dirty="0">
                <a:solidFill>
                  <a:schemeClr val="bg1"/>
                </a:solidFill>
                <a:cs typeface="Calibri"/>
              </a:rPr>
              <a:t>They made houses with wood, rocks, or leaves,         </a:t>
            </a:r>
            <a:endParaRPr lang="en-US" sz="3600">
              <a:solidFill>
                <a:schemeClr val="bg1"/>
              </a:solidFill>
              <a:cs typeface="Calibri"/>
            </a:endParaRPr>
          </a:p>
          <a:p>
            <a:r>
              <a:rPr lang="en-US" sz="2400" dirty="0">
                <a:solidFill>
                  <a:schemeClr val="bg1"/>
                </a:solidFill>
                <a:cs typeface="Calibri"/>
              </a:rPr>
              <a:t>They dug down about 5 feet so the shelter was warmer in the winter.</a:t>
            </a:r>
            <a:endParaRPr lang="en-US" sz="3600">
              <a:solidFill>
                <a:schemeClr val="bg1"/>
              </a:solidFill>
              <a:cs typeface="Calibri"/>
            </a:endParaRPr>
          </a:p>
          <a:p>
            <a:r>
              <a:rPr lang="en-US" sz="2400" dirty="0">
                <a:solidFill>
                  <a:schemeClr val="bg1"/>
                </a:solidFill>
                <a:cs typeface="Calibri"/>
              </a:rPr>
              <a:t>Some homes were made of bark with pine roofs.                                                                                                          </a:t>
            </a:r>
            <a:endParaRPr lang="en-US" sz="3600">
              <a:solidFill>
                <a:schemeClr val="bg1"/>
              </a:solidFill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DC057A-7D25-4222-10A3-AC0923591CBD}"/>
              </a:ext>
            </a:extLst>
          </p:cNvPr>
          <p:cNvSpPr txBox="1"/>
          <p:nvPr/>
        </p:nvSpPr>
        <p:spPr>
          <a:xfrm>
            <a:off x="9870532" y="6657943"/>
            <a:ext cx="2321468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111592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F9D8F8-FBFC-350A-313D-3570857E9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>
                <a:cs typeface="Calibri Light"/>
              </a:rPr>
              <a:t>Food</a:t>
            </a:r>
            <a:br>
              <a:rPr lang="en-US" sz="5400">
                <a:cs typeface="Calibri Light"/>
              </a:rPr>
            </a:br>
            <a:endParaRPr lang="en-US" sz="5400"/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EC9E249-1ADE-886D-B8A3-F1E258101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 dirty="0">
                <a:cs typeface="Calibri" panose="020F0502020204030204"/>
              </a:rPr>
              <a:t>They like to hunt deer, geese,  duck, quail, and rabbits. </a:t>
            </a:r>
            <a:endParaRPr lang="en-US">
              <a:cs typeface="Calibri" panose="020F0502020204030204"/>
            </a:endParaRPr>
          </a:p>
          <a:p>
            <a:r>
              <a:rPr lang="en-US" sz="2200" dirty="0">
                <a:cs typeface="Calibri" panose="020F0502020204030204"/>
              </a:rPr>
              <a:t>They also hunt roots, nuts, acorn,                                                              </a:t>
            </a:r>
            <a:endParaRPr lang="en-US">
              <a:cs typeface="Calibri"/>
            </a:endParaRPr>
          </a:p>
        </p:txBody>
      </p:sp>
      <p:pic>
        <p:nvPicPr>
          <p:cNvPr id="4" name="Picture 4" descr="Maidu Indian Tools | Miwok Hunting | desserts | Pinterest | Indian, Hunting and Tools">
            <a:extLst>
              <a:ext uri="{FF2B5EF4-FFF2-40B4-BE49-F238E27FC236}">
                <a16:creationId xmlns:a16="http://schemas.microsoft.com/office/drawing/2014/main" id="{9F797556-486F-BDD9-7E76-F7263AD69B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2" r="-1" b="-1"/>
          <a:stretch/>
        </p:blipFill>
        <p:spPr>
          <a:xfrm>
            <a:off x="5158334" y="-740311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10584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Maidu dancers — Calisphere">
            <a:extLst>
              <a:ext uri="{FF2B5EF4-FFF2-40B4-BE49-F238E27FC236}">
                <a16:creationId xmlns:a16="http://schemas.microsoft.com/office/drawing/2014/main" id="{BB18EE7E-EC01-ACEA-CF4E-ABE02D9454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505" r="-2" b="12029"/>
          <a:stretch/>
        </p:blipFill>
        <p:spPr>
          <a:xfrm>
            <a:off x="6015107" y="-1"/>
            <a:ext cx="6176895" cy="2937954"/>
          </a:xfrm>
          <a:prstGeom prst="rect">
            <a:avLst/>
          </a:prstGeom>
        </p:spPr>
      </p:pic>
      <p:pic>
        <p:nvPicPr>
          <p:cNvPr id="4" name="Picture 4" descr="The Maidu - A People | Culture, Native american tribes, California">
            <a:extLst>
              <a:ext uri="{FF2B5EF4-FFF2-40B4-BE49-F238E27FC236}">
                <a16:creationId xmlns:a16="http://schemas.microsoft.com/office/drawing/2014/main" id="{847D1851-5CDE-D989-67A7-C0824C94FF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530" r="1" b="1"/>
          <a:stretch/>
        </p:blipFill>
        <p:spPr>
          <a:xfrm>
            <a:off x="4203638" y="2937953"/>
            <a:ext cx="7988360" cy="3920047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F23F8A3-8FD7-4779-8323-FDC26BE99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859800" cy="6858478"/>
          </a:xfrm>
          <a:custGeom>
            <a:avLst/>
            <a:gdLst>
              <a:gd name="connsiteX0" fmla="*/ 7859800 w 7859800"/>
              <a:gd name="connsiteY0" fmla="*/ 6858478 h 6858478"/>
              <a:gd name="connsiteX1" fmla="*/ 435245 w 7859800"/>
              <a:gd name="connsiteY1" fmla="*/ 6858478 h 6858478"/>
              <a:gd name="connsiteX2" fmla="*/ 435505 w 7859800"/>
              <a:gd name="connsiteY2" fmla="*/ 6857916 h 6858478"/>
              <a:gd name="connsiteX3" fmla="*/ 0 w 7859800"/>
              <a:gd name="connsiteY3" fmla="*/ 6857916 h 6858478"/>
              <a:gd name="connsiteX4" fmla="*/ 0 w 7859800"/>
              <a:gd name="connsiteY4" fmla="*/ 0 h 6858478"/>
              <a:gd name="connsiteX5" fmla="*/ 3611620 w 7859800"/>
              <a:gd name="connsiteY5" fmla="*/ 0 h 6858478"/>
              <a:gd name="connsiteX6" fmla="*/ 4677848 w 7859800"/>
              <a:gd name="connsiteY6" fmla="*/ 0 h 6858478"/>
              <a:gd name="connsiteX7" fmla="*/ 4683425 w 7859800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59800" h="6858478">
                <a:moveTo>
                  <a:pt x="7859800" y="6858478"/>
                </a:moveTo>
                <a:lnTo>
                  <a:pt x="435245" y="6858478"/>
                </a:lnTo>
                <a:lnTo>
                  <a:pt x="435505" y="6857916"/>
                </a:lnTo>
                <a:lnTo>
                  <a:pt x="0" y="6857916"/>
                </a:lnTo>
                <a:lnTo>
                  <a:pt x="0" y="0"/>
                </a:lnTo>
                <a:lnTo>
                  <a:pt x="3611620" y="0"/>
                </a:lnTo>
                <a:lnTo>
                  <a:pt x="4677848" y="0"/>
                </a:lnTo>
                <a:lnTo>
                  <a:pt x="4683425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605C4CC-A25C-416F-8333-7CB7DC97D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431174" cy="6858478"/>
          </a:xfrm>
          <a:custGeom>
            <a:avLst/>
            <a:gdLst>
              <a:gd name="connsiteX0" fmla="*/ 7431174 w 7431174"/>
              <a:gd name="connsiteY0" fmla="*/ 6858478 h 6858478"/>
              <a:gd name="connsiteX1" fmla="*/ 6619 w 7431174"/>
              <a:gd name="connsiteY1" fmla="*/ 6858478 h 6858478"/>
              <a:gd name="connsiteX2" fmla="*/ 6879 w 7431174"/>
              <a:gd name="connsiteY2" fmla="*/ 6857916 h 6858478"/>
              <a:gd name="connsiteX3" fmla="*/ 0 w 7431174"/>
              <a:gd name="connsiteY3" fmla="*/ 6857916 h 6858478"/>
              <a:gd name="connsiteX4" fmla="*/ 0 w 7431174"/>
              <a:gd name="connsiteY4" fmla="*/ 0 h 6858478"/>
              <a:gd name="connsiteX5" fmla="*/ 3182994 w 7431174"/>
              <a:gd name="connsiteY5" fmla="*/ 0 h 6858478"/>
              <a:gd name="connsiteX6" fmla="*/ 4249222 w 7431174"/>
              <a:gd name="connsiteY6" fmla="*/ 0 h 6858478"/>
              <a:gd name="connsiteX7" fmla="*/ 4254799 w 7431174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31174" h="6858478">
                <a:moveTo>
                  <a:pt x="7431174" y="6858478"/>
                </a:moveTo>
                <a:lnTo>
                  <a:pt x="6619" y="6858478"/>
                </a:lnTo>
                <a:lnTo>
                  <a:pt x="6879" y="6857916"/>
                </a:lnTo>
                <a:lnTo>
                  <a:pt x="0" y="6857916"/>
                </a:lnTo>
                <a:lnTo>
                  <a:pt x="0" y="0"/>
                </a:lnTo>
                <a:lnTo>
                  <a:pt x="3182994" y="0"/>
                </a:lnTo>
                <a:lnTo>
                  <a:pt x="4249222" y="0"/>
                </a:lnTo>
                <a:lnTo>
                  <a:pt x="4254799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A34D48-DB85-77B8-08EF-93BF4EC7C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365125"/>
            <a:ext cx="5266155" cy="1325563"/>
          </a:xfrm>
        </p:spPr>
        <p:txBody>
          <a:bodyPr>
            <a:normAutofit/>
          </a:bodyPr>
          <a:lstStyle/>
          <a:p>
            <a:r>
              <a:rPr lang="en-US">
                <a:cs typeface="Calibri Light"/>
              </a:rPr>
              <a:t>Culture</a:t>
            </a:r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43D2E88-E3F1-D9B1-9420-9CACFD11CF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022601"/>
            <a:ext cx="3941499" cy="415436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>
                <a:cs typeface="Calibri" panose="020F0502020204030204"/>
              </a:rPr>
              <a:t>They dance with the rattle because it is  music to them . The rattles sound like swishing pebbles.</a:t>
            </a:r>
            <a:endParaRPr lang="en-US" dirty="0">
              <a:cs typeface="Calibri" panose="020F0502020204030204"/>
            </a:endParaRPr>
          </a:p>
          <a:p>
            <a:pPr marL="0" indent="0">
              <a:buNone/>
            </a:pPr>
            <a:endParaRPr lang="en-US" sz="2000" dirty="0">
              <a:cs typeface="Calibri" panose="020F0502020204030204"/>
            </a:endParaRPr>
          </a:p>
          <a:p>
            <a:r>
              <a:rPr lang="en-US" sz="2000" dirty="0">
                <a:cs typeface="Calibri" panose="020F0502020204030204"/>
              </a:rPr>
              <a:t>They dance in a circle. </a:t>
            </a:r>
            <a:endParaRPr lang="en-US" dirty="0">
              <a:cs typeface="Calibri" panose="020F0502020204030204"/>
            </a:endParaRPr>
          </a:p>
          <a:p>
            <a:endParaRPr lang="en-US" sz="2000" dirty="0">
              <a:cs typeface="Calibri" panose="020F0502020204030204"/>
            </a:endParaRPr>
          </a:p>
          <a:p>
            <a:r>
              <a:rPr lang="en-US" sz="2000" dirty="0">
                <a:cs typeface="Calibri" panose="020F0502020204030204"/>
              </a:rPr>
              <a:t>Women wove baskets to use for collecting food.                     </a:t>
            </a:r>
            <a:endParaRPr lang="en-US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881743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28F64C6-FE22-4FC1-A763-DFCC51481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261224" y="4577975"/>
            <a:ext cx="7539349" cy="1899827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EB98D2-8DF2-A7E4-6479-3591427F3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3468" y="4741948"/>
            <a:ext cx="6829520" cy="862031"/>
          </a:xfrm>
        </p:spPr>
        <p:txBody>
          <a:bodyPr vert="horz" lIns="91440" tIns="45720" rIns="91440" bIns="45720" rtlCol="0" anchor="b">
            <a:normAutofit/>
          </a:bodyPr>
          <a:lstStyle/>
          <a:p>
            <a:endParaRPr lang="en-US" sz="40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4" descr="The Maidu of California - YouTube">
            <a:extLst>
              <a:ext uri="{FF2B5EF4-FFF2-40B4-BE49-F238E27FC236}">
                <a16:creationId xmlns:a16="http://schemas.microsoft.com/office/drawing/2014/main" id="{3B19F7AC-CDD8-F3AF-607A-B4CEDF2A27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049" r="25051" b="2"/>
          <a:stretch/>
        </p:blipFill>
        <p:spPr>
          <a:xfrm>
            <a:off x="307840" y="321732"/>
            <a:ext cx="3793472" cy="4111323"/>
          </a:xfrm>
          <a:prstGeom prst="rect">
            <a:avLst/>
          </a:prstGeom>
        </p:spPr>
      </p:pic>
      <p:pic>
        <p:nvPicPr>
          <p:cNvPr id="8" name="Picture 8" descr="Maidu Regional Park in Roseville - Jessica's Corner of Cyberspace">
            <a:extLst>
              <a:ext uri="{FF2B5EF4-FFF2-40B4-BE49-F238E27FC236}">
                <a16:creationId xmlns:a16="http://schemas.microsoft.com/office/drawing/2014/main" id="{0B40C6A9-A933-5B88-8304-02CC153E36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606" r="25536" b="2"/>
          <a:stretch/>
        </p:blipFill>
        <p:spPr>
          <a:xfrm>
            <a:off x="4194959" y="321734"/>
            <a:ext cx="3797570" cy="2010551"/>
          </a:xfrm>
          <a:prstGeom prst="rect">
            <a:avLst/>
          </a:prstGeom>
        </p:spPr>
      </p:pic>
      <p:pic>
        <p:nvPicPr>
          <p:cNvPr id="7" name="Picture 7" descr="Indians 101: California's Maidu Indians">
            <a:extLst>
              <a:ext uri="{FF2B5EF4-FFF2-40B4-BE49-F238E27FC236}">
                <a16:creationId xmlns:a16="http://schemas.microsoft.com/office/drawing/2014/main" id="{7EC1D46C-BDCB-912F-8262-5BF046D7615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1183" r="1" b="1"/>
          <a:stretch/>
        </p:blipFill>
        <p:spPr>
          <a:xfrm>
            <a:off x="4190180" y="2422097"/>
            <a:ext cx="3794760" cy="2013804"/>
          </a:xfrm>
          <a:prstGeom prst="rect">
            <a:avLst/>
          </a:prstGeom>
        </p:spPr>
      </p:pic>
      <p:pic>
        <p:nvPicPr>
          <p:cNvPr id="6" name="Picture 6" descr="maidu indian facts - Google Search | Native American Culture | Pinterest | More Native americans ...">
            <a:extLst>
              <a:ext uri="{FF2B5EF4-FFF2-40B4-BE49-F238E27FC236}">
                <a16:creationId xmlns:a16="http://schemas.microsoft.com/office/drawing/2014/main" id="{65727D2A-5CE9-FEB2-E49E-527E96D3BAF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962" r="26447" b="-3"/>
          <a:stretch/>
        </p:blipFill>
        <p:spPr>
          <a:xfrm>
            <a:off x="8086176" y="321733"/>
            <a:ext cx="3797984" cy="4111321"/>
          </a:xfrm>
          <a:prstGeom prst="rect">
            <a:avLst/>
          </a:prstGeom>
        </p:spPr>
      </p:pic>
      <p:pic>
        <p:nvPicPr>
          <p:cNvPr id="5" name="Picture 5" descr="Maidu – A People – Haplogroup">
            <a:extLst>
              <a:ext uri="{FF2B5EF4-FFF2-40B4-BE49-F238E27FC236}">
                <a16:creationId xmlns:a16="http://schemas.microsoft.com/office/drawing/2014/main" id="{3ABC72ED-FB60-730A-8DA6-A6B946993B2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910" r="-1" b="-1"/>
          <a:stretch/>
        </p:blipFill>
        <p:spPr>
          <a:xfrm>
            <a:off x="307840" y="4525715"/>
            <a:ext cx="3794760" cy="2010551"/>
          </a:xfrm>
          <a:prstGeom prst="rect">
            <a:avLst/>
          </a:prstGeom>
        </p:spPr>
      </p:pic>
      <p:cxnSp>
        <p:nvCxnSpPr>
          <p:cNvPr id="19" name="Straight Connector 14">
            <a:extLst>
              <a:ext uri="{FF2B5EF4-FFF2-40B4-BE49-F238E27FC236}">
                <a16:creationId xmlns:a16="http://schemas.microsoft.com/office/drawing/2014/main" id="{5C34627B-48E6-4F4D-B843-97717A86B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19934" y="5694097"/>
            <a:ext cx="54864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2587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6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Maidu</vt:lpstr>
      <vt:lpstr>Location </vt:lpstr>
      <vt:lpstr>Shelter</vt:lpstr>
      <vt:lpstr>Food </vt:lpstr>
      <vt:lpstr>Culture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133</cp:revision>
  <dcterms:created xsi:type="dcterms:W3CDTF">2023-01-12T17:31:03Z</dcterms:created>
  <dcterms:modified xsi:type="dcterms:W3CDTF">2023-01-24T19:54:14Z</dcterms:modified>
</cp:coreProperties>
</file>