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2"/>
  </p:notesMasterIdLst>
  <p:sldIdLst>
    <p:sldId id="256" r:id="rId2"/>
    <p:sldId id="257" r:id="rId3"/>
    <p:sldId id="258" r:id="rId4"/>
    <p:sldId id="259" r:id="rId5"/>
    <p:sldId id="261" r:id="rId6"/>
    <p:sldId id="263" r:id="rId7"/>
    <p:sldId id="264" r:id="rId8"/>
    <p:sldId id="266" r:id="rId9"/>
    <p:sldId id="267" r:id="rId10"/>
    <p:sldId id="269"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654"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lt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593968CF-6058-489B-97B0-28328F855544}" type="slidenum">
              <a:rPr lang="en-US" altLang="en-US"/>
              <a:pPr/>
              <a:t>‹#›</a:t>
            </a:fld>
            <a:endParaRPr lang="en-US" altLang="en-US"/>
          </a:p>
        </p:txBody>
      </p:sp>
    </p:spTree>
    <p:extLst>
      <p:ext uri="{BB962C8B-B14F-4D97-AF65-F5344CB8AC3E}">
        <p14:creationId xmlns:p14="http://schemas.microsoft.com/office/powerpoint/2010/main" val="24565125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44ABC7-F90F-4864-8B05-3F668ABF9EE3}" type="slidenum">
              <a:rPr lang="en-US" altLang="en-US"/>
              <a:pPr/>
              <a:t>2</a:t>
            </a:fld>
            <a:endParaRPr lang="en-US" alt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US" altLang="en-US"/>
              <a:t>http://www.directionsmag.com/images/articles/shakehands.jpg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31FA34-E284-4143-851C-FD0BD4147170}" type="slidenum">
              <a:rPr lang="en-US" altLang="en-US"/>
              <a:pPr/>
              <a:t>3</a:t>
            </a:fld>
            <a:endParaRPr lang="en-US" alt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altLang="en-US"/>
              <a:t>http://www.banknotes.com/US401.JPG</a:t>
            </a:r>
          </a:p>
          <a:p>
            <a:r>
              <a:rPr lang="en-US" altLang="en-US"/>
              <a:t>http://www.funnyhub.com/pictures/pages/military-squirrel.html</a:t>
            </a:r>
          </a:p>
          <a:p>
            <a:r>
              <a:rPr lang="en-US" altLang="en-US"/>
              <a:t>http://jaghobbies.com/images/rc_planes/rubber.jpg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5F34BC-FB93-45C3-A2A2-755666B31820}" type="slidenum">
              <a:rPr lang="en-US" altLang="en-US"/>
              <a:pPr/>
              <a:t>4</a:t>
            </a:fld>
            <a:endParaRPr lang="en-US" alt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altLang="en-US"/>
              <a:t>http://members.aol.com/RedheadFox/bill.gif</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EFD154-5760-4A47-AFFD-D957EEB81586}" type="slidenum">
              <a:rPr lang="en-US" altLang="en-US"/>
              <a:pPr/>
              <a:t>5</a:t>
            </a:fld>
            <a:endParaRPr lang="en-US" alt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altLang="en-US"/>
              <a:t>http://www.let.rug.nl/usa/images/pres_seal.jpg</a:t>
            </a:r>
          </a:p>
          <a:p>
            <a:r>
              <a:rPr lang="en-US" altLang="en-US"/>
              <a:t>http://www.ki3.at/fotos_upl/20060614202143Bush_confused.jpg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579CE3-72E9-4BBB-B583-E550E54BE3F1}" type="slidenum">
              <a:rPr lang="en-US" altLang="en-US"/>
              <a:pPr/>
              <a:t>6</a:t>
            </a:fld>
            <a:endParaRPr lang="en-US" alt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altLang="en-US"/>
              <a:t>http://www.uscourts.gov/understanding_courts/gifs/figure1.gif</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3EA644-65B4-4759-8CCB-300AD89C8031}" type="slidenum">
              <a:rPr lang="en-US" altLang="en-US"/>
              <a:pPr/>
              <a:t>7</a:t>
            </a:fld>
            <a:endParaRPr lang="en-US" alt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altLang="en-US"/>
              <a:t>http://teachpol.tcnj.edu/amer_pol_hist/fi/0000008b.jpg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BB89D7-BDC1-4A54-AC10-8D80FFEEBB80}" type="slidenum">
              <a:rPr lang="en-US" altLang="en-US"/>
              <a:pPr/>
              <a:t>8</a:t>
            </a:fld>
            <a:endParaRPr lang="en-US" alt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altLang="en-US"/>
              <a:t>http://users.planetcable.net/twiceread/mar5/fdr.jpg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A1992B-770E-4707-A806-89BEB8549572}" type="slidenum">
              <a:rPr lang="en-US" altLang="en-US"/>
              <a:pPr/>
              <a:t>9</a:t>
            </a:fld>
            <a:endParaRPr lang="en-US" alt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altLang="en-US"/>
              <a:t>http://usinfo.state.gov/journals/itdhr/0405/ijde/warren.jpg</a:t>
            </a:r>
          </a:p>
          <a:p>
            <a:r>
              <a:rPr lang="en-US" altLang="en-US"/>
              <a:t>http://www.whitehouse.gov/history/presidents/images/aj7.gif</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1331913" y="4652963"/>
            <a:ext cx="7578725" cy="1009650"/>
          </a:xfrm>
        </p:spPr>
        <p:txBody>
          <a:bodyPr/>
          <a:lstStyle>
            <a:lvl1pPr algn="r">
              <a:defRPr sz="4400"/>
            </a:lvl1pPr>
          </a:lstStyle>
          <a:p>
            <a:pPr lvl="0"/>
            <a:r>
              <a:rPr lang="en-US" altLang="en-US" noProof="0" smtClean="0"/>
              <a:t>Click to edit Master title style</a:t>
            </a:r>
          </a:p>
        </p:txBody>
      </p:sp>
      <p:sp>
        <p:nvSpPr>
          <p:cNvPr id="29699" name="Rectangle 3"/>
          <p:cNvSpPr>
            <a:spLocks noGrp="1" noChangeArrowheads="1"/>
          </p:cNvSpPr>
          <p:nvPr>
            <p:ph type="subTitle" idx="1"/>
          </p:nvPr>
        </p:nvSpPr>
        <p:spPr>
          <a:xfrm>
            <a:off x="1331913" y="5662613"/>
            <a:ext cx="7553325" cy="936625"/>
          </a:xfrm>
        </p:spPr>
        <p:txBody>
          <a:bodyPr/>
          <a:lstStyle>
            <a:lvl1pPr marL="0" indent="0" algn="r">
              <a:buFontTx/>
              <a:buNone/>
              <a:defRPr sz="2800">
                <a:solidFill>
                  <a:schemeClr val="bg1"/>
                </a:solidFill>
              </a:defRPr>
            </a:lvl1pPr>
          </a:lstStyle>
          <a:p>
            <a:pPr lvl="0"/>
            <a:r>
              <a:rPr lang="en-US" altLang="en-US" noProof="0" smtClean="0"/>
              <a:t>Click to edit Master subtitle style</a:t>
            </a:r>
          </a:p>
        </p:txBody>
      </p:sp>
      <p:sp>
        <p:nvSpPr>
          <p:cNvPr id="29700" name="Rectangle 4"/>
          <p:cNvSpPr>
            <a:spLocks noGrp="1" noChangeArrowheads="1"/>
          </p:cNvSpPr>
          <p:nvPr>
            <p:ph type="dt" sz="quarter" idx="2"/>
          </p:nvPr>
        </p:nvSpPr>
        <p:spPr/>
        <p:txBody>
          <a:bodyPr/>
          <a:lstStyle>
            <a:lvl1pPr>
              <a:defRPr/>
            </a:lvl1pPr>
          </a:lstStyle>
          <a:p>
            <a:endParaRPr lang="en-US" altLang="en-US"/>
          </a:p>
        </p:txBody>
      </p:sp>
      <p:sp>
        <p:nvSpPr>
          <p:cNvPr id="29701" name="Rectangle 5"/>
          <p:cNvSpPr>
            <a:spLocks noGrp="1" noChangeArrowheads="1"/>
          </p:cNvSpPr>
          <p:nvPr>
            <p:ph type="ftr" sz="quarter" idx="3"/>
          </p:nvPr>
        </p:nvSpPr>
        <p:spPr/>
        <p:txBody>
          <a:bodyPr/>
          <a:lstStyle>
            <a:lvl1pPr>
              <a:defRPr/>
            </a:lvl1pPr>
          </a:lstStyle>
          <a:p>
            <a:endParaRPr lang="en-US" altLang="en-US"/>
          </a:p>
        </p:txBody>
      </p:sp>
      <p:sp>
        <p:nvSpPr>
          <p:cNvPr id="29702" name="Rectangle 6"/>
          <p:cNvSpPr>
            <a:spLocks noGrp="1" noChangeArrowheads="1"/>
          </p:cNvSpPr>
          <p:nvPr>
            <p:ph type="sldNum" sz="quarter" idx="4"/>
          </p:nvPr>
        </p:nvSpPr>
        <p:spPr/>
        <p:txBody>
          <a:bodyPr/>
          <a:lstStyle>
            <a:lvl1pPr>
              <a:defRPr/>
            </a:lvl1pPr>
          </a:lstStyle>
          <a:p>
            <a:fld id="{FADE478B-7116-4288-ABD5-A385BEA5FCEA}" type="slidenum">
              <a:rPr lang="en-US" altLang="en-US"/>
              <a:pPr/>
              <a:t>‹#›</a:t>
            </a:fld>
            <a:endParaRPr lang="en-US" alt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D666752-129F-46BD-A4F7-AE7BD343C7B8}" type="slidenum">
              <a:rPr lang="en-US" altLang="en-US"/>
              <a:pPr/>
              <a:t>‹#›</a:t>
            </a:fld>
            <a:endParaRPr lang="en-US" altLang="en-US"/>
          </a:p>
        </p:txBody>
      </p:sp>
    </p:spTree>
    <p:extLst>
      <p:ext uri="{BB962C8B-B14F-4D97-AF65-F5344CB8AC3E}">
        <p14:creationId xmlns:p14="http://schemas.microsoft.com/office/powerpoint/2010/main" val="3243330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260350"/>
            <a:ext cx="2160587" cy="64087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0825" y="260350"/>
            <a:ext cx="6329363" cy="64087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E29676-44ED-4518-8590-033BA4D96C4C}" type="slidenum">
              <a:rPr lang="en-US" altLang="en-US"/>
              <a:pPr/>
              <a:t>‹#›</a:t>
            </a:fld>
            <a:endParaRPr lang="en-US" altLang="en-US"/>
          </a:p>
        </p:txBody>
      </p:sp>
    </p:spTree>
    <p:extLst>
      <p:ext uri="{BB962C8B-B14F-4D97-AF65-F5344CB8AC3E}">
        <p14:creationId xmlns:p14="http://schemas.microsoft.com/office/powerpoint/2010/main" val="1406948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260350"/>
            <a:ext cx="8642350" cy="8683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50825" y="1706563"/>
            <a:ext cx="4244975" cy="4962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6563"/>
            <a:ext cx="4244975" cy="4962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A0392D8-3DD3-47BC-8544-04E67E978608}" type="slidenum">
              <a:rPr lang="en-US" altLang="en-US"/>
              <a:pPr/>
              <a:t>‹#›</a:t>
            </a:fld>
            <a:endParaRPr lang="en-US" altLang="en-US"/>
          </a:p>
        </p:txBody>
      </p:sp>
    </p:spTree>
    <p:extLst>
      <p:ext uri="{BB962C8B-B14F-4D97-AF65-F5344CB8AC3E}">
        <p14:creationId xmlns:p14="http://schemas.microsoft.com/office/powerpoint/2010/main" val="194119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E6850D2-B5BF-49CC-9519-361C42A69141}" type="slidenum">
              <a:rPr lang="en-US" altLang="en-US"/>
              <a:pPr/>
              <a:t>‹#›</a:t>
            </a:fld>
            <a:endParaRPr lang="en-US" altLang="en-US"/>
          </a:p>
        </p:txBody>
      </p:sp>
    </p:spTree>
    <p:extLst>
      <p:ext uri="{BB962C8B-B14F-4D97-AF65-F5344CB8AC3E}">
        <p14:creationId xmlns:p14="http://schemas.microsoft.com/office/powerpoint/2010/main" val="39594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055F3D9-F16B-4B61-85D2-D005C1CC0811}" type="slidenum">
              <a:rPr lang="en-US" altLang="en-US"/>
              <a:pPr/>
              <a:t>‹#›</a:t>
            </a:fld>
            <a:endParaRPr lang="en-US" altLang="en-US"/>
          </a:p>
        </p:txBody>
      </p:sp>
    </p:spTree>
    <p:extLst>
      <p:ext uri="{BB962C8B-B14F-4D97-AF65-F5344CB8AC3E}">
        <p14:creationId xmlns:p14="http://schemas.microsoft.com/office/powerpoint/2010/main" val="3832370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0825" y="1706563"/>
            <a:ext cx="4244975"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6563"/>
            <a:ext cx="4244975"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5796920-5361-40A6-8725-B25CB54858E9}" type="slidenum">
              <a:rPr lang="en-US" altLang="en-US"/>
              <a:pPr/>
              <a:t>‹#›</a:t>
            </a:fld>
            <a:endParaRPr lang="en-US" altLang="en-US"/>
          </a:p>
        </p:txBody>
      </p:sp>
    </p:spTree>
    <p:extLst>
      <p:ext uri="{BB962C8B-B14F-4D97-AF65-F5344CB8AC3E}">
        <p14:creationId xmlns:p14="http://schemas.microsoft.com/office/powerpoint/2010/main" val="2758989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1FFBE65-F465-4FFE-81C6-426BA294BAC7}" type="slidenum">
              <a:rPr lang="en-US" altLang="en-US"/>
              <a:pPr/>
              <a:t>‹#›</a:t>
            </a:fld>
            <a:endParaRPr lang="en-US" altLang="en-US"/>
          </a:p>
        </p:txBody>
      </p:sp>
    </p:spTree>
    <p:extLst>
      <p:ext uri="{BB962C8B-B14F-4D97-AF65-F5344CB8AC3E}">
        <p14:creationId xmlns:p14="http://schemas.microsoft.com/office/powerpoint/2010/main" val="1052950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0701BD76-AD4C-451D-9461-0C5CD955B6F8}" type="slidenum">
              <a:rPr lang="en-US" altLang="en-US"/>
              <a:pPr/>
              <a:t>‹#›</a:t>
            </a:fld>
            <a:endParaRPr lang="en-US" altLang="en-US"/>
          </a:p>
        </p:txBody>
      </p:sp>
    </p:spTree>
    <p:extLst>
      <p:ext uri="{BB962C8B-B14F-4D97-AF65-F5344CB8AC3E}">
        <p14:creationId xmlns:p14="http://schemas.microsoft.com/office/powerpoint/2010/main" val="617643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41F217E-2BCC-4312-BCBF-6B9856233E08}" type="slidenum">
              <a:rPr lang="en-US" altLang="en-US"/>
              <a:pPr/>
              <a:t>‹#›</a:t>
            </a:fld>
            <a:endParaRPr lang="en-US" altLang="en-US"/>
          </a:p>
        </p:txBody>
      </p:sp>
    </p:spTree>
    <p:extLst>
      <p:ext uri="{BB962C8B-B14F-4D97-AF65-F5344CB8AC3E}">
        <p14:creationId xmlns:p14="http://schemas.microsoft.com/office/powerpoint/2010/main" val="2076617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ED50913-6A38-4E2D-A332-464F89C45D29}" type="slidenum">
              <a:rPr lang="en-US" altLang="en-US"/>
              <a:pPr/>
              <a:t>‹#›</a:t>
            </a:fld>
            <a:endParaRPr lang="en-US" altLang="en-US"/>
          </a:p>
        </p:txBody>
      </p:sp>
    </p:spTree>
    <p:extLst>
      <p:ext uri="{BB962C8B-B14F-4D97-AF65-F5344CB8AC3E}">
        <p14:creationId xmlns:p14="http://schemas.microsoft.com/office/powerpoint/2010/main" val="2417435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5DE0066-0367-403F-85F6-88F805AE4F62}" type="slidenum">
              <a:rPr lang="en-US" altLang="en-US"/>
              <a:pPr/>
              <a:t>‹#›</a:t>
            </a:fld>
            <a:endParaRPr lang="en-US" altLang="en-US"/>
          </a:p>
        </p:txBody>
      </p:sp>
    </p:spTree>
    <p:extLst>
      <p:ext uri="{BB962C8B-B14F-4D97-AF65-F5344CB8AC3E}">
        <p14:creationId xmlns:p14="http://schemas.microsoft.com/office/powerpoint/2010/main" val="2020400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250825" y="260350"/>
            <a:ext cx="864235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8675" name="Rectangle 3"/>
          <p:cNvSpPr>
            <a:spLocks noGrp="1" noChangeArrowheads="1"/>
          </p:cNvSpPr>
          <p:nvPr>
            <p:ph type="body" idx="1"/>
          </p:nvPr>
        </p:nvSpPr>
        <p:spPr bwMode="auto">
          <a:xfrm>
            <a:off x="250825" y="1706563"/>
            <a:ext cx="8642350"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86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endParaRPr lang="en-US" altLang="en-US"/>
          </a:p>
        </p:txBody>
      </p:sp>
      <p:sp>
        <p:nvSpPr>
          <p:cNvPr id="286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endParaRPr lang="en-US" altLang="en-US"/>
          </a:p>
        </p:txBody>
      </p:sp>
      <p:sp>
        <p:nvSpPr>
          <p:cNvPr id="286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fld id="{1BF648B3-3AE8-4669-A5C5-404D15BF278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fontAlgn="base">
        <a:spcBef>
          <a:spcPct val="0"/>
        </a:spcBef>
        <a:spcAft>
          <a:spcPct val="0"/>
        </a:spcAft>
        <a:defRPr sz="4000">
          <a:solidFill>
            <a:schemeClr val="bg1"/>
          </a:solidFill>
          <a:latin typeface="+mj-lt"/>
          <a:ea typeface="+mj-ea"/>
          <a:cs typeface="+mj-cs"/>
        </a:defRPr>
      </a:lvl1pPr>
      <a:lvl2pPr algn="l" rtl="0" fontAlgn="base">
        <a:spcBef>
          <a:spcPct val="0"/>
        </a:spcBef>
        <a:spcAft>
          <a:spcPct val="0"/>
        </a:spcAft>
        <a:defRPr sz="4000">
          <a:solidFill>
            <a:schemeClr val="bg1"/>
          </a:solidFill>
          <a:latin typeface="Arial" charset="0"/>
        </a:defRPr>
      </a:lvl2pPr>
      <a:lvl3pPr algn="l" rtl="0" fontAlgn="base">
        <a:spcBef>
          <a:spcPct val="0"/>
        </a:spcBef>
        <a:spcAft>
          <a:spcPct val="0"/>
        </a:spcAft>
        <a:defRPr sz="4000">
          <a:solidFill>
            <a:schemeClr val="bg1"/>
          </a:solidFill>
          <a:latin typeface="Arial" charset="0"/>
        </a:defRPr>
      </a:lvl3pPr>
      <a:lvl4pPr algn="l" rtl="0" fontAlgn="base">
        <a:spcBef>
          <a:spcPct val="0"/>
        </a:spcBef>
        <a:spcAft>
          <a:spcPct val="0"/>
        </a:spcAft>
        <a:defRPr sz="4000">
          <a:solidFill>
            <a:schemeClr val="bg1"/>
          </a:solidFill>
          <a:latin typeface="Arial" charset="0"/>
        </a:defRPr>
      </a:lvl4pPr>
      <a:lvl5pPr algn="l" rtl="0" fontAlgn="base">
        <a:spcBef>
          <a:spcPct val="0"/>
        </a:spcBef>
        <a:spcAft>
          <a:spcPct val="0"/>
        </a:spcAft>
        <a:defRPr sz="4000">
          <a:solidFill>
            <a:schemeClr val="bg1"/>
          </a:solidFill>
          <a:latin typeface="Arial" charset="0"/>
        </a:defRPr>
      </a:lvl5pPr>
      <a:lvl6pPr marL="457200" algn="l" rtl="0" fontAlgn="base">
        <a:spcBef>
          <a:spcPct val="0"/>
        </a:spcBef>
        <a:spcAft>
          <a:spcPct val="0"/>
        </a:spcAft>
        <a:defRPr sz="4000">
          <a:solidFill>
            <a:schemeClr val="bg1"/>
          </a:solidFill>
          <a:latin typeface="Arial" charset="0"/>
        </a:defRPr>
      </a:lvl6pPr>
      <a:lvl7pPr marL="914400" algn="l" rtl="0" fontAlgn="base">
        <a:spcBef>
          <a:spcPct val="0"/>
        </a:spcBef>
        <a:spcAft>
          <a:spcPct val="0"/>
        </a:spcAft>
        <a:defRPr sz="4000">
          <a:solidFill>
            <a:schemeClr val="bg1"/>
          </a:solidFill>
          <a:latin typeface="Arial" charset="0"/>
        </a:defRPr>
      </a:lvl7pPr>
      <a:lvl8pPr marL="1371600" algn="l" rtl="0" fontAlgn="base">
        <a:spcBef>
          <a:spcPct val="0"/>
        </a:spcBef>
        <a:spcAft>
          <a:spcPct val="0"/>
        </a:spcAft>
        <a:defRPr sz="4000">
          <a:solidFill>
            <a:schemeClr val="bg1"/>
          </a:solidFill>
          <a:latin typeface="Arial" charset="0"/>
        </a:defRPr>
      </a:lvl8pPr>
      <a:lvl9pPr marL="1828800" algn="l" rtl="0" fontAlgn="base">
        <a:spcBef>
          <a:spcPct val="0"/>
        </a:spcBef>
        <a:spcAft>
          <a:spcPct val="0"/>
        </a:spcAft>
        <a:defRPr sz="4000">
          <a:solidFill>
            <a:schemeClr val="bg1"/>
          </a:solidFill>
          <a:latin typeface="Arial" charset="0"/>
        </a:defRPr>
      </a:lvl9pPr>
    </p:titleStyle>
    <p:bodyStyle>
      <a:lvl1pPr marL="342900" indent="-342900" algn="l" rtl="0" fontAlgn="base">
        <a:spcBef>
          <a:spcPct val="20000"/>
        </a:spcBef>
        <a:spcAft>
          <a:spcPct val="0"/>
        </a:spcAft>
        <a:buClr>
          <a:srgbClr val="FF1515"/>
        </a:buClr>
        <a:buChar char="•"/>
        <a:defRPr sz="3200">
          <a:solidFill>
            <a:schemeClr val="tx1"/>
          </a:solidFill>
          <a:latin typeface="+mn-lt"/>
          <a:ea typeface="+mn-ea"/>
          <a:cs typeface="+mn-cs"/>
        </a:defRPr>
      </a:lvl1pPr>
      <a:lvl2pPr marL="742950" indent="-285750" algn="l" rtl="0" fontAlgn="base">
        <a:spcBef>
          <a:spcPct val="20000"/>
        </a:spcBef>
        <a:spcAft>
          <a:spcPct val="0"/>
        </a:spcAft>
        <a:buClr>
          <a:srgbClr val="FF1515"/>
        </a:buClr>
        <a:buChar char="•"/>
        <a:defRPr sz="2800">
          <a:solidFill>
            <a:schemeClr val="tx1"/>
          </a:solidFill>
          <a:latin typeface="+mn-lt"/>
        </a:defRPr>
      </a:lvl2pPr>
      <a:lvl3pPr marL="1143000" indent="-228600" algn="l" rtl="0" fontAlgn="base">
        <a:spcBef>
          <a:spcPct val="20000"/>
        </a:spcBef>
        <a:spcAft>
          <a:spcPct val="0"/>
        </a:spcAft>
        <a:buClr>
          <a:srgbClr val="FF1515"/>
        </a:buClr>
        <a:buChar char="•"/>
        <a:defRPr sz="2400">
          <a:solidFill>
            <a:schemeClr val="tx1"/>
          </a:solidFill>
          <a:latin typeface="+mn-lt"/>
        </a:defRPr>
      </a:lvl3pPr>
      <a:lvl4pPr marL="1600200" indent="-228600" algn="l" rtl="0" fontAlgn="base">
        <a:spcBef>
          <a:spcPct val="20000"/>
        </a:spcBef>
        <a:spcAft>
          <a:spcPct val="0"/>
        </a:spcAft>
        <a:buClr>
          <a:srgbClr val="FF1515"/>
        </a:buClr>
        <a:buChar char="•"/>
        <a:defRPr sz="2000">
          <a:solidFill>
            <a:schemeClr val="tx1"/>
          </a:solidFill>
          <a:latin typeface="+mn-lt"/>
        </a:defRPr>
      </a:lvl4pPr>
      <a:lvl5pPr marL="2057400" indent="-228600" algn="l" rtl="0" fontAlgn="base">
        <a:spcBef>
          <a:spcPct val="20000"/>
        </a:spcBef>
        <a:spcAft>
          <a:spcPct val="0"/>
        </a:spcAft>
        <a:buClr>
          <a:srgbClr val="FF1515"/>
        </a:buClr>
        <a:buChar char="•"/>
        <a:defRPr sz="2000">
          <a:solidFill>
            <a:schemeClr val="tx1"/>
          </a:solidFill>
          <a:latin typeface="+mn-lt"/>
        </a:defRPr>
      </a:lvl5pPr>
      <a:lvl6pPr marL="2514600" indent="-228600" algn="l" rtl="0" fontAlgn="base">
        <a:spcBef>
          <a:spcPct val="20000"/>
        </a:spcBef>
        <a:spcAft>
          <a:spcPct val="0"/>
        </a:spcAft>
        <a:buClr>
          <a:srgbClr val="FF1515"/>
        </a:buClr>
        <a:buChar char="•"/>
        <a:defRPr sz="2000">
          <a:solidFill>
            <a:schemeClr val="tx1"/>
          </a:solidFill>
          <a:latin typeface="+mn-lt"/>
        </a:defRPr>
      </a:lvl6pPr>
      <a:lvl7pPr marL="2971800" indent="-228600" algn="l" rtl="0" fontAlgn="base">
        <a:spcBef>
          <a:spcPct val="20000"/>
        </a:spcBef>
        <a:spcAft>
          <a:spcPct val="0"/>
        </a:spcAft>
        <a:buClr>
          <a:srgbClr val="FF1515"/>
        </a:buClr>
        <a:buChar char="•"/>
        <a:defRPr sz="2000">
          <a:solidFill>
            <a:schemeClr val="tx1"/>
          </a:solidFill>
          <a:latin typeface="+mn-lt"/>
        </a:defRPr>
      </a:lvl7pPr>
      <a:lvl8pPr marL="3429000" indent="-228600" algn="l" rtl="0" fontAlgn="base">
        <a:spcBef>
          <a:spcPct val="20000"/>
        </a:spcBef>
        <a:spcAft>
          <a:spcPct val="0"/>
        </a:spcAft>
        <a:buClr>
          <a:srgbClr val="FF1515"/>
        </a:buClr>
        <a:buChar char="•"/>
        <a:defRPr sz="2000">
          <a:solidFill>
            <a:schemeClr val="tx1"/>
          </a:solidFill>
          <a:latin typeface="+mn-lt"/>
        </a:defRPr>
      </a:lvl8pPr>
      <a:lvl9pPr marL="3886200" indent="-228600" algn="l" rtl="0" fontAlgn="base">
        <a:spcBef>
          <a:spcPct val="20000"/>
        </a:spcBef>
        <a:spcAft>
          <a:spcPct val="0"/>
        </a:spcAft>
        <a:buClr>
          <a:srgbClr val="FF151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audio" Target="../media/audio2.wav"/><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6.wav"/><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audio" Target="../media/audio9.wav"/><Relationship Id="rId5" Type="http://schemas.openxmlformats.org/officeDocument/2006/relationships/audio" Target="../media/audio8.wav"/><Relationship Id="rId4" Type="http://schemas.openxmlformats.org/officeDocument/2006/relationships/audio" Target="../media/audio7.wav"/><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audio" Target="../media/audio11.wav"/></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audio" Target="../media/audio2.wav"/><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audio" Target="../media/audio14.wav"/><Relationship Id="rId5" Type="http://schemas.openxmlformats.org/officeDocument/2006/relationships/audio" Target="../media/audio13.wav"/><Relationship Id="rId4" Type="http://schemas.openxmlformats.org/officeDocument/2006/relationships/audio" Target="../media/audio12.wav"/></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audio" Target="../media/audio16.wav"/><Relationship Id="rId4" Type="http://schemas.openxmlformats.org/officeDocument/2006/relationships/audio" Target="../media/audio15.wav"/></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audio" Target="../media/audio17.wav"/></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audio" Target="../media/audio19.wav"/><Relationship Id="rId4" Type="http://schemas.openxmlformats.org/officeDocument/2006/relationships/audio" Target="../media/audio18.wav"/></Relationships>
</file>

<file path=ppt/slides/_rels/slide9.xml.rels><?xml version="1.0" encoding="UTF-8" standalone="yes"?>
<Relationships xmlns="http://schemas.openxmlformats.org/package/2006/relationships"><Relationship Id="rId3" Type="http://schemas.openxmlformats.org/officeDocument/2006/relationships/audio" Target="../media/audio20.wav"/><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audio" Target="../media/audio22.wav"/><Relationship Id="rId4" Type="http://schemas.openxmlformats.org/officeDocument/2006/relationships/audio" Target="../media/audio2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95400" y="4953000"/>
            <a:ext cx="7578725" cy="1009650"/>
          </a:xfrm>
        </p:spPr>
        <p:txBody>
          <a:bodyPr/>
          <a:lstStyle/>
          <a:p>
            <a:r>
              <a:rPr lang="en-US" altLang="en-US"/>
              <a:t>Three Branches of Government</a:t>
            </a:r>
          </a:p>
        </p:txBody>
      </p:sp>
      <p:sp>
        <p:nvSpPr>
          <p:cNvPr id="2051" name="Rectangle 3"/>
          <p:cNvSpPr>
            <a:spLocks noGrp="1" noChangeArrowheads="1"/>
          </p:cNvSpPr>
          <p:nvPr>
            <p:ph type="subTitle" idx="1"/>
          </p:nvPr>
        </p:nvSpPr>
        <p:spPr>
          <a:xfrm>
            <a:off x="1295400" y="5921375"/>
            <a:ext cx="7553325" cy="936625"/>
          </a:xfrm>
        </p:spPr>
        <p:txBody>
          <a:bodyPr/>
          <a:lstStyle/>
          <a:p>
            <a:r>
              <a:rPr lang="en-US" altLang="en-US"/>
              <a:t>Chapter 3 section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800"/>
                                  </p:stCondLst>
                                  <p:childTnLst>
                                    <p:set>
                                      <p:cBhvr>
                                        <p:cTn id="6" dur="1" fill="hold">
                                          <p:stCondLst>
                                            <p:cond delay="0"/>
                                          </p:stCondLst>
                                        </p:cTn>
                                        <p:tgtEl>
                                          <p:spTgt spid="2050"/>
                                        </p:tgtEl>
                                        <p:attrNameLst>
                                          <p:attrName>style.visibility</p:attrName>
                                        </p:attrNameLst>
                                      </p:cBhvr>
                                      <p:to>
                                        <p:strVal val="visible"/>
                                      </p:to>
                                    </p:set>
                                    <p:anim to="" calcmode="lin" valueType="num">
                                      <p:cBhvr>
                                        <p:cTn id="7" dur="1" fill="hold"/>
                                        <p:tgtEl>
                                          <p:spTgt spid="2050"/>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 calcmode="lin" valueType="num">
                                      <p:cBhvr additive="base">
                                        <p:cTn id="12"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5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In your notebooks</a:t>
            </a:r>
          </a:p>
        </p:txBody>
      </p:sp>
      <p:sp>
        <p:nvSpPr>
          <p:cNvPr id="32771" name="Rectangle 3"/>
          <p:cNvSpPr>
            <a:spLocks noGrp="1" noChangeArrowheads="1"/>
          </p:cNvSpPr>
          <p:nvPr>
            <p:ph type="body" idx="1"/>
          </p:nvPr>
        </p:nvSpPr>
        <p:spPr/>
        <p:txBody>
          <a:bodyPr/>
          <a:lstStyle/>
          <a:p>
            <a:r>
              <a:rPr lang="en-US" altLang="en-US"/>
              <a:t>Write a half-page summary of the lecture.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ox(in)">
                                      <p:cBhvr>
                                        <p:cTn id="7" dur="500"/>
                                        <p:tgtEl>
                                          <p:spTgt spid="3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box(in)">
                                      <p:cBhvr>
                                        <p:cTn id="12" dur="500"/>
                                        <p:tgtEl>
                                          <p:spTgt spid="327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p:txBody>
          <a:bodyPr/>
          <a:lstStyle/>
          <a:p>
            <a:r>
              <a:rPr lang="en-US" altLang="en-US"/>
              <a:t>I.  The Legislative Branch</a:t>
            </a:r>
          </a:p>
        </p:txBody>
      </p:sp>
      <p:sp>
        <p:nvSpPr>
          <p:cNvPr id="3077" name="Rectangle 5"/>
          <p:cNvSpPr>
            <a:spLocks noGrp="1" noChangeArrowheads="1"/>
          </p:cNvSpPr>
          <p:nvPr>
            <p:ph type="body" sz="half" idx="1"/>
          </p:nvPr>
        </p:nvSpPr>
        <p:spPr>
          <a:xfrm>
            <a:off x="250825" y="1706563"/>
            <a:ext cx="4241800" cy="4962525"/>
          </a:xfrm>
        </p:spPr>
        <p:txBody>
          <a:bodyPr/>
          <a:lstStyle/>
          <a:p>
            <a:pPr marL="533400" indent="-533400"/>
            <a:r>
              <a:rPr lang="en-US" altLang="en-US" sz="2800"/>
              <a:t>The powers granted Congress are expressed in Article I, Section 8.</a:t>
            </a:r>
          </a:p>
          <a:p>
            <a:pPr marL="533400" indent="-533400"/>
            <a:r>
              <a:rPr lang="en-US" altLang="en-US" sz="2800"/>
              <a:t>They are called </a:t>
            </a:r>
            <a:r>
              <a:rPr lang="en-US" altLang="en-US" sz="2800" i="1"/>
              <a:t>enumerated</a:t>
            </a:r>
            <a:r>
              <a:rPr lang="en-US" altLang="en-US" sz="2800"/>
              <a:t> </a:t>
            </a:r>
            <a:r>
              <a:rPr lang="en-US" altLang="en-US" sz="2800" i="1"/>
              <a:t>powers</a:t>
            </a:r>
            <a:r>
              <a:rPr lang="en-US" altLang="en-US" sz="2800"/>
              <a:t> because they are numbered 1-18.</a:t>
            </a:r>
          </a:p>
        </p:txBody>
      </p:sp>
      <p:pic>
        <p:nvPicPr>
          <p:cNvPr id="3082" name="Picture 10" descr="sport-numbe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1524000"/>
            <a:ext cx="32004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shakehand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4724400"/>
            <a:ext cx="2990850"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heckerboard(across)">
                                      <p:cBhvr>
                                        <p:cTn id="7" dur="500"/>
                                        <p:tgtEl>
                                          <p:spTgt spid="307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77">
                                            <p:txEl>
                                              <p:pRg st="0" end="0"/>
                                            </p:txEl>
                                          </p:spTgt>
                                        </p:tgtEl>
                                        <p:attrNameLst>
                                          <p:attrName>style.visibility</p:attrName>
                                        </p:attrNameLst>
                                      </p:cBhvr>
                                      <p:to>
                                        <p:strVal val="visible"/>
                                      </p:to>
                                    </p:set>
                                    <p:animEffect transition="in" filter="circle(in)">
                                      <p:cBhvr>
                                        <p:cTn id="12" dur="500"/>
                                        <p:tgtEl>
                                          <p:spTgt spid="3077">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hammer.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3086"/>
                                        </p:tgtEl>
                                        <p:attrNameLst>
                                          <p:attrName>style.visibility</p:attrName>
                                        </p:attrNameLst>
                                      </p:cBhvr>
                                      <p:to>
                                        <p:strVal val="visible"/>
                                      </p:to>
                                    </p:set>
                                    <p:animEffect transition="in" filter="strips(downLeft)">
                                      <p:cBhvr>
                                        <p:cTn id="17" dur="500"/>
                                        <p:tgtEl>
                                          <p:spTgt spid="3086"/>
                                        </p:tgtEl>
                                      </p:cBhvr>
                                    </p:animEffect>
                                  </p:childTnLst>
                                  <p:subTnLst>
                                    <p:audio>
                                      <p:cMediaNode>
                                        <p:cTn display="0" masterRel="sameClick">
                                          <p:stCondLst>
                                            <p:cond evt="begin" delay="0">
                                              <p:tn val="15"/>
                                            </p:cond>
                                          </p:stCondLst>
                                          <p:endCondLst>
                                            <p:cond evt="onStopAudio" delay="0">
                                              <p:tgtEl>
                                                <p:sldTgt/>
                                              </p:tgtEl>
                                            </p:cond>
                                          </p:endCondLst>
                                        </p:cTn>
                                        <p:tgtEl>
                                          <p:sndTgt r:embed="rId5" name="daplane.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077">
                                            <p:txEl>
                                              <p:pRg st="1" end="1"/>
                                            </p:txEl>
                                          </p:spTgt>
                                        </p:tgtEl>
                                        <p:attrNameLst>
                                          <p:attrName>style.visibility</p:attrName>
                                        </p:attrNameLst>
                                      </p:cBhvr>
                                      <p:to>
                                        <p:strVal val="visible"/>
                                      </p:to>
                                    </p:set>
                                    <p:animEffect transition="in" filter="circle(in)">
                                      <p:cBhvr>
                                        <p:cTn id="22" dur="500"/>
                                        <p:tgtEl>
                                          <p:spTgt spid="3077">
                                            <p:txEl>
                                              <p:pRg st="1" end="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hammer.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082"/>
                                        </p:tgtEl>
                                        <p:attrNameLst>
                                          <p:attrName>style.visibility</p:attrName>
                                        </p:attrNameLst>
                                      </p:cBhvr>
                                      <p:to>
                                        <p:strVal val="visible"/>
                                      </p:to>
                                    </p:set>
                                    <p:animEffect transition="in" filter="dissolve">
                                      <p:cBhvr>
                                        <p:cTn id="27" dur="500"/>
                                        <p:tgtEl>
                                          <p:spTgt spid="3082"/>
                                        </p:tgtEl>
                                      </p:cBhvr>
                                    </p:animEffect>
                                  </p:childTnLst>
                                  <p:subTnLst>
                                    <p:audio>
                                      <p:cMediaNode>
                                        <p:cTn display="0" masterRel="sameClick">
                                          <p:stCondLst>
                                            <p:cond evt="begin" delay="0">
                                              <p:tn val="25"/>
                                            </p:cond>
                                          </p:stCondLst>
                                          <p:endCondLst>
                                            <p:cond evt="onStopAudio" delay="0">
                                              <p:tgtEl>
                                                <p:sldTgt/>
                                              </p:tgtEl>
                                            </p:cond>
                                          </p:endCondLst>
                                        </p:cTn>
                                        <p:tgtEl>
                                          <p:sndTgt r:embed="rId6"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I.  The Legislative Branch</a:t>
            </a:r>
          </a:p>
        </p:txBody>
      </p:sp>
      <p:sp>
        <p:nvSpPr>
          <p:cNvPr id="7171" name="Rectangle 3"/>
          <p:cNvSpPr>
            <a:spLocks noGrp="1" noChangeArrowheads="1"/>
          </p:cNvSpPr>
          <p:nvPr>
            <p:ph type="body" idx="1"/>
          </p:nvPr>
        </p:nvSpPr>
        <p:spPr>
          <a:xfrm>
            <a:off x="0" y="1600200"/>
            <a:ext cx="4876800" cy="5029200"/>
          </a:xfrm>
        </p:spPr>
        <p:txBody>
          <a:bodyPr/>
          <a:lstStyle/>
          <a:p>
            <a:r>
              <a:rPr lang="en-US" altLang="en-US" sz="2800"/>
              <a:t>Five powers deal with economic legislation</a:t>
            </a:r>
          </a:p>
          <a:p>
            <a:r>
              <a:rPr lang="en-US" altLang="en-US" sz="2800"/>
              <a:t>Seven powers provide for defense</a:t>
            </a:r>
          </a:p>
          <a:p>
            <a:r>
              <a:rPr lang="en-US" altLang="en-US" sz="2800"/>
              <a:t>The final enumerated power is called the </a:t>
            </a:r>
            <a:r>
              <a:rPr lang="en-US" altLang="en-US" sz="2800" i="1"/>
              <a:t>elastic clause</a:t>
            </a:r>
            <a:r>
              <a:rPr lang="en-US" altLang="en-US" sz="2800"/>
              <a:t>.  It gives Congress the right to  pass laws that help it carry out the other powers.</a:t>
            </a:r>
          </a:p>
        </p:txBody>
      </p:sp>
      <p:pic>
        <p:nvPicPr>
          <p:cNvPr id="7173" name="Picture 5" descr="US4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1447800"/>
            <a:ext cx="3333750" cy="2790825"/>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military-squirre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1524000"/>
            <a:ext cx="3905250" cy="5153025"/>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rubb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0200" y="38862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heel(4)">
                                      <p:cBhvr>
                                        <p:cTn id="7" dur="2000"/>
                                        <p:tgtEl>
                                          <p:spTgt spid="717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wedge">
                                      <p:cBhvr>
                                        <p:cTn id="12" dur="2000"/>
                                        <p:tgtEl>
                                          <p:spTgt spid="7173"/>
                                        </p:tgtEl>
                                      </p:cBhvr>
                                    </p:animEffect>
                                  </p:childTnLst>
                                  <p:subTnLst>
                                    <p:audio>
                                      <p:cMediaNode>
                                        <p:cTn display="0" masterRel="sameClick">
                                          <p:stCondLst>
                                            <p:cond evt="begin" delay="0">
                                              <p:tn val="10"/>
                                            </p:cond>
                                          </p:stCondLst>
                                          <p:endCondLst>
                                            <p:cond evt="onStopAudio" delay="0">
                                              <p:tgtEl>
                                                <p:sldTgt/>
                                              </p:tgtEl>
                                            </p:cond>
                                          </p:endCondLst>
                                        </p:cTn>
                                        <p:tgtEl>
                                          <p:sndTgt r:embed="rId4" name="cashreg.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wheel(4)">
                                      <p:cBhvr>
                                        <p:cTn id="17" dur="2000"/>
                                        <p:tgtEl>
                                          <p:spTgt spid="7171">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7175"/>
                                        </p:tgtEl>
                                        <p:attrNameLst>
                                          <p:attrName>style.visibility</p:attrName>
                                        </p:attrNameLst>
                                      </p:cBhvr>
                                      <p:to>
                                        <p:strVal val="visible"/>
                                      </p:to>
                                    </p:set>
                                    <p:animEffect transition="in" filter="wipe(down)">
                                      <p:cBhvr>
                                        <p:cTn id="22" dur="500"/>
                                        <p:tgtEl>
                                          <p:spTgt spid="7175"/>
                                        </p:tgtEl>
                                      </p:cBhvr>
                                    </p:animEffect>
                                  </p:childTnLst>
                                  <p:subTnLst>
                                    <p:audio>
                                      <p:cMediaNode>
                                        <p:cTn display="0" masterRel="sameClick">
                                          <p:stCondLst>
                                            <p:cond evt="begin" delay="0">
                                              <p:tn val="20"/>
                                            </p:cond>
                                          </p:stCondLst>
                                          <p:endCondLst>
                                            <p:cond evt="onStopAudio" delay="0">
                                              <p:tgtEl>
                                                <p:sldTgt/>
                                              </p:tgtEl>
                                            </p:cond>
                                          </p:endCondLst>
                                        </p:cTn>
                                        <p:tgtEl>
                                          <p:sndTgt r:embed="rId5" name="scumbag.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7171">
                                            <p:txEl>
                                              <p:pRg st="2" end="2"/>
                                            </p:txEl>
                                          </p:spTgt>
                                        </p:tgtEl>
                                        <p:attrNameLst>
                                          <p:attrName>style.visibility</p:attrName>
                                        </p:attrNameLst>
                                      </p:cBhvr>
                                      <p:to>
                                        <p:strVal val="visible"/>
                                      </p:to>
                                    </p:set>
                                    <p:animEffect transition="in" filter="wheel(4)">
                                      <p:cBhvr>
                                        <p:cTn id="27" dur="2000"/>
                                        <p:tgtEl>
                                          <p:spTgt spid="7171">
                                            <p:txEl>
                                              <p:pRg st="2" end="2"/>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applaus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7177"/>
                                        </p:tgtEl>
                                        <p:attrNameLst>
                                          <p:attrName>style.visibility</p:attrName>
                                        </p:attrNameLst>
                                      </p:cBhvr>
                                      <p:to>
                                        <p:strVal val="visible"/>
                                      </p:to>
                                    </p:set>
                                    <p:animEffect transition="in" filter="box(in)">
                                      <p:cBhvr>
                                        <p:cTn id="32" dur="500"/>
                                        <p:tgtEl>
                                          <p:spTgt spid="7177"/>
                                        </p:tgtEl>
                                      </p:cBhvr>
                                    </p:animEffect>
                                  </p:childTnLst>
                                  <p:subTnLst>
                                    <p:audio>
                                      <p:cMediaNode>
                                        <p:cTn display="0" masterRel="sameClick">
                                          <p:stCondLst>
                                            <p:cond evt="begin" delay="0">
                                              <p:tn val="30"/>
                                            </p:cond>
                                          </p:stCondLst>
                                          <p:endCondLst>
                                            <p:cond evt="onStopAudio" delay="0">
                                              <p:tgtEl>
                                                <p:sldTgt/>
                                              </p:tgtEl>
                                            </p:cond>
                                          </p:endCondLst>
                                        </p:cTn>
                                        <p:tgtEl>
                                          <p:sndTgt r:embed="rId6" name="boing_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I.  The Legislative Branch</a:t>
            </a:r>
          </a:p>
        </p:txBody>
      </p:sp>
      <p:sp>
        <p:nvSpPr>
          <p:cNvPr id="10243" name="Rectangle 3"/>
          <p:cNvSpPr>
            <a:spLocks noGrp="1" noChangeArrowheads="1"/>
          </p:cNvSpPr>
          <p:nvPr>
            <p:ph type="body" idx="1"/>
          </p:nvPr>
        </p:nvSpPr>
        <p:spPr>
          <a:xfrm>
            <a:off x="0" y="1600200"/>
            <a:ext cx="6324600" cy="5257800"/>
          </a:xfrm>
        </p:spPr>
        <p:txBody>
          <a:bodyPr/>
          <a:lstStyle/>
          <a:p>
            <a:r>
              <a:rPr lang="en-US" altLang="en-US" sz="2800"/>
              <a:t>The first Congress met in New York, and moved to Philadelphia during their first year.</a:t>
            </a:r>
          </a:p>
          <a:p>
            <a:r>
              <a:rPr lang="en-US" altLang="en-US" sz="2800"/>
              <a:t>There was not much work for them.  The Senate introduced 5 bills, the House introduced 26.  </a:t>
            </a:r>
          </a:p>
          <a:p>
            <a:r>
              <a:rPr lang="en-US" altLang="en-US" sz="2800"/>
              <a:t>Today, Congress averages 10,000 bills a year.</a:t>
            </a:r>
          </a:p>
          <a:p>
            <a:r>
              <a:rPr lang="en-US" altLang="en-US" sz="2800"/>
              <a:t>Congressmen were part-time workers as well.</a:t>
            </a:r>
          </a:p>
        </p:txBody>
      </p:sp>
      <p:pic>
        <p:nvPicPr>
          <p:cNvPr id="10247" name="Picture 7" descr="justabill2_thum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676400"/>
            <a:ext cx="2549525"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7" dur="500"/>
                                        <p:tgtEl>
                                          <p:spTgt spid="1024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doh.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12" dur="500"/>
                                        <p:tgtEl>
                                          <p:spTgt spid="1024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doh.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checkerboard(across)">
                                      <p:cBhvr>
                                        <p:cTn id="17" dur="500"/>
                                        <p:tgtEl>
                                          <p:spTgt spid="1024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doh.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9" presetClass="entr" presetSubtype="10" fill="hold" nodeType="clickEffect">
                                  <p:stCondLst>
                                    <p:cond delay="0"/>
                                  </p:stCondLst>
                                  <p:childTnLst>
                                    <p:set>
                                      <p:cBhvr>
                                        <p:cTn id="21" dur="1" fill="hold">
                                          <p:stCondLst>
                                            <p:cond delay="0"/>
                                          </p:stCondLst>
                                        </p:cTn>
                                        <p:tgtEl>
                                          <p:spTgt spid="10247"/>
                                        </p:tgtEl>
                                        <p:attrNameLst>
                                          <p:attrName>style.visibility</p:attrName>
                                        </p:attrNameLst>
                                      </p:cBhvr>
                                      <p:to>
                                        <p:strVal val="visible"/>
                                      </p:to>
                                    </p:set>
                                    <p:anim calcmode="lin" valueType="num">
                                      <p:cBhvr>
                                        <p:cTn id="22" dur="5000" fill="hold"/>
                                        <p:tgtEl>
                                          <p:spTgt spid="10247"/>
                                        </p:tgtEl>
                                        <p:attrNameLst>
                                          <p:attrName>ppt_w</p:attrName>
                                        </p:attrNameLst>
                                      </p:cBhvr>
                                      <p:tavLst>
                                        <p:tav tm="0" fmla="#ppt_w*sin(2.5*pi*$)">
                                          <p:val>
                                            <p:fltVal val="0"/>
                                          </p:val>
                                        </p:tav>
                                        <p:tav tm="100000">
                                          <p:val>
                                            <p:fltVal val="1"/>
                                          </p:val>
                                        </p:tav>
                                      </p:tavLst>
                                    </p:anim>
                                    <p:anim calcmode="lin" valueType="num">
                                      <p:cBhvr>
                                        <p:cTn id="23" dur="5000" fill="hold"/>
                                        <p:tgtEl>
                                          <p:spTgt spid="1024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0"/>
                                            </p:cond>
                                          </p:stCondLst>
                                          <p:endCondLst>
                                            <p:cond evt="onStopAudio" delay="0">
                                              <p:tgtEl>
                                                <p:sldTgt/>
                                              </p:tgtEl>
                                            </p:cond>
                                          </p:endCondLst>
                                        </p:cTn>
                                        <p:tgtEl>
                                          <p:sndTgt r:embed="rId4" name="threatenedyoubefore.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0243">
                                            <p:txEl>
                                              <p:pRg st="3" end="3"/>
                                            </p:txEl>
                                          </p:spTgt>
                                        </p:tgtEl>
                                        <p:attrNameLst>
                                          <p:attrName>style.visibility</p:attrName>
                                        </p:attrNameLst>
                                      </p:cBhvr>
                                      <p:to>
                                        <p:strVal val="visible"/>
                                      </p:to>
                                    </p:set>
                                    <p:animEffect transition="in" filter="checkerboard(across)">
                                      <p:cBhvr>
                                        <p:cTn id="28" dur="500"/>
                                        <p:tgtEl>
                                          <p:spTgt spid="10243">
                                            <p:txEl>
                                              <p:pRg st="3" end="3"/>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do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II.  The Executive Branch</a:t>
            </a:r>
          </a:p>
        </p:txBody>
      </p:sp>
      <p:sp>
        <p:nvSpPr>
          <p:cNvPr id="13315" name="Rectangle 3"/>
          <p:cNvSpPr>
            <a:spLocks noGrp="1" noChangeArrowheads="1"/>
          </p:cNvSpPr>
          <p:nvPr>
            <p:ph type="body" idx="1"/>
          </p:nvPr>
        </p:nvSpPr>
        <p:spPr>
          <a:xfrm>
            <a:off x="0" y="1600200"/>
            <a:ext cx="6019800" cy="5257800"/>
          </a:xfrm>
        </p:spPr>
        <p:txBody>
          <a:bodyPr/>
          <a:lstStyle/>
          <a:p>
            <a:pPr>
              <a:lnSpc>
                <a:spcPct val="90000"/>
              </a:lnSpc>
            </a:pPr>
            <a:r>
              <a:rPr lang="en-US" altLang="en-US" sz="2400"/>
              <a:t>The Founders recognized the need for a strong executive and granted the president broad but vaguely described powers.</a:t>
            </a:r>
          </a:p>
          <a:p>
            <a:pPr>
              <a:lnSpc>
                <a:spcPct val="90000"/>
              </a:lnSpc>
            </a:pPr>
            <a:r>
              <a:rPr lang="en-US" altLang="en-US" sz="2400"/>
              <a:t>There are some specific powers granted to the President in Article II sections 2,3.</a:t>
            </a:r>
          </a:p>
          <a:p>
            <a:pPr>
              <a:lnSpc>
                <a:spcPct val="90000"/>
              </a:lnSpc>
            </a:pPr>
            <a:r>
              <a:rPr lang="en-US" altLang="en-US" sz="2400"/>
              <a:t>The presidency has changed greatly over the years, with modern presidents handling so many duties that their schedules are timed down to the minute.</a:t>
            </a:r>
          </a:p>
        </p:txBody>
      </p:sp>
      <p:pic>
        <p:nvPicPr>
          <p:cNvPr id="13317" name="Picture 5" descr="pres_se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1447800"/>
            <a:ext cx="3048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descr="20060614202143Bush_confus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4724400"/>
            <a:ext cx="2743200" cy="1819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down)">
                                      <p:cBhvr>
                                        <p:cTn id="7" dur="580">
                                          <p:stCondLst>
                                            <p:cond delay="0"/>
                                          </p:stCondLst>
                                        </p:cTn>
                                        <p:tgtEl>
                                          <p:spTgt spid="13314"/>
                                        </p:tgtEl>
                                      </p:cBhvr>
                                    </p:animEffect>
                                    <p:anim calcmode="lin" valueType="num">
                                      <p:cBhvr>
                                        <p:cTn id="8" dur="1822" tmFilter="0,0; 0.14,0.36; 0.43,0.73; 0.71,0.91; 1.0,1.0">
                                          <p:stCondLst>
                                            <p:cond delay="0"/>
                                          </p:stCondLst>
                                        </p:cTn>
                                        <p:tgtEl>
                                          <p:spTgt spid="133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3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3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3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3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3314"/>
                                        </p:tgtEl>
                                      </p:cBhvr>
                                      <p:to x="100000" y="60000"/>
                                    </p:animScale>
                                    <p:animScale>
                                      <p:cBhvr>
                                        <p:cTn id="14" dur="166" decel="50000">
                                          <p:stCondLst>
                                            <p:cond delay="676"/>
                                          </p:stCondLst>
                                        </p:cTn>
                                        <p:tgtEl>
                                          <p:spTgt spid="13314"/>
                                        </p:tgtEl>
                                      </p:cBhvr>
                                      <p:to x="100000" y="100000"/>
                                    </p:animScale>
                                    <p:animScale>
                                      <p:cBhvr>
                                        <p:cTn id="15" dur="26">
                                          <p:stCondLst>
                                            <p:cond delay="1312"/>
                                          </p:stCondLst>
                                        </p:cTn>
                                        <p:tgtEl>
                                          <p:spTgt spid="13314"/>
                                        </p:tgtEl>
                                      </p:cBhvr>
                                      <p:to x="100000" y="80000"/>
                                    </p:animScale>
                                    <p:animScale>
                                      <p:cBhvr>
                                        <p:cTn id="16" dur="166" decel="50000">
                                          <p:stCondLst>
                                            <p:cond delay="1338"/>
                                          </p:stCondLst>
                                        </p:cTn>
                                        <p:tgtEl>
                                          <p:spTgt spid="13314"/>
                                        </p:tgtEl>
                                      </p:cBhvr>
                                      <p:to x="100000" y="100000"/>
                                    </p:animScale>
                                    <p:animScale>
                                      <p:cBhvr>
                                        <p:cTn id="17" dur="26">
                                          <p:stCondLst>
                                            <p:cond delay="1642"/>
                                          </p:stCondLst>
                                        </p:cTn>
                                        <p:tgtEl>
                                          <p:spTgt spid="13314"/>
                                        </p:tgtEl>
                                      </p:cBhvr>
                                      <p:to x="100000" y="90000"/>
                                    </p:animScale>
                                    <p:animScale>
                                      <p:cBhvr>
                                        <p:cTn id="18" dur="166" decel="50000">
                                          <p:stCondLst>
                                            <p:cond delay="1668"/>
                                          </p:stCondLst>
                                        </p:cTn>
                                        <p:tgtEl>
                                          <p:spTgt spid="13314"/>
                                        </p:tgtEl>
                                      </p:cBhvr>
                                      <p:to x="100000" y="100000"/>
                                    </p:animScale>
                                    <p:animScale>
                                      <p:cBhvr>
                                        <p:cTn id="19" dur="26">
                                          <p:stCondLst>
                                            <p:cond delay="1808"/>
                                          </p:stCondLst>
                                        </p:cTn>
                                        <p:tgtEl>
                                          <p:spTgt spid="13314"/>
                                        </p:tgtEl>
                                      </p:cBhvr>
                                      <p:to x="100000" y="95000"/>
                                    </p:animScale>
                                    <p:animScale>
                                      <p:cBhvr>
                                        <p:cTn id="20" dur="166" decel="50000">
                                          <p:stCondLst>
                                            <p:cond delay="1834"/>
                                          </p:stCondLst>
                                        </p:cTn>
                                        <p:tgtEl>
                                          <p:spTgt spid="1331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13315">
                                            <p:txEl>
                                              <p:pRg st="0" end="0"/>
                                            </p:txEl>
                                          </p:spTgt>
                                        </p:tgtEl>
                                        <p:attrNameLst>
                                          <p:attrName>style.visibility</p:attrName>
                                        </p:attrNameLst>
                                      </p:cBhvr>
                                      <p:to>
                                        <p:strVal val="visible"/>
                                      </p:to>
                                    </p:set>
                                    <p:animEffect transition="in" filter="fade">
                                      <p:cBhvr>
                                        <p:cTn id="25" dur="1000"/>
                                        <p:tgtEl>
                                          <p:spTgt spid="13315">
                                            <p:txEl>
                                              <p:pRg st="0" end="0"/>
                                            </p:txEl>
                                          </p:spTgt>
                                        </p:tgtEl>
                                      </p:cBhvr>
                                    </p:animEffect>
                                    <p:anim calcmode="lin" valueType="num">
                                      <p:cBhvr>
                                        <p:cTn id="26"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3315">
                                            <p:txEl>
                                              <p:pRg st="0" end="0"/>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3315">
                                            <p:txEl>
                                              <p:pRg st="0" end="0"/>
                                            </p:txEl>
                                          </p:spTgt>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boilingwater1a.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35" presetClass="entr" presetSubtype="0" fill="hold" nodeType="clickEffect">
                                  <p:stCondLst>
                                    <p:cond delay="1000"/>
                                  </p:stCondLst>
                                  <p:childTnLst>
                                    <p:set>
                                      <p:cBhvr>
                                        <p:cTn id="32" dur="1" fill="hold">
                                          <p:stCondLst>
                                            <p:cond delay="0"/>
                                          </p:stCondLst>
                                        </p:cTn>
                                        <p:tgtEl>
                                          <p:spTgt spid="13317"/>
                                        </p:tgtEl>
                                        <p:attrNameLst>
                                          <p:attrName>style.visibility</p:attrName>
                                        </p:attrNameLst>
                                      </p:cBhvr>
                                      <p:to>
                                        <p:strVal val="visible"/>
                                      </p:to>
                                    </p:set>
                                    <p:animEffect transition="in" filter="fade">
                                      <p:cBhvr>
                                        <p:cTn id="33" dur="1000"/>
                                        <p:tgtEl>
                                          <p:spTgt spid="13317"/>
                                        </p:tgtEl>
                                      </p:cBhvr>
                                    </p:animEffect>
                                    <p:anim calcmode="lin" valueType="num">
                                      <p:cBhvr>
                                        <p:cTn id="34" dur="1000" fill="hold"/>
                                        <p:tgtEl>
                                          <p:spTgt spid="13317"/>
                                        </p:tgtEl>
                                        <p:attrNameLst>
                                          <p:attrName>style.rotation</p:attrName>
                                        </p:attrNameLst>
                                      </p:cBhvr>
                                      <p:tavLst>
                                        <p:tav tm="0">
                                          <p:val>
                                            <p:fltVal val="720"/>
                                          </p:val>
                                        </p:tav>
                                        <p:tav tm="100000">
                                          <p:val>
                                            <p:fltVal val="0"/>
                                          </p:val>
                                        </p:tav>
                                      </p:tavLst>
                                    </p:anim>
                                    <p:anim calcmode="lin" valueType="num">
                                      <p:cBhvr>
                                        <p:cTn id="35" dur="1000" fill="hold"/>
                                        <p:tgtEl>
                                          <p:spTgt spid="13317"/>
                                        </p:tgtEl>
                                        <p:attrNameLst>
                                          <p:attrName>ppt_h</p:attrName>
                                        </p:attrNameLst>
                                      </p:cBhvr>
                                      <p:tavLst>
                                        <p:tav tm="0">
                                          <p:val>
                                            <p:fltVal val="0"/>
                                          </p:val>
                                        </p:tav>
                                        <p:tav tm="100000">
                                          <p:val>
                                            <p:strVal val="#ppt_h"/>
                                          </p:val>
                                        </p:tav>
                                      </p:tavLst>
                                    </p:anim>
                                    <p:anim calcmode="lin" valueType="num">
                                      <p:cBhvr>
                                        <p:cTn id="36" dur="1000" fill="hold"/>
                                        <p:tgtEl>
                                          <p:spTgt spid="1331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31"/>
                                            </p:cond>
                                          </p:stCondLst>
                                          <p:endCondLst>
                                            <p:cond evt="onStopAudio" delay="0">
                                              <p:tgtEl>
                                                <p:sldTgt/>
                                              </p:tgtEl>
                                            </p:cond>
                                          </p:endCondLst>
                                        </p:cTn>
                                        <p:tgtEl>
                                          <p:sndTgt r:embed="rId5" name="hurl1.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13315">
                                            <p:txEl>
                                              <p:pRg st="1" end="1"/>
                                            </p:txEl>
                                          </p:spTgt>
                                        </p:tgtEl>
                                        <p:attrNameLst>
                                          <p:attrName>style.visibility</p:attrName>
                                        </p:attrNameLst>
                                      </p:cBhvr>
                                      <p:to>
                                        <p:strVal val="visible"/>
                                      </p:to>
                                    </p:set>
                                    <p:animEffect transition="in" filter="fade">
                                      <p:cBhvr>
                                        <p:cTn id="41" dur="1000"/>
                                        <p:tgtEl>
                                          <p:spTgt spid="13315">
                                            <p:txEl>
                                              <p:pRg st="1" end="1"/>
                                            </p:txEl>
                                          </p:spTgt>
                                        </p:tgtEl>
                                      </p:cBhvr>
                                    </p:animEffect>
                                    <p:anim calcmode="lin" valueType="num">
                                      <p:cBhvr>
                                        <p:cTn id="42"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13315">
                                            <p:txEl>
                                              <p:pRg st="1" end="1"/>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3315">
                                            <p:txEl>
                                              <p:pRg st="1" end="1"/>
                                            </p:txEl>
                                          </p:spTgt>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boilingwater1a.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37" presetClass="entr" presetSubtype="0" fill="hold" grpId="0" nodeType="clickEffect">
                                  <p:stCondLst>
                                    <p:cond delay="0"/>
                                  </p:stCondLst>
                                  <p:childTnLst>
                                    <p:set>
                                      <p:cBhvr>
                                        <p:cTn id="48" dur="1" fill="hold">
                                          <p:stCondLst>
                                            <p:cond delay="0"/>
                                          </p:stCondLst>
                                        </p:cTn>
                                        <p:tgtEl>
                                          <p:spTgt spid="13315">
                                            <p:txEl>
                                              <p:pRg st="2" end="2"/>
                                            </p:txEl>
                                          </p:spTgt>
                                        </p:tgtEl>
                                        <p:attrNameLst>
                                          <p:attrName>style.visibility</p:attrName>
                                        </p:attrNameLst>
                                      </p:cBhvr>
                                      <p:to>
                                        <p:strVal val="visible"/>
                                      </p:to>
                                    </p:set>
                                    <p:animEffect transition="in" filter="fade">
                                      <p:cBhvr>
                                        <p:cTn id="49" dur="1000"/>
                                        <p:tgtEl>
                                          <p:spTgt spid="13315">
                                            <p:txEl>
                                              <p:pRg st="2" end="2"/>
                                            </p:txEl>
                                          </p:spTgt>
                                        </p:tgtEl>
                                      </p:cBhvr>
                                    </p:animEffect>
                                    <p:anim calcmode="lin" valueType="num">
                                      <p:cBhvr>
                                        <p:cTn id="50"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13315">
                                            <p:txEl>
                                              <p:pRg st="2" end="2"/>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3315">
                                            <p:txEl>
                                              <p:pRg st="2" end="2"/>
                                            </p:txEl>
                                          </p:spTgt>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boilingwater1a.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entr" presetSubtype="0" fill="hold" nodeType="clickEffect">
                                  <p:stCondLst>
                                    <p:cond delay="0"/>
                                  </p:stCondLst>
                                  <p:childTnLst>
                                    <p:set>
                                      <p:cBhvr>
                                        <p:cTn id="56" dur="1" fill="hold">
                                          <p:stCondLst>
                                            <p:cond delay="0"/>
                                          </p:stCondLst>
                                        </p:cTn>
                                        <p:tgtEl>
                                          <p:spTgt spid="13319"/>
                                        </p:tgtEl>
                                        <p:attrNameLst>
                                          <p:attrName>style.visibility</p:attrName>
                                        </p:attrNameLst>
                                      </p:cBhvr>
                                      <p:to>
                                        <p:strVal val="visible"/>
                                      </p:to>
                                    </p:set>
                                    <p:animEffect transition="in" filter="fade">
                                      <p:cBhvr>
                                        <p:cTn id="57" dur="1000"/>
                                        <p:tgtEl>
                                          <p:spTgt spid="13319"/>
                                        </p:tgtEl>
                                      </p:cBhvr>
                                    </p:animEffect>
                                    <p:anim calcmode="lin" valueType="num">
                                      <p:cBhvr>
                                        <p:cTn id="58" dur="1000" fill="hold"/>
                                        <p:tgtEl>
                                          <p:spTgt spid="13319"/>
                                        </p:tgtEl>
                                        <p:attrNameLst>
                                          <p:attrName>ppt_x</p:attrName>
                                        </p:attrNameLst>
                                      </p:cBhvr>
                                      <p:tavLst>
                                        <p:tav tm="0">
                                          <p:val>
                                            <p:strVal val="#ppt_x"/>
                                          </p:val>
                                        </p:tav>
                                        <p:tav tm="100000">
                                          <p:val>
                                            <p:strVal val="#ppt_x"/>
                                          </p:val>
                                        </p:tav>
                                      </p:tavLst>
                                    </p:anim>
                                    <p:anim calcmode="lin" valueType="num">
                                      <p:cBhvr>
                                        <p:cTn id="59" dur="1000" fill="hold"/>
                                        <p:tgtEl>
                                          <p:spTgt spid="133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6" name="dontsla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a:t>III.  Judicial Branch</a:t>
            </a:r>
          </a:p>
        </p:txBody>
      </p:sp>
      <p:sp>
        <p:nvSpPr>
          <p:cNvPr id="16387" name="Rectangle 3"/>
          <p:cNvSpPr>
            <a:spLocks noGrp="1" noChangeArrowheads="1"/>
          </p:cNvSpPr>
          <p:nvPr>
            <p:ph type="body" idx="1"/>
          </p:nvPr>
        </p:nvSpPr>
        <p:spPr>
          <a:xfrm>
            <a:off x="0" y="1600200"/>
            <a:ext cx="4648200" cy="5029200"/>
          </a:xfrm>
        </p:spPr>
        <p:txBody>
          <a:bodyPr/>
          <a:lstStyle/>
          <a:p>
            <a:pPr>
              <a:lnSpc>
                <a:spcPct val="90000"/>
              </a:lnSpc>
            </a:pPr>
            <a:r>
              <a:rPr lang="en-US" altLang="en-US"/>
              <a:t>The United States has two levels of courts, federal and state, each with its own jurisdiction; the subject of the case and the parties involved determine the jurisdiction of federal courts.</a:t>
            </a:r>
          </a:p>
        </p:txBody>
      </p:sp>
      <p:pic>
        <p:nvPicPr>
          <p:cNvPr id="16389" name="Picture 5" descr="figure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676400"/>
            <a:ext cx="4648200" cy="449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from="(-#ppt_w/2)" to="(#ppt_x)" calcmode="lin" valueType="num">
                                      <p:cBhvr>
                                        <p:cTn id="7" dur="600" fill="hold">
                                          <p:stCondLst>
                                            <p:cond delay="0"/>
                                          </p:stCondLst>
                                        </p:cTn>
                                        <p:tgtEl>
                                          <p:spTgt spid="16386"/>
                                        </p:tgtEl>
                                        <p:attrNameLst>
                                          <p:attrName>ppt_x</p:attrName>
                                        </p:attrNameLst>
                                      </p:cBhvr>
                                    </p:anim>
                                    <p:anim from="0" to="-1.0" calcmode="lin" valueType="num">
                                      <p:cBhvr>
                                        <p:cTn id="8" dur="200" decel="50000" autoRev="1" fill="hold">
                                          <p:stCondLst>
                                            <p:cond delay="600"/>
                                          </p:stCondLst>
                                        </p:cTn>
                                        <p:tgtEl>
                                          <p:spTgt spid="16386"/>
                                        </p:tgtEl>
                                        <p:attrNameLst>
                                          <p:attrName>xshear</p:attrName>
                                        </p:attrNameLst>
                                      </p:cBhvr>
                                    </p:anim>
                                    <p:animScale>
                                      <p:cBhvr>
                                        <p:cTn id="9" dur="200" decel="100000" autoRev="1" fill="hold">
                                          <p:stCondLst>
                                            <p:cond delay="600"/>
                                          </p:stCondLst>
                                        </p:cTn>
                                        <p:tgtEl>
                                          <p:spTgt spid="16386"/>
                                        </p:tgtEl>
                                      </p:cBhvr>
                                      <p:from x="100000" y="100000"/>
                                      <p:to x="80000" y="100000"/>
                                    </p:animScale>
                                    <p:anim by="(#ppt_h/3+#ppt_w*0.1)" calcmode="lin" valueType="num">
                                      <p:cBhvr additive="sum">
                                        <p:cTn id="10" dur="200" decel="100000" autoRev="1" fill="hold">
                                          <p:stCondLst>
                                            <p:cond delay="600"/>
                                          </p:stCondLst>
                                        </p:cTn>
                                        <p:tgtEl>
                                          <p:spTgt spid="16386"/>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16387">
                                            <p:txEl>
                                              <p:pRg st="0" end="0"/>
                                            </p:txEl>
                                          </p:spTgt>
                                        </p:tgtEl>
                                        <p:attrNameLst>
                                          <p:attrName>style.visibility</p:attrName>
                                        </p:attrNameLst>
                                      </p:cBhvr>
                                      <p:to>
                                        <p:strVal val="visible"/>
                                      </p:to>
                                    </p:set>
                                    <p:animEffect transition="in" filter="fade">
                                      <p:cBhvr>
                                        <p:cTn id="15" dur="770" decel="100000"/>
                                        <p:tgtEl>
                                          <p:spTgt spid="16387">
                                            <p:txEl>
                                              <p:pRg st="0" end="0"/>
                                            </p:txEl>
                                          </p:spTgt>
                                        </p:tgtEl>
                                      </p:cBhvr>
                                    </p:animEffect>
                                    <p:animScale>
                                      <p:cBhvr>
                                        <p:cTn id="16" dur="770" decel="100000"/>
                                        <p:tgtEl>
                                          <p:spTgt spid="16387">
                                            <p:txEl>
                                              <p:pRg st="0" end="0"/>
                                            </p:txEl>
                                          </p:spTgt>
                                        </p:tgtEl>
                                      </p:cBhvr>
                                      <p:from x="10000" y="10000"/>
                                      <p:to x="200000" y="450000"/>
                                    </p:animScale>
                                    <p:animScale>
                                      <p:cBhvr>
                                        <p:cTn id="17" dur="1230" accel="100000" fill="hold">
                                          <p:stCondLst>
                                            <p:cond delay="770"/>
                                          </p:stCondLst>
                                        </p:cTn>
                                        <p:tgtEl>
                                          <p:spTgt spid="16387">
                                            <p:txEl>
                                              <p:pRg st="0" end="0"/>
                                            </p:txEl>
                                          </p:spTgt>
                                        </p:tgtEl>
                                      </p:cBhvr>
                                      <p:from x="200000" y="450000"/>
                                      <p:to x="100000" y="100000"/>
                                    </p:animScale>
                                    <p:set>
                                      <p:cBhvr>
                                        <p:cTn id="18" dur="770" fill="hold"/>
                                        <p:tgtEl>
                                          <p:spTgt spid="16387">
                                            <p:txEl>
                                              <p:pRg st="0" end="0"/>
                                            </p:txEl>
                                          </p:spTgt>
                                        </p:tgtEl>
                                        <p:attrNameLst>
                                          <p:attrName>ppt_x</p:attrName>
                                        </p:attrNameLst>
                                      </p:cBhvr>
                                      <p:to>
                                        <p:strVal val="(0.5)"/>
                                      </p:to>
                                    </p:set>
                                    <p:anim from="(0.5)" to="(#ppt_x)" calcmode="lin" valueType="num">
                                      <p:cBhvr>
                                        <p:cTn id="19" dur="1230" accel="100000" fill="hold">
                                          <p:stCondLst>
                                            <p:cond delay="770"/>
                                          </p:stCondLst>
                                        </p:cTn>
                                        <p:tgtEl>
                                          <p:spTgt spid="16387">
                                            <p:txEl>
                                              <p:pRg st="0" end="0"/>
                                            </p:txEl>
                                          </p:spTgt>
                                        </p:tgtEl>
                                        <p:attrNameLst>
                                          <p:attrName>ppt_x</p:attrName>
                                        </p:attrNameLst>
                                      </p:cBhvr>
                                    </p:anim>
                                    <p:set>
                                      <p:cBhvr>
                                        <p:cTn id="20" dur="770" fill="hold"/>
                                        <p:tgtEl>
                                          <p:spTgt spid="16387">
                                            <p:txEl>
                                              <p:pRg st="0" end="0"/>
                                            </p:txEl>
                                          </p:spTgt>
                                        </p:tgtEl>
                                        <p:attrNameLst>
                                          <p:attrName>ppt_y</p:attrName>
                                        </p:attrNameLst>
                                      </p:cBhvr>
                                      <p:to>
                                        <p:strVal val="(#ppt_y+0.4)"/>
                                      </p:to>
                                    </p:set>
                                    <p:anim from="(#ppt_y+0.4)" to="(#ppt_y)" calcmode="lin" valueType="num">
                                      <p:cBhvr>
                                        <p:cTn id="21" dur="1230" accel="100000" fill="hold">
                                          <p:stCondLst>
                                            <p:cond delay="770"/>
                                          </p:stCondLst>
                                        </p:cTn>
                                        <p:tgtEl>
                                          <p:spTgt spid="16387">
                                            <p:txEl>
                                              <p:pRg st="0" end="0"/>
                                            </p:txEl>
                                          </p:spTgt>
                                        </p:tgtEl>
                                        <p:attrNameLst>
                                          <p:attrName>ppt_y</p:attrName>
                                        </p:attrNameLst>
                                      </p:cBhvr>
                                    </p:anim>
                                  </p:childTnLst>
                                  <p:subTnLst>
                                    <p:audio>
                                      <p:cMediaNode>
                                        <p:cTn display="0" masterRel="sameClick">
                                          <p:stCondLst>
                                            <p:cond evt="begin" delay="0">
                                              <p:tn val="13"/>
                                            </p:cond>
                                          </p:stCondLst>
                                          <p:endCondLst>
                                            <p:cond evt="onStopAudio" delay="0">
                                              <p:tgtEl>
                                                <p:sldTgt/>
                                              </p:tgtEl>
                                            </p:cond>
                                          </p:endCondLst>
                                        </p:cTn>
                                        <p:tgtEl>
                                          <p:sndTgt r:embed="rId4" name="jetcar.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43" presetClass="entr" presetSubtype="0" fill="hold" nodeType="clickEffect">
                                  <p:stCondLst>
                                    <p:cond delay="0"/>
                                  </p:stCondLst>
                                  <p:childTnLst>
                                    <p:set>
                                      <p:cBhvr>
                                        <p:cTn id="25" dur="1" fill="hold">
                                          <p:stCondLst>
                                            <p:cond delay="0"/>
                                          </p:stCondLst>
                                        </p:cTn>
                                        <p:tgtEl>
                                          <p:spTgt spid="16389"/>
                                        </p:tgtEl>
                                        <p:attrNameLst>
                                          <p:attrName>style.visibility</p:attrName>
                                        </p:attrNameLst>
                                      </p:cBhvr>
                                      <p:to>
                                        <p:strVal val="visible"/>
                                      </p:to>
                                    </p:set>
                                    <p:animEffect transition="in" filter="fade">
                                      <p:cBhvr>
                                        <p:cTn id="26" dur="100"/>
                                        <p:tgtEl>
                                          <p:spTgt spid="16389"/>
                                        </p:tgtEl>
                                      </p:cBhvr>
                                    </p:animEffect>
                                    <p:anim calcmode="lin" valueType="num">
                                      <p:cBhvr>
                                        <p:cTn id="27" dur="400" fill="hold"/>
                                        <p:tgtEl>
                                          <p:spTgt spid="16389"/>
                                        </p:tgtEl>
                                        <p:attrNameLst>
                                          <p:attrName>ppt_x</p:attrName>
                                        </p:attrNameLst>
                                      </p:cBhvr>
                                      <p:tavLst>
                                        <p:tav tm="0">
                                          <p:val>
                                            <p:strVal val="#ppt_x"/>
                                          </p:val>
                                        </p:tav>
                                        <p:tav tm="100000">
                                          <p:val>
                                            <p:strVal val="#ppt_x"/>
                                          </p:val>
                                        </p:tav>
                                      </p:tavLst>
                                    </p:anim>
                                    <p:anim calcmode="lin" valueType="num">
                                      <p:cBhvr>
                                        <p:cTn id="28" dur="400" fill="hold"/>
                                        <p:tgtEl>
                                          <p:spTgt spid="16389"/>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1638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1638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5"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III.  Judicial Branch</a:t>
            </a:r>
          </a:p>
        </p:txBody>
      </p:sp>
      <p:sp>
        <p:nvSpPr>
          <p:cNvPr id="17411" name="Rectangle 3"/>
          <p:cNvSpPr>
            <a:spLocks noGrp="1" noChangeArrowheads="1"/>
          </p:cNvSpPr>
          <p:nvPr>
            <p:ph type="body" idx="1"/>
          </p:nvPr>
        </p:nvSpPr>
        <p:spPr>
          <a:xfrm>
            <a:off x="250825" y="1706563"/>
            <a:ext cx="4400550" cy="4962525"/>
          </a:xfrm>
        </p:spPr>
        <p:txBody>
          <a:bodyPr/>
          <a:lstStyle/>
          <a:p>
            <a:pPr>
              <a:lnSpc>
                <a:spcPct val="90000"/>
              </a:lnSpc>
              <a:buFontTx/>
              <a:buNone/>
            </a:pPr>
            <a:r>
              <a:rPr lang="en-US" altLang="en-US"/>
              <a:t>B. 	The modern federal court system dates from 1891, but the Supreme Court exercised important power from the nation’s earliest years by using judicial review</a:t>
            </a:r>
          </a:p>
          <a:p>
            <a:pPr>
              <a:lnSpc>
                <a:spcPct val="90000"/>
              </a:lnSpc>
              <a:buFontTx/>
              <a:buNone/>
            </a:pPr>
            <a:endParaRPr lang="en-US" altLang="en-US"/>
          </a:p>
        </p:txBody>
      </p:sp>
      <p:pic>
        <p:nvPicPr>
          <p:cNvPr id="17413" name="Picture 5" descr="0000008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295400"/>
            <a:ext cx="4089400" cy="5114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p:cTn id="7" dur="500" fill="hold"/>
                                        <p:tgtEl>
                                          <p:spTgt spid="174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41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74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4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41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30" presetClass="entr" presetSubtype="0" fill="hold" nodeType="clickEffect">
                                  <p:stCondLst>
                                    <p:cond delay="0"/>
                                  </p:stCondLst>
                                  <p:childTnLst>
                                    <p:set>
                                      <p:cBhvr>
                                        <p:cTn id="15" dur="1" fill="hold">
                                          <p:stCondLst>
                                            <p:cond delay="0"/>
                                          </p:stCondLst>
                                        </p:cTn>
                                        <p:tgtEl>
                                          <p:spTgt spid="17413"/>
                                        </p:tgtEl>
                                        <p:attrNameLst>
                                          <p:attrName>style.visibility</p:attrName>
                                        </p:attrNameLst>
                                      </p:cBhvr>
                                      <p:to>
                                        <p:strVal val="visible"/>
                                      </p:to>
                                    </p:set>
                                    <p:animEffect transition="in" filter="fade">
                                      <p:cBhvr>
                                        <p:cTn id="16" dur="800" decel="100000"/>
                                        <p:tgtEl>
                                          <p:spTgt spid="17413"/>
                                        </p:tgtEl>
                                      </p:cBhvr>
                                    </p:animEffect>
                                    <p:anim calcmode="lin" valueType="num">
                                      <p:cBhvr>
                                        <p:cTn id="17" dur="800" decel="100000" fill="hold"/>
                                        <p:tgtEl>
                                          <p:spTgt spid="17413"/>
                                        </p:tgtEl>
                                        <p:attrNameLst>
                                          <p:attrName>style.rotation</p:attrName>
                                        </p:attrNameLst>
                                      </p:cBhvr>
                                      <p:tavLst>
                                        <p:tav tm="0">
                                          <p:val>
                                            <p:fltVal val="-90"/>
                                          </p:val>
                                        </p:tav>
                                        <p:tav tm="100000">
                                          <p:val>
                                            <p:fltVal val="0"/>
                                          </p:val>
                                        </p:tav>
                                      </p:tavLst>
                                    </p:anim>
                                    <p:anim calcmode="lin" valueType="num">
                                      <p:cBhvr>
                                        <p:cTn id="18" dur="800" decel="100000" fill="hold"/>
                                        <p:tgtEl>
                                          <p:spTgt spid="17413"/>
                                        </p:tgtEl>
                                        <p:attrNameLst>
                                          <p:attrName>ppt_x</p:attrName>
                                        </p:attrNameLst>
                                      </p:cBhvr>
                                      <p:tavLst>
                                        <p:tav tm="0">
                                          <p:val>
                                            <p:strVal val="#ppt_x+0.4"/>
                                          </p:val>
                                        </p:tav>
                                        <p:tav tm="100000">
                                          <p:val>
                                            <p:strVal val="#ppt_x-0.05"/>
                                          </p:val>
                                        </p:tav>
                                      </p:tavLst>
                                    </p:anim>
                                    <p:anim calcmode="lin" valueType="num">
                                      <p:cBhvr>
                                        <p:cTn id="19" dur="800" decel="100000" fill="hold"/>
                                        <p:tgtEl>
                                          <p:spTgt spid="1741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741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7413"/>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blucher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IV.  Shared Power and Conflict</a:t>
            </a:r>
          </a:p>
        </p:txBody>
      </p:sp>
      <p:sp>
        <p:nvSpPr>
          <p:cNvPr id="21507" name="Rectangle 3"/>
          <p:cNvSpPr>
            <a:spLocks noGrp="1" noChangeArrowheads="1"/>
          </p:cNvSpPr>
          <p:nvPr>
            <p:ph type="body" idx="1"/>
          </p:nvPr>
        </p:nvSpPr>
        <p:spPr>
          <a:xfrm>
            <a:off x="0" y="1600200"/>
            <a:ext cx="5486400" cy="5257800"/>
          </a:xfrm>
        </p:spPr>
        <p:txBody>
          <a:bodyPr/>
          <a:lstStyle/>
          <a:p>
            <a:pPr>
              <a:lnSpc>
                <a:spcPct val="80000"/>
              </a:lnSpc>
            </a:pPr>
            <a:r>
              <a:rPr lang="en-US" altLang="en-US" sz="2800"/>
              <a:t>The executive and legislative branches must cooperate to produce effective policies, but some conflicts are inevitable.</a:t>
            </a:r>
          </a:p>
          <a:p>
            <a:pPr>
              <a:lnSpc>
                <a:spcPct val="80000"/>
              </a:lnSpc>
            </a:pPr>
            <a:r>
              <a:rPr lang="en-US" altLang="en-US" sz="2800"/>
              <a:t>The growing power of the president, the monitoring by Congress of the president, Congress giving up too much power to the president, and the development of political parties has created conflict.</a:t>
            </a:r>
          </a:p>
        </p:txBody>
      </p:sp>
      <p:pic>
        <p:nvPicPr>
          <p:cNvPr id="21509" name="Picture 5" descr="fd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676400"/>
            <a:ext cx="3362325" cy="419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1000" fill="hold"/>
                                        <p:tgtEl>
                                          <p:spTgt spid="21506"/>
                                        </p:tgtEl>
                                        <p:attrNameLst>
                                          <p:attrName>ppt_w</p:attrName>
                                        </p:attrNameLst>
                                      </p:cBhvr>
                                      <p:tavLst>
                                        <p:tav tm="0">
                                          <p:val>
                                            <p:fltVal val="0"/>
                                          </p:val>
                                        </p:tav>
                                        <p:tav tm="100000">
                                          <p:val>
                                            <p:strVal val="#ppt_w"/>
                                          </p:val>
                                        </p:tav>
                                      </p:tavLst>
                                    </p:anim>
                                    <p:anim calcmode="lin" valueType="num">
                                      <p:cBhvr>
                                        <p:cTn id="8" dur="1000" fill="hold"/>
                                        <p:tgtEl>
                                          <p:spTgt spid="21506"/>
                                        </p:tgtEl>
                                        <p:attrNameLst>
                                          <p:attrName>ppt_h</p:attrName>
                                        </p:attrNameLst>
                                      </p:cBhvr>
                                      <p:tavLst>
                                        <p:tav tm="0">
                                          <p:val>
                                            <p:fltVal val="0"/>
                                          </p:val>
                                        </p:tav>
                                        <p:tav tm="100000">
                                          <p:val>
                                            <p:strVal val="#ppt_h"/>
                                          </p:val>
                                        </p:tav>
                                      </p:tavLst>
                                    </p:anim>
                                    <p:anim calcmode="lin" valueType="num">
                                      <p:cBhvr>
                                        <p:cTn id="9" dur="1000" fill="hold"/>
                                        <p:tgtEl>
                                          <p:spTgt spid="2150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50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21507">
                                            <p:txEl>
                                              <p:pRg st="0" end="0"/>
                                            </p:txEl>
                                          </p:spTgt>
                                        </p:tgtEl>
                                        <p:attrNameLst>
                                          <p:attrName>style.visibility</p:attrName>
                                        </p:attrNameLst>
                                      </p:cBhvr>
                                      <p:to>
                                        <p:strVal val="visible"/>
                                      </p:to>
                                    </p:set>
                                    <p:anim calcmode="lin" valueType="num">
                                      <p:cBhvr>
                                        <p:cTn id="15" dur="500" fill="hold"/>
                                        <p:tgtEl>
                                          <p:spTgt spid="2150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150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2150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21507">
                                            <p:txEl>
                                              <p:pRg st="0" end="0"/>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4" name="scream.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21507">
                                            <p:txEl>
                                              <p:pRg st="1" end="1"/>
                                            </p:txEl>
                                          </p:spTgt>
                                        </p:tgtEl>
                                        <p:attrNameLst>
                                          <p:attrName>style.visibility</p:attrName>
                                        </p:attrNameLst>
                                      </p:cBhvr>
                                      <p:to>
                                        <p:strVal val="visible"/>
                                      </p:to>
                                    </p:set>
                                    <p:anim calcmode="lin" valueType="num">
                                      <p:cBhvr>
                                        <p:cTn id="23" dur="500" fill="hold"/>
                                        <p:tgtEl>
                                          <p:spTgt spid="2150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21507">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21507">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21507">
                                            <p:txEl>
                                              <p:pRg st="1" end="1"/>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4" name="scream.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nodeType="clickEffect">
                                  <p:stCondLst>
                                    <p:cond delay="0"/>
                                  </p:stCondLst>
                                  <p:childTnLst>
                                    <p:set>
                                      <p:cBhvr>
                                        <p:cTn id="30" dur="1" fill="hold">
                                          <p:stCondLst>
                                            <p:cond delay="0"/>
                                          </p:stCondLst>
                                        </p:cTn>
                                        <p:tgtEl>
                                          <p:spTgt spid="21509"/>
                                        </p:tgtEl>
                                        <p:attrNameLst>
                                          <p:attrName>style.visibility</p:attrName>
                                        </p:attrNameLst>
                                      </p:cBhvr>
                                      <p:to>
                                        <p:strVal val="visible"/>
                                      </p:to>
                                    </p:set>
                                    <p:animEffect transition="in" filter="diamond(in)">
                                      <p:cBhvr>
                                        <p:cTn id="31" dur="1000"/>
                                        <p:tgtEl>
                                          <p:spTgt spid="21509"/>
                                        </p:tgtEl>
                                      </p:cBhvr>
                                    </p:animEffect>
                                  </p:childTnLst>
                                  <p:subTnLst>
                                    <p:audio>
                                      <p:cMediaNode>
                                        <p:cTn display="0" masterRel="sameClick">
                                          <p:stCondLst>
                                            <p:cond evt="begin" delay="0">
                                              <p:tn val="29"/>
                                            </p:cond>
                                          </p:stCondLst>
                                          <p:endCondLst>
                                            <p:cond evt="onStopAudio" delay="0">
                                              <p:tgtEl>
                                                <p:sldTgt/>
                                              </p:tgtEl>
                                            </p:cond>
                                          </p:endCondLst>
                                        </p:cTn>
                                        <p:tgtEl>
                                          <p:sndTgt r:embed="rId5" name="eattot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t>IV.  Shared </a:t>
            </a:r>
            <a:r>
              <a:rPr lang="en-US" altLang="en-US" dirty="0" smtClean="0"/>
              <a:t>Power </a:t>
            </a:r>
            <a:r>
              <a:rPr lang="en-US" altLang="en-US" dirty="0"/>
              <a:t>and Conflict</a:t>
            </a:r>
          </a:p>
        </p:txBody>
      </p:sp>
      <p:sp>
        <p:nvSpPr>
          <p:cNvPr id="23555" name="Rectangle 3"/>
          <p:cNvSpPr>
            <a:spLocks noGrp="1" noChangeArrowheads="1"/>
          </p:cNvSpPr>
          <p:nvPr>
            <p:ph type="body" idx="1"/>
          </p:nvPr>
        </p:nvSpPr>
        <p:spPr>
          <a:xfrm>
            <a:off x="250825" y="1706563"/>
            <a:ext cx="5121275" cy="4962525"/>
          </a:xfrm>
        </p:spPr>
        <p:txBody>
          <a:bodyPr/>
          <a:lstStyle/>
          <a:p>
            <a:r>
              <a:rPr lang="en-US" altLang="en-US"/>
              <a:t>Congress has the power to limit judicial authority but has been reluctant to use it.</a:t>
            </a:r>
          </a:p>
          <a:p>
            <a:r>
              <a:rPr lang="en-US" altLang="en-US"/>
              <a:t>The Supreme Court must depend on the president to carry out its decisions.</a:t>
            </a:r>
          </a:p>
        </p:txBody>
      </p:sp>
      <p:pic>
        <p:nvPicPr>
          <p:cNvPr id="23557" name="Picture 5" descr="warr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447800"/>
            <a:ext cx="32766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23559" name="Picture 7" descr="aj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1600200"/>
            <a:ext cx="2782888" cy="449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Scale>
                                      <p:cBhvr>
                                        <p:cTn id="7" dur="1000" decel="50000" fill="hold">
                                          <p:stCondLst>
                                            <p:cond delay="0"/>
                                          </p:stCondLst>
                                        </p:cTn>
                                        <p:tgtEl>
                                          <p:spTgt spid="2355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3555">
                                            <p:txEl>
                                              <p:pRg st="0" end="0"/>
                                            </p:txEl>
                                          </p:spTgt>
                                        </p:tgtEl>
                                        <p:attrNameLst>
                                          <p:attrName>ppt_x</p:attrName>
                                          <p:attrName>ppt_y</p:attrName>
                                        </p:attrNameLst>
                                      </p:cBhvr>
                                    </p:animMotion>
                                    <p:animEffect transition="in" filter="fade">
                                      <p:cBhvr>
                                        <p:cTn id="9" dur="1000"/>
                                        <p:tgtEl>
                                          <p:spTgt spid="2355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23557"/>
                                        </p:tgtEl>
                                        <p:attrNameLst>
                                          <p:attrName>style.visibility</p:attrName>
                                        </p:attrNameLst>
                                      </p:cBhvr>
                                      <p:to>
                                        <p:strVal val="visible"/>
                                      </p:to>
                                    </p:set>
                                    <p:anim calcmode="lin" valueType="num">
                                      <p:cBhvr>
                                        <p:cTn id="14" dur="1000" fill="hold"/>
                                        <p:tgtEl>
                                          <p:spTgt spid="23557"/>
                                        </p:tgtEl>
                                        <p:attrNameLst>
                                          <p:attrName>ppt_w</p:attrName>
                                        </p:attrNameLst>
                                      </p:cBhvr>
                                      <p:tavLst>
                                        <p:tav tm="0">
                                          <p:val>
                                            <p:fltVal val="0"/>
                                          </p:val>
                                        </p:tav>
                                        <p:tav tm="100000">
                                          <p:val>
                                            <p:strVal val="#ppt_w"/>
                                          </p:val>
                                        </p:tav>
                                      </p:tavLst>
                                    </p:anim>
                                    <p:anim calcmode="lin" valueType="num">
                                      <p:cBhvr>
                                        <p:cTn id="15" dur="1000" fill="hold"/>
                                        <p:tgtEl>
                                          <p:spTgt spid="23557"/>
                                        </p:tgtEl>
                                        <p:attrNameLst>
                                          <p:attrName>ppt_h</p:attrName>
                                        </p:attrNameLst>
                                      </p:cBhvr>
                                      <p:tavLst>
                                        <p:tav tm="0">
                                          <p:val>
                                            <p:fltVal val="0"/>
                                          </p:val>
                                        </p:tav>
                                        <p:tav tm="100000">
                                          <p:val>
                                            <p:strVal val="#ppt_h"/>
                                          </p:val>
                                        </p:tav>
                                      </p:tavLst>
                                    </p:anim>
                                    <p:anim calcmode="lin" valueType="num">
                                      <p:cBhvr>
                                        <p:cTn id="16" dur="1000" fill="hold"/>
                                        <p:tgtEl>
                                          <p:spTgt spid="23557"/>
                                        </p:tgtEl>
                                        <p:attrNameLst>
                                          <p:attrName>style.rotation</p:attrName>
                                        </p:attrNameLst>
                                      </p:cBhvr>
                                      <p:tavLst>
                                        <p:tav tm="0">
                                          <p:val>
                                            <p:fltVal val="90"/>
                                          </p:val>
                                        </p:tav>
                                        <p:tav tm="100000">
                                          <p:val>
                                            <p:fltVal val="0"/>
                                          </p:val>
                                        </p:tav>
                                      </p:tavLst>
                                    </p:anim>
                                    <p:animEffect transition="in" filter="fade">
                                      <p:cBhvr>
                                        <p:cTn id="17" dur="1000"/>
                                        <p:tgtEl>
                                          <p:spTgt spid="23557"/>
                                        </p:tgtEl>
                                      </p:cBhvr>
                                    </p:animEffect>
                                  </p:childTnLst>
                                  <p:subTnLst>
                                    <p:audio>
                                      <p:cMediaNode>
                                        <p:cTn display="0" masterRel="sameClick">
                                          <p:stCondLst>
                                            <p:cond evt="begin" delay="0">
                                              <p:tn val="12"/>
                                            </p:cond>
                                          </p:stCondLst>
                                          <p:endCondLst>
                                            <p:cond evt="onStopAudio" delay="0">
                                              <p:tgtEl>
                                                <p:sldTgt/>
                                              </p:tgtEl>
                                            </p:cond>
                                          </p:endCondLst>
                                        </p:cTn>
                                        <p:tgtEl>
                                          <p:sndTgt r:embed="rId4" name="dance.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52" presetClass="entr" presetSubtype="0" fill="hold" grpId="0" nodeType="clickEffect">
                                  <p:stCondLst>
                                    <p:cond delay="0"/>
                                  </p:stCondLst>
                                  <p:childTnLst>
                                    <p:set>
                                      <p:cBhvr>
                                        <p:cTn id="21" dur="1" fill="hold">
                                          <p:stCondLst>
                                            <p:cond delay="0"/>
                                          </p:stCondLst>
                                        </p:cTn>
                                        <p:tgtEl>
                                          <p:spTgt spid="23555">
                                            <p:txEl>
                                              <p:pRg st="1" end="1"/>
                                            </p:txEl>
                                          </p:spTgt>
                                        </p:tgtEl>
                                        <p:attrNameLst>
                                          <p:attrName>style.visibility</p:attrName>
                                        </p:attrNameLst>
                                      </p:cBhvr>
                                      <p:to>
                                        <p:strVal val="visible"/>
                                      </p:to>
                                    </p:set>
                                    <p:animScale>
                                      <p:cBhvr>
                                        <p:cTn id="22" dur="1000" decel="50000" fill="hold">
                                          <p:stCondLst>
                                            <p:cond delay="0"/>
                                          </p:stCondLst>
                                        </p:cTn>
                                        <p:tgtEl>
                                          <p:spTgt spid="2355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3555">
                                            <p:txEl>
                                              <p:pRg st="1" end="1"/>
                                            </p:txEl>
                                          </p:spTgt>
                                        </p:tgtEl>
                                        <p:attrNameLst>
                                          <p:attrName>ppt_x</p:attrName>
                                          <p:attrName>ppt_y</p:attrName>
                                        </p:attrNameLst>
                                      </p:cBhvr>
                                    </p:animMotion>
                                    <p:animEffect transition="in" filter="fade">
                                      <p:cBhvr>
                                        <p:cTn id="24" dur="1000"/>
                                        <p:tgtEl>
                                          <p:spTgt spid="23555">
                                            <p:txEl>
                                              <p:pRg st="1" end="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explod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6" presetClass="entr" presetSubtype="0" fill="hold" nodeType="clickEffect">
                                  <p:stCondLst>
                                    <p:cond delay="0"/>
                                  </p:stCondLst>
                                  <p:childTnLst>
                                    <p:set>
                                      <p:cBhvr>
                                        <p:cTn id="28" dur="1" fill="hold">
                                          <p:stCondLst>
                                            <p:cond delay="0"/>
                                          </p:stCondLst>
                                        </p:cTn>
                                        <p:tgtEl>
                                          <p:spTgt spid="23559"/>
                                        </p:tgtEl>
                                        <p:attrNameLst>
                                          <p:attrName>style.visibility</p:attrName>
                                        </p:attrNameLst>
                                      </p:cBhvr>
                                      <p:to>
                                        <p:strVal val="visible"/>
                                      </p:to>
                                    </p:set>
                                    <p:animEffect transition="in" filter="wipe(down)">
                                      <p:cBhvr>
                                        <p:cTn id="29" dur="580">
                                          <p:stCondLst>
                                            <p:cond delay="0"/>
                                          </p:stCondLst>
                                        </p:cTn>
                                        <p:tgtEl>
                                          <p:spTgt spid="23559"/>
                                        </p:tgtEl>
                                      </p:cBhvr>
                                    </p:animEffect>
                                    <p:anim calcmode="lin" valueType="num">
                                      <p:cBhvr>
                                        <p:cTn id="30" dur="1822" tmFilter="0,0; 0.14,0.36; 0.43,0.73; 0.71,0.91; 1.0,1.0">
                                          <p:stCondLst>
                                            <p:cond delay="0"/>
                                          </p:stCondLst>
                                        </p:cTn>
                                        <p:tgtEl>
                                          <p:spTgt spid="23559"/>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3559"/>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3559"/>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3559"/>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3559"/>
                                        </p:tgtEl>
                                        <p:attrNameLst>
                                          <p:attrName>ppt_y</p:attrName>
                                        </p:attrNameLst>
                                      </p:cBhvr>
                                      <p:tavLst>
                                        <p:tav tm="0" fmla="#ppt_y-sin(pi*$)/81">
                                          <p:val>
                                            <p:fltVal val="0"/>
                                          </p:val>
                                        </p:tav>
                                        <p:tav tm="100000">
                                          <p:val>
                                            <p:fltVal val="1"/>
                                          </p:val>
                                        </p:tav>
                                      </p:tavLst>
                                    </p:anim>
                                    <p:animScale>
                                      <p:cBhvr>
                                        <p:cTn id="35" dur="26">
                                          <p:stCondLst>
                                            <p:cond delay="650"/>
                                          </p:stCondLst>
                                        </p:cTn>
                                        <p:tgtEl>
                                          <p:spTgt spid="23559"/>
                                        </p:tgtEl>
                                      </p:cBhvr>
                                      <p:to x="100000" y="60000"/>
                                    </p:animScale>
                                    <p:animScale>
                                      <p:cBhvr>
                                        <p:cTn id="36" dur="166" decel="50000">
                                          <p:stCondLst>
                                            <p:cond delay="676"/>
                                          </p:stCondLst>
                                        </p:cTn>
                                        <p:tgtEl>
                                          <p:spTgt spid="23559"/>
                                        </p:tgtEl>
                                      </p:cBhvr>
                                      <p:to x="100000" y="100000"/>
                                    </p:animScale>
                                    <p:animScale>
                                      <p:cBhvr>
                                        <p:cTn id="37" dur="26">
                                          <p:stCondLst>
                                            <p:cond delay="1312"/>
                                          </p:stCondLst>
                                        </p:cTn>
                                        <p:tgtEl>
                                          <p:spTgt spid="23559"/>
                                        </p:tgtEl>
                                      </p:cBhvr>
                                      <p:to x="100000" y="80000"/>
                                    </p:animScale>
                                    <p:animScale>
                                      <p:cBhvr>
                                        <p:cTn id="38" dur="166" decel="50000">
                                          <p:stCondLst>
                                            <p:cond delay="1338"/>
                                          </p:stCondLst>
                                        </p:cTn>
                                        <p:tgtEl>
                                          <p:spTgt spid="23559"/>
                                        </p:tgtEl>
                                      </p:cBhvr>
                                      <p:to x="100000" y="100000"/>
                                    </p:animScale>
                                    <p:animScale>
                                      <p:cBhvr>
                                        <p:cTn id="39" dur="26">
                                          <p:stCondLst>
                                            <p:cond delay="1642"/>
                                          </p:stCondLst>
                                        </p:cTn>
                                        <p:tgtEl>
                                          <p:spTgt spid="23559"/>
                                        </p:tgtEl>
                                      </p:cBhvr>
                                      <p:to x="100000" y="90000"/>
                                    </p:animScale>
                                    <p:animScale>
                                      <p:cBhvr>
                                        <p:cTn id="40" dur="166" decel="50000">
                                          <p:stCondLst>
                                            <p:cond delay="1668"/>
                                          </p:stCondLst>
                                        </p:cTn>
                                        <p:tgtEl>
                                          <p:spTgt spid="23559"/>
                                        </p:tgtEl>
                                      </p:cBhvr>
                                      <p:to x="100000" y="100000"/>
                                    </p:animScale>
                                    <p:animScale>
                                      <p:cBhvr>
                                        <p:cTn id="41" dur="26">
                                          <p:stCondLst>
                                            <p:cond delay="1808"/>
                                          </p:stCondLst>
                                        </p:cTn>
                                        <p:tgtEl>
                                          <p:spTgt spid="23559"/>
                                        </p:tgtEl>
                                      </p:cBhvr>
                                      <p:to x="100000" y="95000"/>
                                    </p:animScale>
                                    <p:animScale>
                                      <p:cBhvr>
                                        <p:cTn id="42" dur="166" decel="50000">
                                          <p:stCondLst>
                                            <p:cond delay="1834"/>
                                          </p:stCondLst>
                                        </p:cTn>
                                        <p:tgtEl>
                                          <p:spTgt spid="23559"/>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5" name="legsbro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p:bldLst>
  </p:timing>
</p:sld>
</file>

<file path=ppt/theme/theme1.xml><?xml version="1.0" encoding="utf-8"?>
<a:theme xmlns:a="http://schemas.openxmlformats.org/drawingml/2006/main" name="Competition">
  <a:themeElements>
    <a:clrScheme name="Competition 1">
      <a:dk1>
        <a:srgbClr val="000066"/>
      </a:dk1>
      <a:lt1>
        <a:srgbClr val="FFFFFF"/>
      </a:lt1>
      <a:dk2>
        <a:srgbClr val="000066"/>
      </a:dk2>
      <a:lt2>
        <a:srgbClr val="5C1F00"/>
      </a:lt2>
      <a:accent1>
        <a:srgbClr val="FF1515"/>
      </a:accent1>
      <a:accent2>
        <a:srgbClr val="381AEA"/>
      </a:accent2>
      <a:accent3>
        <a:srgbClr val="FFFFFF"/>
      </a:accent3>
      <a:accent4>
        <a:srgbClr val="000056"/>
      </a:accent4>
      <a:accent5>
        <a:srgbClr val="FFAAAA"/>
      </a:accent5>
      <a:accent6>
        <a:srgbClr val="3216D4"/>
      </a:accent6>
      <a:hlink>
        <a:srgbClr val="FFFFFF"/>
      </a:hlink>
      <a:folHlink>
        <a:srgbClr val="0000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ompetition 1">
        <a:dk1>
          <a:srgbClr val="000066"/>
        </a:dk1>
        <a:lt1>
          <a:srgbClr val="FFFFFF"/>
        </a:lt1>
        <a:dk2>
          <a:srgbClr val="000066"/>
        </a:dk2>
        <a:lt2>
          <a:srgbClr val="5C1F00"/>
        </a:lt2>
        <a:accent1>
          <a:srgbClr val="FF1515"/>
        </a:accent1>
        <a:accent2>
          <a:srgbClr val="381AEA"/>
        </a:accent2>
        <a:accent3>
          <a:srgbClr val="FFFFFF"/>
        </a:accent3>
        <a:accent4>
          <a:srgbClr val="000056"/>
        </a:accent4>
        <a:accent5>
          <a:srgbClr val="FFAAAA"/>
        </a:accent5>
        <a:accent6>
          <a:srgbClr val="3216D4"/>
        </a:accent6>
        <a:hlink>
          <a:srgbClr val="FFFFFF"/>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 flag design template</Template>
  <TotalTime>445</TotalTime>
  <Words>397</Words>
  <Application>Microsoft Office PowerPoint</Application>
  <PresentationFormat>On-screen Show (4:3)</PresentationFormat>
  <Paragraphs>50</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Competition</vt:lpstr>
      <vt:lpstr>Three Branches of Government</vt:lpstr>
      <vt:lpstr>I.  The Legislative Branch</vt:lpstr>
      <vt:lpstr>I.  The Legislative Branch</vt:lpstr>
      <vt:lpstr>I.  The Legislative Branch</vt:lpstr>
      <vt:lpstr>II.  The Executive Branch</vt:lpstr>
      <vt:lpstr>III.  Judicial Branch</vt:lpstr>
      <vt:lpstr>III.  Judicial Branch</vt:lpstr>
      <vt:lpstr>IV.  Shared Power and Conflict</vt:lpstr>
      <vt:lpstr>IV.  Shared Power and Conflict</vt:lpstr>
      <vt:lpstr>In your notebooks</vt:lpstr>
    </vt:vector>
  </TitlesOfParts>
  <Company>Chino Hills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Branches of Government</dc:title>
  <dc:creator>Eric</dc:creator>
  <cp:lastModifiedBy>Work</cp:lastModifiedBy>
  <cp:revision>8</cp:revision>
  <dcterms:created xsi:type="dcterms:W3CDTF">2006-10-29T03:12:11Z</dcterms:created>
  <dcterms:modified xsi:type="dcterms:W3CDTF">2016-02-18T17:33:26Z</dcterms:modified>
</cp:coreProperties>
</file>