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70282-9A1D-71C4-3719-894AB4BF23D6}" v="1" dt="2019-05-08T22:25:10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D5FC8-94D3-4865-A813-75208C823E60}" type="datetimeFigureOut">
              <a:rPr lang="en-US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1E749-826D-4D83-AB0A-209CCB2EEB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0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cs typeface="Calibri"/>
              </a:rPr>
              <a:t>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1E749-826D-4D83-AB0A-209CCB2EEB6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4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2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8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9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1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5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9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9449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QDMHvJUlFw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558" y="2638244"/>
            <a:ext cx="4126195" cy="2268559"/>
          </a:xfrm>
        </p:spPr>
        <p:txBody>
          <a:bodyPr>
            <a:normAutofit/>
          </a:bodyPr>
          <a:lstStyle/>
          <a:p>
            <a:r>
              <a:rPr lang="en-US" sz="5600" b="1" i="1" u="sng">
                <a:latin typeface="Batang"/>
                <a:ea typeface="Batang"/>
                <a:cs typeface="Calibri Light"/>
              </a:rPr>
              <a:t>Weather and Climate</a:t>
            </a:r>
            <a:endParaRPr lang="en-US" sz="5600" b="1" i="1" u="sng">
              <a:latin typeface="Batang"/>
              <a:ea typeface="Batang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001" y="5029238"/>
            <a:ext cx="3963953" cy="11602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>
                <a:cs typeface="Calibri"/>
              </a:rPr>
              <a:t>By: Brandon and Jacob</a:t>
            </a:r>
          </a:p>
        </p:txBody>
      </p:sp>
      <p:pic>
        <p:nvPicPr>
          <p:cNvPr id="4" name="Picture 4" descr="A picture containing outdoor, smoke, sky, dark&#10;&#10;Description generated with very high confidence">
            <a:extLst>
              <a:ext uri="{FF2B5EF4-FFF2-40B4-BE49-F238E27FC236}">
                <a16:creationId xmlns:a16="http://schemas.microsoft.com/office/drawing/2014/main" id="{8A154569-A22D-4B50-BD5B-757D91424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3" b="12352"/>
          <a:stretch/>
        </p:blipFill>
        <p:spPr>
          <a:xfrm>
            <a:off x="7395722" y="210"/>
            <a:ext cx="3993327" cy="367451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Picture 5" descr="A green plant in a forest&#10;&#10;Description generated with very high confidence">
            <a:extLst>
              <a:ext uri="{FF2B5EF4-FFF2-40B4-BE49-F238E27FC236}">
                <a16:creationId xmlns:a16="http://schemas.microsoft.com/office/drawing/2014/main" id="{E4E96324-50E7-4877-B326-0E6C2FFE9C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270" r="-3" b="83"/>
          <a:stretch/>
        </p:blipFill>
        <p:spPr>
          <a:xfrm>
            <a:off x="7395722" y="3687144"/>
            <a:ext cx="3993327" cy="315693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0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11CE2-D431-4D96-B857-4AA8541B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/>
              <a:t>Extreme Weather -Tsunami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B509A-4563-49FE-8CE2-5E89B1493C45}"/>
              </a:ext>
            </a:extLst>
          </p:cNvPr>
          <p:cNvSpPr txBox="1"/>
          <p:nvPr/>
        </p:nvSpPr>
        <p:spPr>
          <a:xfrm>
            <a:off x="1975805" y="2052116"/>
            <a:ext cx="3440129" cy="474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000" dirty="0">
                <a:latin typeface="Algerian"/>
              </a:rPr>
              <a:t>The tall point of the wave is called the crest.</a:t>
            </a:r>
            <a:endParaRPr lang="en-US" sz="2000" dirty="0">
              <a:latin typeface="Algerian"/>
              <a:cs typeface="Arial"/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000" dirty="0">
                <a:latin typeface="Algerian"/>
              </a:rPr>
              <a:t>Tsunamis are caused by earthquakes.</a:t>
            </a:r>
            <a:endParaRPr lang="en-US" sz="2000" dirty="0">
              <a:latin typeface="Algerian"/>
              <a:cs typeface="Arial"/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000" dirty="0">
                <a:latin typeface="Algerian"/>
              </a:rPr>
              <a:t>The crest can get 100 miles apart.</a:t>
            </a:r>
            <a:endParaRPr lang="en-US" sz="2000" dirty="0">
              <a:latin typeface="Algerian"/>
              <a:cs typeface="Arial"/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000" dirty="0">
                <a:latin typeface="Algerian"/>
              </a:rPr>
              <a:t>The energy goes into a smaller place when it reaches shore. </a:t>
            </a:r>
            <a:endParaRPr lang="en-US" sz="2000" dirty="0">
              <a:latin typeface="Algerian"/>
              <a:cs typeface="Arial"/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>
              <a:latin typeface="Algerian"/>
              <a:cs typeface="Arial"/>
            </a:endParaRPr>
          </a:p>
        </p:txBody>
      </p:sp>
      <p:pic>
        <p:nvPicPr>
          <p:cNvPr id="3" name="Picture 3" descr="Water next to the building&#10;&#10;Description generated with very high confidence">
            <a:extLst>
              <a:ext uri="{FF2B5EF4-FFF2-40B4-BE49-F238E27FC236}">
                <a16:creationId xmlns:a16="http://schemas.microsoft.com/office/drawing/2014/main" id="{741582ED-2021-4206-B93F-05EED6E32B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5004" b="-2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25B26-8CE7-43C7-A312-50A5F6B6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Blackadder ITC"/>
                <a:cs typeface="Calibri Light"/>
              </a:rPr>
              <a:t>Extreme Weather Blizzards</a:t>
            </a:r>
            <a:endParaRPr lang="en-US">
              <a:latin typeface="Blackadder ITC"/>
              <a:cs typeface="Browallia New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D7FC-3E27-492D-AFB0-833F7762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400">
              <a:cs typeface="Calibri"/>
            </a:endParaRPr>
          </a:p>
          <a:p>
            <a:pPr marL="344170" indent="-344170">
              <a:lnSpc>
                <a:spcPct val="110000"/>
              </a:lnSpc>
            </a:pPr>
            <a:r>
              <a:rPr lang="en-US" sz="8000">
                <a:latin typeface="Algerian"/>
                <a:cs typeface="Calibri"/>
              </a:rPr>
              <a:t>They are formed when a Jetstream hits warm air.</a:t>
            </a:r>
          </a:p>
          <a:p>
            <a:pPr marL="344170" indent="-344170">
              <a:lnSpc>
                <a:spcPct val="110000"/>
              </a:lnSpc>
            </a:pPr>
            <a:r>
              <a:rPr lang="en-US" sz="8000">
                <a:latin typeface="Algerian"/>
                <a:cs typeface="Calibri"/>
              </a:rPr>
              <a:t>It can get to negative 30 degrees outside.</a:t>
            </a:r>
          </a:p>
          <a:p>
            <a:pPr marL="344170" indent="-344170">
              <a:lnSpc>
                <a:spcPct val="110000"/>
              </a:lnSpc>
            </a:pPr>
            <a:r>
              <a:rPr lang="en-US" sz="8000">
                <a:latin typeface="Algerian"/>
                <a:cs typeface="Calibri"/>
              </a:rPr>
              <a:t>People can get frostbite, resulting in amputating toes or fingers.</a:t>
            </a:r>
            <a:br>
              <a:rPr lang="en-US" sz="8000">
                <a:latin typeface="Algerian"/>
                <a:cs typeface="Calibri"/>
              </a:rPr>
            </a:br>
            <a:br>
              <a:rPr lang="en-US" sz="1800">
                <a:latin typeface="Algerian"/>
                <a:cs typeface="Calibri"/>
              </a:rPr>
            </a:br>
            <a:br>
              <a:rPr lang="en-US" sz="1800">
                <a:latin typeface="Algerian"/>
                <a:cs typeface="Calibri"/>
              </a:rPr>
            </a:br>
            <a:br>
              <a:rPr lang="en-US" sz="2800">
                <a:latin typeface="Algerian"/>
                <a:cs typeface="Calibri"/>
              </a:rPr>
            </a:br>
            <a:br>
              <a:rPr lang="en-US" sz="28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br>
              <a:rPr lang="en-US" sz="400">
                <a:latin typeface="Algerian"/>
                <a:cs typeface="Calibri"/>
              </a:rPr>
            </a:br>
            <a:endParaRPr lang="en-US" sz="400">
              <a:latin typeface="Algerian"/>
              <a:cs typeface="Calibri"/>
            </a:endParaRPr>
          </a:p>
        </p:txBody>
      </p:sp>
      <p:pic>
        <p:nvPicPr>
          <p:cNvPr id="4" name="Picture 4" descr="A picture containing snow, outdoor, covered, skiing&#10;&#10;Description generated with very high confidence">
            <a:extLst>
              <a:ext uri="{FF2B5EF4-FFF2-40B4-BE49-F238E27FC236}">
                <a16:creationId xmlns:a16="http://schemas.microsoft.com/office/drawing/2014/main" id="{027E3DAD-FA9C-4D59-B179-FD48DBE4A4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-4" b="6658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2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3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AAB62-EFA5-4362-8F79-AD5BEB6F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Calibri Light"/>
              </a:rPr>
              <a:t>Extreme weather Dust Storm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8ABC-D38E-4735-9737-B2A21626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208" y="2052116"/>
            <a:ext cx="3511188" cy="3997828"/>
          </a:xfrm>
        </p:spPr>
        <p:txBody>
          <a:bodyPr vert="horz" lIns="91440" tIns="45720" rIns="91440" bIns="45720" rtlCol="0"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en-US" sz="1600">
                <a:latin typeface="Algerian"/>
                <a:cs typeface="Calibri"/>
              </a:rPr>
              <a:t>When strong  winds combine with dry conditions dust storms appear</a:t>
            </a:r>
          </a:p>
          <a:p>
            <a:pPr marL="344170" indent="-344170">
              <a:lnSpc>
                <a:spcPct val="110000"/>
              </a:lnSpc>
            </a:pPr>
            <a:r>
              <a:rPr lang="en-US" sz="1600">
                <a:latin typeface="Algerian"/>
                <a:cs typeface="Calibri"/>
              </a:rPr>
              <a:t>Dust storms happen in the desert most of the time.</a:t>
            </a:r>
            <a:endParaRPr lang="en-US" sz="1600">
              <a:latin typeface="Algerian"/>
            </a:endParaRPr>
          </a:p>
          <a:p>
            <a:pPr marL="344170" indent="-344170">
              <a:lnSpc>
                <a:spcPct val="110000"/>
              </a:lnSpc>
            </a:pPr>
            <a:r>
              <a:rPr lang="en-US" sz="1600">
                <a:latin typeface="Algerian"/>
                <a:cs typeface="Calibri"/>
              </a:rPr>
              <a:t>They often happen where not many plants grow.</a:t>
            </a:r>
          </a:p>
          <a:p>
            <a:pPr marL="344170" indent="-344170">
              <a:lnSpc>
                <a:spcPct val="110000"/>
              </a:lnSpc>
            </a:pPr>
            <a:r>
              <a:rPr lang="en-US" sz="1600">
                <a:latin typeface="Algerian"/>
                <a:cs typeface="Calibri"/>
              </a:rPr>
              <a:t>You should get to high ground.</a:t>
            </a:r>
          </a:p>
        </p:txBody>
      </p:sp>
      <p:pic>
        <p:nvPicPr>
          <p:cNvPr id="4" name="Picture 4" descr="A close up of smoke&#10;&#10;Description generated with high confidence">
            <a:extLst>
              <a:ext uri="{FF2B5EF4-FFF2-40B4-BE49-F238E27FC236}">
                <a16:creationId xmlns:a16="http://schemas.microsoft.com/office/drawing/2014/main" id="{CA585F6E-C0E9-4C42-BDA5-65F964C5B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21078" b="3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7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FBF79CB8-547E-46EA-9A8D-2EA5BF97A2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020" y="-301026"/>
            <a:ext cx="12191998" cy="68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103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large tree in a forest&#10;&#10;Description generated with very high confidence">
            <a:extLst>
              <a:ext uri="{FF2B5EF4-FFF2-40B4-BE49-F238E27FC236}">
                <a16:creationId xmlns:a16="http://schemas.microsoft.com/office/drawing/2014/main" id="{02C0E2F7-0005-4775-9F50-936F337AF9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3147"/>
          <a:stretch/>
        </p:blipFill>
        <p:spPr>
          <a:xfrm>
            <a:off x="1132679" y="321733"/>
            <a:ext cx="6253174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02662-8E11-4BA6-8E2D-BD243EE0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Tropical Climate 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7B0AF-0BB4-48B1-B164-09DE3AC66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13017" y="1277159"/>
            <a:ext cx="3424739" cy="4852362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en-US" sz="2800">
                <a:solidFill>
                  <a:srgbClr val="FFFFFF"/>
                </a:solidFill>
                <a:latin typeface="Algerian"/>
              </a:rPr>
              <a:t>The topical zone is near the equator. It is very humid there. About half the plants and animals on earth live there. There's a lot of sunlight there. The rainforests covers 6% of the world.</a:t>
            </a:r>
            <a:endParaRPr lang="en-US" sz="2800">
              <a:solidFill>
                <a:srgbClr val="FFFFFF"/>
              </a:solidFill>
              <a:latin typeface="Algerian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503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grass, sky, outdoor, field&#10;&#10;Description generated with very high confidence">
            <a:extLst>
              <a:ext uri="{FF2B5EF4-FFF2-40B4-BE49-F238E27FC236}">
                <a16:creationId xmlns:a16="http://schemas.microsoft.com/office/drawing/2014/main" id="{357FFDE3-2336-43DE-A32F-3434FD4643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688" r="24688"/>
          <a:stretch/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14F93-E5AC-4058-9AD9-86250E5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48290" y="198407"/>
            <a:ext cx="4952972" cy="708804"/>
          </a:xfrm>
        </p:spPr>
        <p:txBody>
          <a:bodyPr>
            <a:noAutofit/>
          </a:bodyPr>
          <a:lstStyle/>
          <a:p>
            <a:r>
              <a:rPr lang="en-US">
                <a:cs typeface="Calibri Light"/>
              </a:rPr>
              <a:t>Temperate Climate 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B3E59-C3AF-49B6-96F7-364EEC02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410" y="1726721"/>
            <a:ext cx="3932237" cy="3811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>
                <a:latin typeface="Algerian"/>
                <a:cs typeface="Calibri"/>
              </a:rPr>
              <a:t>It's easy to notice the season. The animals there hibernate. Animals that live are snakes, bears, and chipmunks. There's hot summers and cold winters.</a:t>
            </a:r>
          </a:p>
        </p:txBody>
      </p:sp>
    </p:spTree>
    <p:extLst>
      <p:ext uri="{BB962C8B-B14F-4D97-AF65-F5344CB8AC3E}">
        <p14:creationId xmlns:p14="http://schemas.microsoft.com/office/powerpoint/2010/main" val="369132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CDA9-DF57-4585-9575-E752F2D5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Desert Climate Zone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A37E47-2054-4A02-B7B0-C73EF723B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267830"/>
            <a:ext cx="6281873" cy="1783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lgerian"/>
                <a:cs typeface="Calibri" panose="020F0502020204030204"/>
              </a:rPr>
              <a:t>It's very hot in the desert. There's not much water there. jack rabbits, desert tortoises, Rattle snakes, scorpions, and the red fox have adapted to survive.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4142F1C-9B08-4A4B-8DDC-01D580122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70" r="-3" b="7158"/>
          <a:stretch/>
        </p:blipFill>
        <p:spPr>
          <a:xfrm>
            <a:off x="5115908" y="804036"/>
            <a:ext cx="6274561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31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D0A08A6F-C28D-4C68-9627-9B83F062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D6DAD309-1212-498F-ABAD-388FFD32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297EF4-1A36-4B32-9046-62BAFD8D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C20B5AE-2DF3-4293-AD4D-C11AD233A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00F2A8D-0033-418D-871B-CD795773E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EEF6DB-B22A-4752-AB3B-7D18C7B0C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5F478F0-A936-4A06-87B1-1673DAA3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17DFA8-DCB0-4F81-8ACD-2EF401B7B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92049A-F832-48F5-B41A-162E03B40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B2B5B-D6CD-4022-97BE-E50BB68A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232962"/>
            <a:ext cx="2668106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Polar Climate 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9AF9C-CD7B-4E06-B94F-9841ED00A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4444" y="2052116"/>
            <a:ext cx="3138669" cy="39978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Wingdings" panose="05000000000000000000" pitchFamily="2" charset="2"/>
              <a:buChar char="§"/>
            </a:pPr>
            <a:r>
              <a:rPr lang="en-US" sz="2400" dirty="0">
                <a:latin typeface="Algerian"/>
              </a:rPr>
              <a:t>The polar climate is one of the coldest places on Earth. Animals that live there are polar bears, penguins, and walrus. They have blubber that keeps them warm.</a:t>
            </a:r>
            <a:endParaRPr lang="en-US" sz="2400" dirty="0">
              <a:latin typeface="Algerian"/>
              <a:cs typeface="Arial"/>
            </a:endParaRPr>
          </a:p>
        </p:txBody>
      </p:sp>
      <p:pic>
        <p:nvPicPr>
          <p:cNvPr id="3" name="Picture 5" descr="A large body of water&#10;&#10;Description generated with very high confidence">
            <a:extLst>
              <a:ext uri="{FF2B5EF4-FFF2-40B4-BE49-F238E27FC236}">
                <a16:creationId xmlns:a16="http://schemas.microsoft.com/office/drawing/2014/main" id="{5AB86A5A-D9AF-4AD1-A352-285067EBF1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94" r="-3" b="-3"/>
          <a:stretch/>
        </p:blipFill>
        <p:spPr>
          <a:xfrm>
            <a:off x="5436752" y="10"/>
            <a:ext cx="5948167" cy="3432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5" descr="A snow covered mountain&#10;&#10;Description generated with very high confidence">
            <a:extLst>
              <a:ext uri="{FF2B5EF4-FFF2-40B4-BE49-F238E27FC236}">
                <a16:creationId xmlns:a16="http://schemas.microsoft.com/office/drawing/2014/main" id="{C88A33B6-DDE0-459D-87F5-E2A5D97407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0363" r="-3" b="2690"/>
          <a:stretch/>
        </p:blipFill>
        <p:spPr>
          <a:xfrm>
            <a:off x="5436753" y="3425635"/>
            <a:ext cx="5948167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0D2A828-1594-434F-8D9B-E1475EF72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D697-4752-4EC3-8426-D3FD9A48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Cumulus Clouds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48EE-DEDF-4E40-87F5-2D96FE79B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4170" indent="-344170"/>
            <a:r>
              <a:rPr lang="en-US">
                <a:solidFill>
                  <a:srgbClr val="FFFFFF"/>
                </a:solidFill>
                <a:latin typeface="Algerian"/>
                <a:cs typeface="Calibri"/>
              </a:rPr>
              <a:t>It is not a rain cloud.</a:t>
            </a:r>
          </a:p>
          <a:p>
            <a:pPr marL="344170" indent="-344170"/>
            <a:r>
              <a:rPr lang="en-US">
                <a:solidFill>
                  <a:srgbClr val="FFFFFF"/>
                </a:solidFill>
                <a:latin typeface="Algerian"/>
                <a:cs typeface="Calibri"/>
              </a:rPr>
              <a:t>They're usually in groups.</a:t>
            </a:r>
          </a:p>
          <a:p>
            <a:pPr marL="344170" indent="-344170"/>
            <a:r>
              <a:rPr lang="en-US">
                <a:solidFill>
                  <a:srgbClr val="FFFFFF"/>
                </a:solidFill>
                <a:latin typeface="Algerian"/>
                <a:cs typeface="Calibri"/>
              </a:rPr>
              <a:t>They're not that big.</a:t>
            </a:r>
          </a:p>
          <a:p>
            <a:pPr marL="344170" indent="-344170"/>
            <a:r>
              <a:rPr lang="en-US">
                <a:solidFill>
                  <a:srgbClr val="FFFFFF"/>
                </a:solidFill>
                <a:latin typeface="Algerian"/>
                <a:cs typeface="Calibri"/>
              </a:rPr>
              <a:t>It will be a nice day.</a:t>
            </a:r>
          </a:p>
          <a:p>
            <a:pPr marL="344170" indent="-344170"/>
            <a:r>
              <a:rPr lang="en-US">
                <a:solidFill>
                  <a:srgbClr val="FFFFFF"/>
                </a:solidFill>
                <a:latin typeface="Algerian"/>
                <a:cs typeface="Calibri"/>
              </a:rPr>
              <a:t>They are way smaller</a:t>
            </a:r>
            <a:r>
              <a:rPr lang="en-US">
                <a:solidFill>
                  <a:srgbClr val="FFFFFF"/>
                </a:solidFill>
                <a:cs typeface="Calibri"/>
              </a:rPr>
              <a:t> </a:t>
            </a:r>
            <a:r>
              <a:rPr lang="en-US">
                <a:solidFill>
                  <a:srgbClr val="FFFFFF"/>
                </a:solidFill>
                <a:latin typeface="Algerian"/>
                <a:cs typeface="Calibri"/>
              </a:rPr>
              <a:t>than a cumulonimbus.</a:t>
            </a:r>
          </a:p>
          <a:p>
            <a:pPr marL="344170" indent="-344170"/>
            <a:endParaRPr lang="en-US">
              <a:solidFill>
                <a:srgbClr val="FFFFFF"/>
              </a:solidFill>
              <a:cs typeface="Calibri"/>
            </a:endParaRPr>
          </a:p>
        </p:txBody>
      </p:sp>
      <p:pic>
        <p:nvPicPr>
          <p:cNvPr id="4" name="Picture 4" descr="Clouds in the sky&#10;&#10;Description generated with very high confidence">
            <a:extLst>
              <a:ext uri="{FF2B5EF4-FFF2-40B4-BE49-F238E27FC236}">
                <a16:creationId xmlns:a16="http://schemas.microsoft.com/office/drawing/2014/main" id="{9A7081D3-8EB4-4D5E-BD76-F333881F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64" r="1" b="11529"/>
          <a:stretch/>
        </p:blipFill>
        <p:spPr>
          <a:xfrm>
            <a:off x="1089546" y="451129"/>
            <a:ext cx="6842647" cy="41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1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4347F-46B4-42A2-B09D-15A2B456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Cumulonimbus Clouds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F4F18-6883-4441-8D41-783926C2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5805" y="2052116"/>
            <a:ext cx="2908167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Wingdings" panose="05000000000000000000" pitchFamily="2" charset="2"/>
              <a:buChar char="§"/>
            </a:pPr>
            <a:r>
              <a:rPr lang="en-US" sz="1600"/>
              <a:t>They are a storm cloud, but they don't last all day.</a:t>
            </a:r>
          </a:p>
          <a:p>
            <a:pPr marL="285750" indent="-228600">
              <a:buFont typeface="Wingdings" panose="05000000000000000000" pitchFamily="2" charset="2"/>
              <a:buChar char="§"/>
            </a:pPr>
            <a:r>
              <a:rPr lang="en-US" sz="1600"/>
              <a:t>They are a few miles tall.</a:t>
            </a:r>
          </a:p>
          <a:p>
            <a:pPr marL="285750" indent="-228600">
              <a:buFont typeface="Wingdings" panose="05000000000000000000" pitchFamily="2" charset="2"/>
              <a:buChar char="§"/>
            </a:pPr>
            <a:r>
              <a:rPr lang="en-US" sz="1600"/>
              <a:t>They can produce hail, thunder, and lightning.</a:t>
            </a:r>
          </a:p>
          <a:p>
            <a:pPr marL="285750" indent="-228600">
              <a:buFont typeface="Wingdings" panose="05000000000000000000" pitchFamily="2" charset="2"/>
              <a:buChar char="§"/>
            </a:pPr>
            <a:r>
              <a:rPr lang="en-US" sz="1600"/>
              <a:t>They are very dangerous.</a:t>
            </a:r>
          </a:p>
        </p:txBody>
      </p:sp>
      <p:pic>
        <p:nvPicPr>
          <p:cNvPr id="5" name="Picture 5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52FF15B9-C2EB-4A43-ACCD-F5DEFECB1C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0716" r="20716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0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AC26A-C2DC-466A-A4F6-914E43DF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Calibri Light"/>
              </a:rPr>
              <a:t>Stratus Clouds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F9D69-E70D-470C-B099-F234AB9D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 vert="horz" lIns="91440" tIns="45720" rIns="91440" bIns="45720" rtlCol="0">
            <a:normAutofit/>
          </a:bodyPr>
          <a:lstStyle/>
          <a:p>
            <a:pPr marL="344170" indent="-344170"/>
            <a:r>
              <a:rPr lang="en-US" sz="1600">
                <a:latin typeface="Algerian"/>
                <a:cs typeface="Calibri"/>
              </a:rPr>
              <a:t>They spread out but no storm is coming.</a:t>
            </a:r>
          </a:p>
          <a:p>
            <a:pPr marL="344170" indent="-344170"/>
            <a:r>
              <a:rPr lang="en-US" sz="1600">
                <a:latin typeface="Algerian"/>
                <a:cs typeface="Calibri"/>
              </a:rPr>
              <a:t>There's a gloomy sky.</a:t>
            </a:r>
          </a:p>
          <a:p>
            <a:pPr marL="344170" indent="-344170"/>
            <a:r>
              <a:rPr lang="en-US" sz="1600">
                <a:latin typeface="Algerian"/>
                <a:cs typeface="Calibri"/>
              </a:rPr>
              <a:t>The cloud can change.</a:t>
            </a:r>
          </a:p>
          <a:p>
            <a:pPr marL="344170" indent="-344170"/>
            <a:r>
              <a:rPr lang="en-US" sz="1600">
                <a:latin typeface="Algerian"/>
                <a:cs typeface="Calibri"/>
              </a:rPr>
              <a:t>It looks like a soft blanket.</a:t>
            </a:r>
          </a:p>
        </p:txBody>
      </p:sp>
      <p:pic>
        <p:nvPicPr>
          <p:cNvPr id="4" name="Picture 4" descr="A close up of clouds in the sky&#10;&#10;Description generated with very high confidence">
            <a:extLst>
              <a:ext uri="{FF2B5EF4-FFF2-40B4-BE49-F238E27FC236}">
                <a16:creationId xmlns:a16="http://schemas.microsoft.com/office/drawing/2014/main" id="{FC959ABB-56AA-4026-9B1E-CA991C231E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1231" r="19485" b="-2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5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louds in the sky&#10;&#10;Description generated with very high confidence">
            <a:extLst>
              <a:ext uri="{FF2B5EF4-FFF2-40B4-BE49-F238E27FC236}">
                <a16:creationId xmlns:a16="http://schemas.microsoft.com/office/drawing/2014/main" id="{B621F9A3-24C7-4A22-A653-3AD73428FC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7BA2E-4FB3-4523-81A5-ACB5C656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Stratonimbus Clouds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764FA-BDCF-4583-9100-0B76828BB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>
                <a:latin typeface="Algerian"/>
              </a:rPr>
              <a:t>They look like a dark stretched out blanket.</a:t>
            </a:r>
            <a:endParaRPr lang="en-US" sz="2800">
              <a:latin typeface="Algerian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>
                <a:latin typeface="Algerian"/>
              </a:rPr>
              <a:t>It will rain for about a hole day.</a:t>
            </a:r>
            <a:endParaRPr lang="en-US" sz="2800">
              <a:latin typeface="Algerian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>
                <a:latin typeface="Algerian"/>
              </a:rPr>
              <a:t>It brings rain.</a:t>
            </a:r>
            <a:endParaRPr lang="en-US" sz="2800">
              <a:latin typeface="Algeri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540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Application>Microsoft Office PowerPoint</Application>
  <PresentationFormat>Widescreen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Madison</vt:lpstr>
      <vt:lpstr>Weather and Climate</vt:lpstr>
      <vt:lpstr>Tropical Climate Zone</vt:lpstr>
      <vt:lpstr>Temperate Climate Zone</vt:lpstr>
      <vt:lpstr>Desert Climate Zone</vt:lpstr>
      <vt:lpstr>Polar Climate Zone</vt:lpstr>
      <vt:lpstr>Cumulus Clouds</vt:lpstr>
      <vt:lpstr>Cumulonimbus Clouds</vt:lpstr>
      <vt:lpstr>Stratus Clouds</vt:lpstr>
      <vt:lpstr>Stratonimbus Clouds</vt:lpstr>
      <vt:lpstr>Extreme Weather -Tsunami </vt:lpstr>
      <vt:lpstr>Extreme Weather Blizzards</vt:lpstr>
      <vt:lpstr>Extreme weather Dust Storm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Climate</dc:title>
  <cp:revision>33</cp:revision>
  <dcterms:modified xsi:type="dcterms:W3CDTF">2019-05-09T18:55:06Z</dcterms:modified>
</cp:coreProperties>
</file>