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CC4"/>
    <a:srgbClr val="9C3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AD5BED-9C46-4D2D-9B8A-1E1F49927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8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A1865-AE74-4427-9D3D-47D0780E765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http://www.njsbf.com/images/equality.gif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273AD-BBCD-472B-84D3-12B615E4889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http://texaspolitics.laits.utexas.edu/html/cons/features/0405_03/us.gif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03DE5-F133-4188-8662-6B64A10175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http://www.kit-cat.com/art/Neon-Clock-Blue.jpg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71997-6732-4C21-960C-F3EF9517291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http://www.americaslibrary.gov/assets/aa/tyler/aa_tyler_subj_e.jpg</a:t>
            </a:r>
          </a:p>
          <a:p>
            <a:r>
              <a:rPr lang="en-US" altLang="en-US"/>
              <a:t>http://www.bartelby.net/124/harrison.gif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685F0-7042-4F4A-AAF5-7802DD06045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http://library.thinkquest.org/C004391F/brown_vs._board.gif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E0312-84B3-49A9-810A-FD3BAA953B9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http://de.wikipedia.org/wiki/Bild:Supreme_Court_US_2006.jpg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129FD-0626-4B28-B224-CCC22C93C99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http://www.churchillcounty.org/clerktrs/images/donkeyelephant.gif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85E62-A1EC-45FD-B879-92579A694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9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568D-C2A1-4D71-8E68-3BEA65168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9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2258-5CFE-4CEB-82D6-097485D79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1604E-A7DA-430F-886B-4ED485AD211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F3C04C-003E-4AD6-BBB3-EE59F5E4F14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3CAEB-37F9-4F69-8929-F6863220ED5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A4BFBB-7A60-448D-9DA7-E437B77964D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78A8A9-0D81-44B2-9E94-94B5FAF70C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AE92A6-33E9-4827-AFE0-95028556E42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54064-AE78-4BC7-A346-C8737BD2031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AE2A0B-0C17-4562-9283-00FB77364E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00D6-A252-42E7-A571-93B80D668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83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A3892E-DECC-4562-B6F5-D19E163014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B5E4-FA32-4F8B-8FAB-9A7E42ACD5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3F4-73F1-46F1-8B7A-F3C4CDEF5D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937F-CFA2-4416-A49E-3EE27653B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45129-7C50-4548-83D5-BB171F5A1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70CE-BE0F-4725-AC63-2CCF3763D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0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9B3BA-AF94-4D21-BDC5-24862D480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268D1-CB3B-4FEB-B614-060BA777E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406F-498C-4B05-8C0A-DB62BD55A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2F8EC-0CFA-4BAD-9157-C049F954D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4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C00CC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5CE97B-A861-447B-89D2-26DCF20ECF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AutoNum type="alpha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  <a:cs typeface="+mn-cs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AutoNum type="alphaUcPeriod"/>
        <a:defRPr sz="2400">
          <a:solidFill>
            <a:schemeClr val="tx1"/>
          </a:solidFill>
          <a:latin typeface="+mn-lt"/>
          <a:cs typeface="+mn-cs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AutoNum type="alphaUcPeriod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5CE97B-A861-447B-89D2-26DCF20ECF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7.jpeg"/><Relationship Id="rId4" Type="http://schemas.openxmlformats.org/officeDocument/2006/relationships/audio" Target="../media/audio1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de.wikipedia.org/wiki/Bild:Supreme_Court_US_2006.jpg" TargetMode="External"/><Relationship Id="rId4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3 section 3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Amending 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533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Article V describes how Congress and the states can change the Constitution.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There are two methods for amending the Constitution, but only one has been used:  Congress proposing amendments and the states ratifying them.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other method is a national convention called by Congress at the request of 2/3 of the states.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Amendment Process</a:t>
            </a:r>
          </a:p>
        </p:txBody>
      </p:sp>
      <p:pic>
        <p:nvPicPr>
          <p:cNvPr id="3077" name="Picture 5" descr="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5814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muffin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altLang="en-US" sz="2800"/>
              <a:t>When Congress proposes an amendment, the states may ratify it by a ¾ vote of their legislatures or of special ratifying conventions.</a:t>
            </a:r>
          </a:p>
          <a:p>
            <a:r>
              <a:rPr lang="en-US" altLang="en-US" sz="2800"/>
              <a:t>Congress decides how much time the states will have to ratify a proposed amendment.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The Amendment Process</a:t>
            </a:r>
          </a:p>
        </p:txBody>
      </p:sp>
      <p:pic>
        <p:nvPicPr>
          <p:cNvPr id="4101" name="Picture 5" descr="Neon-Clock-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0289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xe-ev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xe-ev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346200"/>
            <a:ext cx="5029200" cy="45259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Congress has passed laws that have changed or clarified many provisions of the Constitution.</a:t>
            </a:r>
          </a:p>
          <a:p>
            <a:r>
              <a:rPr lang="en-US" altLang="en-US" sz="2800" dirty="0"/>
              <a:t>Congress has shaped the Constitution by using the powers granted the legislative branch. 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Informal Changes</a:t>
            </a:r>
          </a:p>
        </p:txBody>
      </p:sp>
      <p:pic>
        <p:nvPicPr>
          <p:cNvPr id="6149" name="Picture 5" descr="Ned Schwartz Tax 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746375" cy="41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allrigh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allrigh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5867400" cy="5257800"/>
          </a:xfrm>
        </p:spPr>
        <p:txBody>
          <a:bodyPr/>
          <a:lstStyle/>
          <a:p>
            <a:r>
              <a:rPr lang="en-US" altLang="en-US" sz="2800"/>
              <a:t>Vice president John Tyler established the precedent of presidential succession.</a:t>
            </a:r>
          </a:p>
          <a:p>
            <a:r>
              <a:rPr lang="en-US" altLang="en-US" sz="2800"/>
              <a:t>In dealing with other nations, presidents use executive agreements that do not require the approval of Congress.</a:t>
            </a:r>
          </a:p>
          <a:p>
            <a:r>
              <a:rPr lang="en-US" altLang="en-US" sz="2800"/>
              <a:t>Modern presidents have greatly strengthened the powers of their office by proposing their own legislative agendas to Congress.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 Informal Presidential Changes</a:t>
            </a:r>
          </a:p>
        </p:txBody>
      </p:sp>
      <p:pic>
        <p:nvPicPr>
          <p:cNvPr id="7173" name="Picture 5" descr="harri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7813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Mj0178230000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a_tyler_subj_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13013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rplan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the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k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tal_cl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zzasen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the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the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5486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Supreme Court uses judicial review to interpret the Constitution.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Supreme Court’s rulings can change to reflect the changing condition of the times.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People take one of two sides concerning the Supreme court; judicial restraint or judicial activism.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IV.  Court Decisions</a:t>
            </a:r>
          </a:p>
        </p:txBody>
      </p:sp>
      <p:pic>
        <p:nvPicPr>
          <p:cNvPr id="8197" name="Picture 5" descr="asset_upload_file631_32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3623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brown_v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2900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iental_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iental_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rowdche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iental_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600200"/>
            <a:ext cx="4953000" cy="5257800"/>
          </a:xfrm>
        </p:spPr>
        <p:txBody>
          <a:bodyPr/>
          <a:lstStyle/>
          <a:p>
            <a:r>
              <a:rPr lang="en-US" altLang="en-US" sz="2800"/>
              <a:t>Judicial restraint says that the Court should only rule on obvious violations of the Constitution by Congress.</a:t>
            </a:r>
          </a:p>
          <a:p>
            <a:r>
              <a:rPr lang="en-US" altLang="en-US" sz="2800"/>
              <a:t>Judicial activism says that the Court should be involved in shaping national policies.  They should go beyond Congressional laws and deal with social and political questions.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IV.  Court Decisions</a:t>
            </a:r>
          </a:p>
        </p:txBody>
      </p:sp>
      <p:pic>
        <p:nvPicPr>
          <p:cNvPr id="10245" name="Picture 5" descr="Gruppenfoto der Richter 2006 o.v.l.n.r.: Stephen Breyer, Clarence Thomas, Ruth Bader Ginsburg, Samuel Alito – u.v.l.n.r.: Anthony Kennedy, John Paul Stevens, John Roberts, Antonin Scalia und David Souter">
            <a:hlinkClick r:id="rId5" tooltip="Gruppenfoto der Richter 2006 o.v.l.n.r.: Stephen Breyer, Clarence Thomas, Ruth Bader Ginsburg, Samuel Alito – u.v.l.n.r.: Anthony Kennedy, John Paul Stevens, John Roberts, Antonin Scalia und David Souter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00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" y="1295400"/>
            <a:ext cx="4876800" cy="4495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sz="2800" dirty="0"/>
              <a:t>Political parties are an example of customs that have informally changed the Constitution.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altLang="en-US" sz="2800" dirty="0"/>
              <a:t>Although political parties are not mentioned in the Constitution, they began to organize government and conduct elections; today they play a vital role in government.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V.  Changes Through Custom and Usage</a:t>
            </a:r>
          </a:p>
        </p:txBody>
      </p:sp>
      <p:pic>
        <p:nvPicPr>
          <p:cNvPr id="9221" name="Picture 5" descr="donkeyeleph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057400"/>
            <a:ext cx="3971925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n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n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rse1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/>
              <a:t>Do you think the Founders were correct in allowing the Constitution to be amended?  State two reasons why or why not.  Half-page answer.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your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f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408</Words>
  <Application>Microsoft Office PowerPoint</Application>
  <PresentationFormat>On-screen Show (4:3)</PresentationFormat>
  <Paragraphs>43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Mylar</vt:lpstr>
      <vt:lpstr>Amending the Constitution</vt:lpstr>
      <vt:lpstr>I.  The Amendment Process</vt:lpstr>
      <vt:lpstr>I.  The Amendment Process</vt:lpstr>
      <vt:lpstr>II.  Informal Changes</vt:lpstr>
      <vt:lpstr>III.  Informal Presidential Changes</vt:lpstr>
      <vt:lpstr>IV.  Court Decisions</vt:lpstr>
      <vt:lpstr>IV.  Court Decisions</vt:lpstr>
      <vt:lpstr>V.  Changes Through Custom and Usage</vt:lpstr>
      <vt:lpstr>In your notebook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Amending the Constitution</dc:title>
  <dc:creator>Eric</dc:creator>
  <cp:lastModifiedBy>Work</cp:lastModifiedBy>
  <cp:revision>13</cp:revision>
  <dcterms:created xsi:type="dcterms:W3CDTF">2006-11-01T04:11:08Z</dcterms:created>
  <dcterms:modified xsi:type="dcterms:W3CDTF">2016-09-12T17:12:29Z</dcterms:modified>
</cp:coreProperties>
</file>